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D4DDEF"/>
    <a:srgbClr val="B4C7E7"/>
    <a:srgbClr val="4465A0"/>
    <a:srgbClr val="7D9ACE"/>
    <a:srgbClr val="203864"/>
    <a:srgbClr val="DAE3F3"/>
    <a:srgbClr val="1378BE"/>
    <a:srgbClr val="F17E01"/>
    <a:srgbClr val="0245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E3FD35-99EC-4BE8-992D-3827DF624D78}" v="26" dt="2022-02-02T11:46:40.715"/>
    <p1510:client id="{9D2059A5-8A87-432C-A16F-7F7555E1AB3C}" v="93" dt="2022-01-11T14:19:29.864"/>
    <p1510:client id="{BE59091F-AB7C-41A4-9F5A-1611F21474B6}" v="5" dt="2022-02-16T09:51:06.942"/>
    <p1510:client id="{C1BE48C6-1A19-4F49-9783-CC3570A6D724}" v="27" dt="2021-10-05T10:57:10.9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13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107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e Kopfer" userId="e93f965b-b9ad-4106-942c-d3cbc582e6ff" providerId="ADAL" clId="{46059CA6-42EB-4C43-B331-802857D005D3}"/>
    <pc:docChg chg="undo redo custSel addSld delSld modSld">
      <pc:chgData name="Susanne Kopfer" userId="e93f965b-b9ad-4106-942c-d3cbc582e6ff" providerId="ADAL" clId="{46059CA6-42EB-4C43-B331-802857D005D3}" dt="2020-12-17T10:34:50.506" v="229"/>
      <pc:docMkLst>
        <pc:docMk/>
      </pc:docMkLst>
      <pc:sldChg chg="addSp delSp modSp del mod">
        <pc:chgData name="Susanne Kopfer" userId="e93f965b-b9ad-4106-942c-d3cbc582e6ff" providerId="ADAL" clId="{46059CA6-42EB-4C43-B331-802857D005D3}" dt="2020-12-16T10:32:53.596" v="69" actId="47"/>
        <pc:sldMkLst>
          <pc:docMk/>
          <pc:sldMk cId="1465322713" sldId="256"/>
        </pc:sldMkLst>
        <pc:spChg chg="mod">
          <ac:chgData name="Susanne Kopfer" userId="e93f965b-b9ad-4106-942c-d3cbc582e6ff" providerId="ADAL" clId="{46059CA6-42EB-4C43-B331-802857D005D3}" dt="2020-12-16T09:44:33.380" v="0" actId="20577"/>
          <ac:spMkLst>
            <pc:docMk/>
            <pc:sldMk cId="1465322713" sldId="256"/>
            <ac:spMk id="8" creationId="{316DCF05-0CD7-40DA-867C-D755B8546649}"/>
          </ac:spMkLst>
        </pc:spChg>
        <pc:spChg chg="mod">
          <ac:chgData name="Susanne Kopfer" userId="e93f965b-b9ad-4106-942c-d3cbc582e6ff" providerId="ADAL" clId="{46059CA6-42EB-4C43-B331-802857D005D3}" dt="2020-12-16T09:44:50.134" v="3" actId="20577"/>
          <ac:spMkLst>
            <pc:docMk/>
            <pc:sldMk cId="1465322713" sldId="256"/>
            <ac:spMk id="78" creationId="{104DBBC6-2E2A-4961-B98F-340C00DF2CF6}"/>
          </ac:spMkLst>
        </pc:spChg>
        <pc:graphicFrameChg chg="modGraphic">
          <ac:chgData name="Susanne Kopfer" userId="e93f965b-b9ad-4106-942c-d3cbc582e6ff" providerId="ADAL" clId="{46059CA6-42EB-4C43-B331-802857D005D3}" dt="2020-12-16T09:44:38.668" v="1" actId="20577"/>
          <ac:graphicFrameMkLst>
            <pc:docMk/>
            <pc:sldMk cId="1465322713" sldId="256"/>
            <ac:graphicFrameMk id="77" creationId="{F34097C7-32D0-4C7B-AFDA-DFC8989C893D}"/>
          </ac:graphicFrameMkLst>
        </pc:graphicFrameChg>
        <pc:picChg chg="del">
          <ac:chgData name="Susanne Kopfer" userId="e93f965b-b9ad-4106-942c-d3cbc582e6ff" providerId="ADAL" clId="{46059CA6-42EB-4C43-B331-802857D005D3}" dt="2020-12-16T09:47:45.767" v="11" actId="478"/>
          <ac:picMkLst>
            <pc:docMk/>
            <pc:sldMk cId="1465322713" sldId="256"/>
            <ac:picMk id="4" creationId="{A10FD880-3B3A-4C03-B6A6-BD80D01314AB}"/>
          </ac:picMkLst>
        </pc:picChg>
        <pc:picChg chg="add mod modCrop">
          <ac:chgData name="Susanne Kopfer" userId="e93f965b-b9ad-4106-942c-d3cbc582e6ff" providerId="ADAL" clId="{46059CA6-42EB-4C43-B331-802857D005D3}" dt="2020-12-16T09:48:27.858" v="20" actId="1076"/>
          <ac:picMkLst>
            <pc:docMk/>
            <pc:sldMk cId="1465322713" sldId="256"/>
            <ac:picMk id="9" creationId="{A9A5CF18-EAC2-443F-B7A6-7043132EA3BE}"/>
          </ac:picMkLst>
        </pc:picChg>
      </pc:sldChg>
      <pc:sldChg chg="addSp delSp modSp mod">
        <pc:chgData name="Susanne Kopfer" userId="e93f965b-b9ad-4106-942c-d3cbc582e6ff" providerId="ADAL" clId="{46059CA6-42EB-4C43-B331-802857D005D3}" dt="2020-12-17T10:34:50.506" v="229"/>
        <pc:sldMkLst>
          <pc:docMk/>
          <pc:sldMk cId="153038748" sldId="258"/>
        </pc:sldMkLst>
        <pc:picChg chg="add del mod">
          <ac:chgData name="Susanne Kopfer" userId="e93f965b-b9ad-4106-942c-d3cbc582e6ff" providerId="ADAL" clId="{46059CA6-42EB-4C43-B331-802857D005D3}" dt="2020-12-16T09:45:34.880" v="5" actId="478"/>
          <ac:picMkLst>
            <pc:docMk/>
            <pc:sldMk cId="153038748" sldId="258"/>
            <ac:picMk id="3" creationId="{8E9F8919-71F8-4C1A-8622-3CFA70DCE04E}"/>
          </ac:picMkLst>
        </pc:picChg>
        <pc:picChg chg="add del mod">
          <ac:chgData name="Susanne Kopfer" userId="e93f965b-b9ad-4106-942c-d3cbc582e6ff" providerId="ADAL" clId="{46059CA6-42EB-4C43-B331-802857D005D3}" dt="2020-12-16T09:47:25.304" v="9" actId="478"/>
          <ac:picMkLst>
            <pc:docMk/>
            <pc:sldMk cId="153038748" sldId="258"/>
            <ac:picMk id="7" creationId="{A9D9DE25-6D04-4EE6-A195-882887F2D6E3}"/>
          </ac:picMkLst>
        </pc:picChg>
        <pc:picChg chg="mod">
          <ac:chgData name="Susanne Kopfer" userId="e93f965b-b9ad-4106-942c-d3cbc582e6ff" providerId="ADAL" clId="{46059CA6-42EB-4C43-B331-802857D005D3}" dt="2020-12-17T07:52:26.088" v="215" actId="14826"/>
          <ac:picMkLst>
            <pc:docMk/>
            <pc:sldMk cId="153038748" sldId="258"/>
            <ac:picMk id="9" creationId="{60FDEDE9-4DE8-4788-BCD8-88167B9D1A28}"/>
          </ac:picMkLst>
        </pc:picChg>
        <pc:picChg chg="add mod">
          <ac:chgData name="Susanne Kopfer" userId="e93f965b-b9ad-4106-942c-d3cbc582e6ff" providerId="ADAL" clId="{46059CA6-42EB-4C43-B331-802857D005D3}" dt="2020-12-17T10:34:50.506" v="229"/>
          <ac:picMkLst>
            <pc:docMk/>
            <pc:sldMk cId="153038748" sldId="258"/>
            <ac:picMk id="28" creationId="{E846CA39-B40C-48BF-BEB7-B177C8FD5CB6}"/>
          </ac:picMkLst>
        </pc:picChg>
        <pc:picChg chg="add mod">
          <ac:chgData name="Susanne Kopfer" userId="e93f965b-b9ad-4106-942c-d3cbc582e6ff" providerId="ADAL" clId="{46059CA6-42EB-4C43-B331-802857D005D3}" dt="2020-12-16T09:48:36.226" v="22"/>
          <ac:picMkLst>
            <pc:docMk/>
            <pc:sldMk cId="153038748" sldId="258"/>
            <ac:picMk id="31" creationId="{BABA45BA-73D8-4DC8-AD5A-153464A6C8BA}"/>
          </ac:picMkLst>
        </pc:picChg>
        <pc:picChg chg="del">
          <ac:chgData name="Susanne Kopfer" userId="e93f965b-b9ad-4106-942c-d3cbc582e6ff" providerId="ADAL" clId="{46059CA6-42EB-4C43-B331-802857D005D3}" dt="2020-12-17T10:34:49.925" v="228" actId="478"/>
          <ac:picMkLst>
            <pc:docMk/>
            <pc:sldMk cId="153038748" sldId="258"/>
            <ac:picMk id="46" creationId="{42E485F1-A84D-43F5-AA14-D78CA70E6B14}"/>
          </ac:picMkLst>
        </pc:picChg>
        <pc:picChg chg="del">
          <ac:chgData name="Susanne Kopfer" userId="e93f965b-b9ad-4106-942c-d3cbc582e6ff" providerId="ADAL" clId="{46059CA6-42EB-4C43-B331-802857D005D3}" dt="2020-12-16T09:48:35.619" v="21" actId="478"/>
          <ac:picMkLst>
            <pc:docMk/>
            <pc:sldMk cId="153038748" sldId="258"/>
            <ac:picMk id="50" creationId="{6815134E-284A-45AD-AB66-7BCFD6BF3464}"/>
          </ac:picMkLst>
        </pc:picChg>
      </pc:sldChg>
      <pc:sldChg chg="addSp delSp modSp add mod">
        <pc:chgData name="Susanne Kopfer" userId="e93f965b-b9ad-4106-942c-d3cbc582e6ff" providerId="ADAL" clId="{46059CA6-42EB-4C43-B331-802857D005D3}" dt="2020-12-17T10:34:45.087" v="227" actId="1076"/>
        <pc:sldMkLst>
          <pc:docMk/>
          <pc:sldMk cId="1002572275" sldId="259"/>
        </pc:sldMkLst>
        <pc:spChg chg="mod topLvl">
          <ac:chgData name="Susanne Kopfer" userId="e93f965b-b9ad-4106-942c-d3cbc582e6ff" providerId="ADAL" clId="{46059CA6-42EB-4C43-B331-802857D005D3}" dt="2020-12-16T10:27:36.268" v="30" actId="165"/>
          <ac:spMkLst>
            <pc:docMk/>
            <pc:sldMk cId="1002572275" sldId="259"/>
            <ac:spMk id="7" creationId="{182EF807-159C-4F47-AEBF-17BE5CEC8D22}"/>
          </ac:spMkLst>
        </pc:spChg>
        <pc:spChg chg="mod">
          <ac:chgData name="Susanne Kopfer" userId="e93f965b-b9ad-4106-942c-d3cbc582e6ff" providerId="ADAL" clId="{46059CA6-42EB-4C43-B331-802857D005D3}" dt="2020-12-16T10:58:40.675" v="172" actId="1035"/>
          <ac:spMkLst>
            <pc:docMk/>
            <pc:sldMk cId="1002572275" sldId="259"/>
            <ac:spMk id="27" creationId="{96F0329F-CB3C-475D-B5C5-58B3CEC46A9D}"/>
          </ac:spMkLst>
        </pc:spChg>
        <pc:spChg chg="add del mod">
          <ac:chgData name="Susanne Kopfer" userId="e93f965b-b9ad-4106-942c-d3cbc582e6ff" providerId="ADAL" clId="{46059CA6-42EB-4C43-B331-802857D005D3}" dt="2020-12-16T10:54:39.113" v="100" actId="478"/>
          <ac:spMkLst>
            <pc:docMk/>
            <pc:sldMk cId="1002572275" sldId="259"/>
            <ac:spMk id="54" creationId="{67CC7123-716E-44D5-90A7-DB18F313189A}"/>
          </ac:spMkLst>
        </pc:spChg>
        <pc:spChg chg="mod">
          <ac:chgData name="Susanne Kopfer" userId="e93f965b-b9ad-4106-942c-d3cbc582e6ff" providerId="ADAL" clId="{46059CA6-42EB-4C43-B331-802857D005D3}" dt="2020-12-16T11:31:38.335" v="214" actId="1035"/>
          <ac:spMkLst>
            <pc:docMk/>
            <pc:sldMk cId="1002572275" sldId="259"/>
            <ac:spMk id="69" creationId="{0F40C8DB-0B17-451B-976C-2EE169F137F5}"/>
          </ac:spMkLst>
        </pc:spChg>
        <pc:spChg chg="mod">
          <ac:chgData name="Susanne Kopfer" userId="e93f965b-b9ad-4106-942c-d3cbc582e6ff" providerId="ADAL" clId="{46059CA6-42EB-4C43-B331-802857D005D3}" dt="2020-12-16T10:58:54.082" v="179" actId="1076"/>
          <ac:spMkLst>
            <pc:docMk/>
            <pc:sldMk cId="1002572275" sldId="259"/>
            <ac:spMk id="71" creationId="{3603D908-BAB5-4532-93EE-513F1EA20072}"/>
          </ac:spMkLst>
        </pc:spChg>
        <pc:spChg chg="mod">
          <ac:chgData name="Susanne Kopfer" userId="e93f965b-b9ad-4106-942c-d3cbc582e6ff" providerId="ADAL" clId="{46059CA6-42EB-4C43-B331-802857D005D3}" dt="2020-12-16T10:59:01.416" v="180" actId="1076"/>
          <ac:spMkLst>
            <pc:docMk/>
            <pc:sldMk cId="1002572275" sldId="259"/>
            <ac:spMk id="72" creationId="{CD0A041D-F20E-48FA-B73A-10D9954F0170}"/>
          </ac:spMkLst>
        </pc:spChg>
        <pc:spChg chg="mod">
          <ac:chgData name="Susanne Kopfer" userId="e93f965b-b9ad-4106-942c-d3cbc582e6ff" providerId="ADAL" clId="{46059CA6-42EB-4C43-B331-802857D005D3}" dt="2020-12-16T10:59:08.463" v="183" actId="1037"/>
          <ac:spMkLst>
            <pc:docMk/>
            <pc:sldMk cId="1002572275" sldId="259"/>
            <ac:spMk id="73" creationId="{70331773-5D6F-488E-8098-91697A4B06BF}"/>
          </ac:spMkLst>
        </pc:spChg>
        <pc:spChg chg="mod">
          <ac:chgData name="Susanne Kopfer" userId="e93f965b-b9ad-4106-942c-d3cbc582e6ff" providerId="ADAL" clId="{46059CA6-42EB-4C43-B331-802857D005D3}" dt="2020-12-16T10:59:17.182" v="187" actId="1038"/>
          <ac:spMkLst>
            <pc:docMk/>
            <pc:sldMk cId="1002572275" sldId="259"/>
            <ac:spMk id="74" creationId="{8158E908-C4FF-43F5-8CCC-CF891B763C2E}"/>
          </ac:spMkLst>
        </pc:spChg>
        <pc:spChg chg="mod">
          <ac:chgData name="Susanne Kopfer" userId="e93f965b-b9ad-4106-942c-d3cbc582e6ff" providerId="ADAL" clId="{46059CA6-42EB-4C43-B331-802857D005D3}" dt="2020-12-16T10:59:32.294" v="200" actId="1035"/>
          <ac:spMkLst>
            <pc:docMk/>
            <pc:sldMk cId="1002572275" sldId="259"/>
            <ac:spMk id="75" creationId="{9BF7E433-94E9-425D-9FDF-D6C9D3A657FD}"/>
          </ac:spMkLst>
        </pc:spChg>
        <pc:spChg chg="mod">
          <ac:chgData name="Susanne Kopfer" userId="e93f965b-b9ad-4106-942c-d3cbc582e6ff" providerId="ADAL" clId="{46059CA6-42EB-4C43-B331-802857D005D3}" dt="2020-12-16T10:59:24.452" v="194" actId="1038"/>
          <ac:spMkLst>
            <pc:docMk/>
            <pc:sldMk cId="1002572275" sldId="259"/>
            <ac:spMk id="76" creationId="{9DDC4B22-B1CF-431C-8114-F0CCCD10CB49}"/>
          </ac:spMkLst>
        </pc:spChg>
        <pc:spChg chg="mod">
          <ac:chgData name="Susanne Kopfer" userId="e93f965b-b9ad-4106-942c-d3cbc582e6ff" providerId="ADAL" clId="{46059CA6-42EB-4C43-B331-802857D005D3}" dt="2020-12-16T10:32:25.281" v="68" actId="14100"/>
          <ac:spMkLst>
            <pc:docMk/>
            <pc:sldMk cId="1002572275" sldId="259"/>
            <ac:spMk id="78" creationId="{104DBBC6-2E2A-4961-B98F-340C00DF2CF6}"/>
          </ac:spMkLst>
        </pc:spChg>
        <pc:grpChg chg="del">
          <ac:chgData name="Susanne Kopfer" userId="e93f965b-b9ad-4106-942c-d3cbc582e6ff" providerId="ADAL" clId="{46059CA6-42EB-4C43-B331-802857D005D3}" dt="2020-12-16T10:27:36.268" v="30" actId="165"/>
          <ac:grpSpMkLst>
            <pc:docMk/>
            <pc:sldMk cId="1002572275" sldId="259"/>
            <ac:grpSpMk id="65" creationId="{07957571-61F4-478C-A0EF-3286E5ED48E0}"/>
          </ac:grpSpMkLst>
        </pc:grpChg>
        <pc:grpChg chg="del">
          <ac:chgData name="Susanne Kopfer" userId="e93f965b-b9ad-4106-942c-d3cbc582e6ff" providerId="ADAL" clId="{46059CA6-42EB-4C43-B331-802857D005D3}" dt="2020-12-16T10:31:27.051" v="58" actId="478"/>
          <ac:grpSpMkLst>
            <pc:docMk/>
            <pc:sldMk cId="1002572275" sldId="259"/>
            <ac:grpSpMk id="80" creationId="{5B0B0ABA-DEFE-4D27-93ED-E75A7EF39350}"/>
          </ac:grpSpMkLst>
        </pc:grpChg>
        <pc:grpChg chg="del">
          <ac:chgData name="Susanne Kopfer" userId="e93f965b-b9ad-4106-942c-d3cbc582e6ff" providerId="ADAL" clId="{46059CA6-42EB-4C43-B331-802857D005D3}" dt="2020-12-16T10:31:28.593" v="59" actId="478"/>
          <ac:grpSpMkLst>
            <pc:docMk/>
            <pc:sldMk cId="1002572275" sldId="259"/>
            <ac:grpSpMk id="87" creationId="{515537C1-44E8-421F-BCA9-5F72AC731F2C}"/>
          </ac:grpSpMkLst>
        </pc:grpChg>
        <pc:grpChg chg="del">
          <ac:chgData name="Susanne Kopfer" userId="e93f965b-b9ad-4106-942c-d3cbc582e6ff" providerId="ADAL" clId="{46059CA6-42EB-4C43-B331-802857D005D3}" dt="2020-12-16T10:31:31.910" v="60" actId="478"/>
          <ac:grpSpMkLst>
            <pc:docMk/>
            <pc:sldMk cId="1002572275" sldId="259"/>
            <ac:grpSpMk id="92" creationId="{599C76A5-2114-400D-81CB-DA0918BAA8FE}"/>
          </ac:grpSpMkLst>
        </pc:grpChg>
        <pc:graphicFrameChg chg="add del mod">
          <ac:chgData name="Susanne Kopfer" userId="e93f965b-b9ad-4106-942c-d3cbc582e6ff" providerId="ADAL" clId="{46059CA6-42EB-4C43-B331-802857D005D3}" dt="2020-12-16T10:30:18.428" v="37" actId="478"/>
          <ac:graphicFrameMkLst>
            <pc:docMk/>
            <pc:sldMk cId="1002572275" sldId="259"/>
            <ac:graphicFrameMk id="2" creationId="{50464C23-C7AB-49A0-AE6F-9F6AF98E942A}"/>
          </ac:graphicFrameMkLst>
        </pc:graphicFrameChg>
        <pc:graphicFrameChg chg="mod modGraphic">
          <ac:chgData name="Susanne Kopfer" userId="e93f965b-b9ad-4106-942c-d3cbc582e6ff" providerId="ADAL" clId="{46059CA6-42EB-4C43-B331-802857D005D3}" dt="2020-12-16T11:31:09.334" v="203" actId="20577"/>
          <ac:graphicFrameMkLst>
            <pc:docMk/>
            <pc:sldMk cId="1002572275" sldId="259"/>
            <ac:graphicFrameMk id="77" creationId="{F34097C7-32D0-4C7B-AFDA-DFC8989C893D}"/>
          </ac:graphicFrameMkLst>
        </pc:graphicFrameChg>
        <pc:picChg chg="add mod">
          <ac:chgData name="Susanne Kopfer" userId="e93f965b-b9ad-4106-942c-d3cbc582e6ff" providerId="ADAL" clId="{46059CA6-42EB-4C43-B331-802857D005D3}" dt="2020-12-17T10:34:45.087" v="227" actId="1076"/>
          <ac:picMkLst>
            <pc:docMk/>
            <pc:sldMk cId="1002572275" sldId="259"/>
            <ac:picMk id="4" creationId="{824BBAD9-8C52-4E99-99E8-129F2AB1783B}"/>
          </ac:picMkLst>
        </pc:picChg>
        <pc:picChg chg="add mod ord modCrop">
          <ac:chgData name="Susanne Kopfer" userId="e93f965b-b9ad-4106-942c-d3cbc582e6ff" providerId="ADAL" clId="{46059CA6-42EB-4C43-B331-802857D005D3}" dt="2020-12-16T10:32:03.748" v="64" actId="1037"/>
          <ac:picMkLst>
            <pc:docMk/>
            <pc:sldMk cId="1002572275" sldId="259"/>
            <ac:picMk id="11" creationId="{F2AB9411-D965-411F-99EF-CA404CB21D29}"/>
          </ac:picMkLst>
        </pc:picChg>
        <pc:picChg chg="del mod">
          <ac:chgData name="Susanne Kopfer" userId="e93f965b-b9ad-4106-942c-d3cbc582e6ff" providerId="ADAL" clId="{46059CA6-42EB-4C43-B331-802857D005D3}" dt="2020-12-17T10:34:21.277" v="219" actId="478"/>
          <ac:picMkLst>
            <pc:docMk/>
            <pc:sldMk cId="1002572275" sldId="259"/>
            <ac:picMk id="61" creationId="{90B56016-F149-45F9-B298-6C31F1EC9D21}"/>
          </ac:picMkLst>
        </pc:picChg>
        <pc:picChg chg="add del mod">
          <ac:chgData name="Susanne Kopfer" userId="e93f965b-b9ad-4106-942c-d3cbc582e6ff" providerId="ADAL" clId="{46059CA6-42EB-4C43-B331-802857D005D3}" dt="2020-12-16T10:28:06.756" v="34" actId="478"/>
          <ac:picMkLst>
            <pc:docMk/>
            <pc:sldMk cId="1002572275" sldId="259"/>
            <ac:picMk id="1026" creationId="{EC98D8F0-1929-4253-80EC-9333432046BF}"/>
          </ac:picMkLst>
        </pc:picChg>
        <pc:picChg chg="add del mod topLvl">
          <ac:chgData name="Susanne Kopfer" userId="e93f965b-b9ad-4106-942c-d3cbc582e6ff" providerId="ADAL" clId="{46059CA6-42EB-4C43-B331-802857D005D3}" dt="2020-12-16T10:31:01.499" v="44" actId="478"/>
          <ac:picMkLst>
            <pc:docMk/>
            <pc:sldMk cId="1002572275" sldId="259"/>
            <ac:picMk id="1028" creationId="{FC6DF9E4-CE05-4D5A-A065-900101E1622D}"/>
          </ac:picMkLst>
        </pc:picChg>
      </pc:sldChg>
    </pc:docChg>
  </pc:docChgLst>
  <pc:docChgLst>
    <pc:chgData name="Susanne Kopfer" userId="S::susanne.kopfer@rne.eu::e93f965b-b9ad-4106-942c-d3cbc582e6ff" providerId="AD" clId="Web-{44E3FD35-99EC-4BE8-992D-3827DF624D78}"/>
    <pc:docChg chg="modSld">
      <pc:chgData name="Susanne Kopfer" userId="S::susanne.kopfer@rne.eu::e93f965b-b9ad-4106-942c-d3cbc582e6ff" providerId="AD" clId="Web-{44E3FD35-99EC-4BE8-992D-3827DF624D78}" dt="2022-02-02T11:46:39.887" v="15" actId="20577"/>
      <pc:docMkLst>
        <pc:docMk/>
      </pc:docMkLst>
      <pc:sldChg chg="modSp">
        <pc:chgData name="Susanne Kopfer" userId="S::susanne.kopfer@rne.eu::e93f965b-b9ad-4106-942c-d3cbc582e6ff" providerId="AD" clId="Web-{44E3FD35-99EC-4BE8-992D-3827DF624D78}" dt="2022-02-02T11:46:39.887" v="15" actId="20577"/>
        <pc:sldMkLst>
          <pc:docMk/>
          <pc:sldMk cId="322915883" sldId="260"/>
        </pc:sldMkLst>
        <pc:spChg chg="mod">
          <ac:chgData name="Susanne Kopfer" userId="S::susanne.kopfer@rne.eu::e93f965b-b9ad-4106-942c-d3cbc582e6ff" providerId="AD" clId="Web-{44E3FD35-99EC-4BE8-992D-3827DF624D78}" dt="2022-02-02T11:46:39.887" v="15" actId="20577"/>
          <ac:spMkLst>
            <pc:docMk/>
            <pc:sldMk cId="322915883" sldId="260"/>
            <ac:spMk id="100" creationId="{501A3F81-BC27-459C-A24F-B05A603D8AC9}"/>
          </ac:spMkLst>
        </pc:spChg>
      </pc:sldChg>
    </pc:docChg>
  </pc:docChgLst>
  <pc:docChgLst>
    <pc:chgData name="Susanne Kopfer" userId="S::susanne.kopfer@rne.eu::e93f965b-b9ad-4106-942c-d3cbc582e6ff" providerId="AD" clId="Web-{A5B48937-AA7B-4653-A566-19617D6EA6F0}"/>
    <pc:docChg chg="modSld">
      <pc:chgData name="Susanne Kopfer" userId="S::susanne.kopfer@rne.eu::e93f965b-b9ad-4106-942c-d3cbc582e6ff" providerId="AD" clId="Web-{A5B48937-AA7B-4653-A566-19617D6EA6F0}" dt="2022-01-10T09:27:14.031" v="7" actId="14100"/>
      <pc:docMkLst>
        <pc:docMk/>
      </pc:docMkLst>
      <pc:sldChg chg="delSp modSp">
        <pc:chgData name="Susanne Kopfer" userId="S::susanne.kopfer@rne.eu::e93f965b-b9ad-4106-942c-d3cbc582e6ff" providerId="AD" clId="Web-{A5B48937-AA7B-4653-A566-19617D6EA6F0}" dt="2022-01-10T09:27:14.031" v="7" actId="14100"/>
        <pc:sldMkLst>
          <pc:docMk/>
          <pc:sldMk cId="153038748" sldId="258"/>
        </pc:sldMkLst>
        <pc:spChg chg="del mod">
          <ac:chgData name="Susanne Kopfer" userId="S::susanne.kopfer@rne.eu::e93f965b-b9ad-4106-942c-d3cbc582e6ff" providerId="AD" clId="Web-{A5B48937-AA7B-4653-A566-19617D6EA6F0}" dt="2022-01-10T09:27:03.687" v="2"/>
          <ac:spMkLst>
            <pc:docMk/>
            <pc:sldMk cId="153038748" sldId="258"/>
            <ac:spMk id="3" creationId="{14FB4ED9-D4C4-48EB-8CA0-98FFAA6D1422}"/>
          </ac:spMkLst>
        </pc:spChg>
        <pc:spChg chg="mod">
          <ac:chgData name="Susanne Kopfer" userId="S::susanne.kopfer@rne.eu::e93f965b-b9ad-4106-942c-d3cbc582e6ff" providerId="AD" clId="Web-{A5B48937-AA7B-4653-A566-19617D6EA6F0}" dt="2022-01-10T09:27:14.031" v="7" actId="14100"/>
          <ac:spMkLst>
            <pc:docMk/>
            <pc:sldMk cId="153038748" sldId="258"/>
            <ac:spMk id="46" creationId="{58CAFBC3-95CA-4057-820E-B90190D5F20D}"/>
          </ac:spMkLst>
        </pc:spChg>
        <pc:picChg chg="mod">
          <ac:chgData name="Susanne Kopfer" userId="S::susanne.kopfer@rne.eu::e93f965b-b9ad-4106-942c-d3cbc582e6ff" providerId="AD" clId="Web-{A5B48937-AA7B-4653-A566-19617D6EA6F0}" dt="2022-01-10T09:26:53.733" v="0"/>
          <ac:picMkLst>
            <pc:docMk/>
            <pc:sldMk cId="153038748" sldId="258"/>
            <ac:picMk id="9" creationId="{60FDEDE9-4DE8-4788-BCD8-88167B9D1A28}"/>
          </ac:picMkLst>
        </pc:picChg>
      </pc:sldChg>
    </pc:docChg>
  </pc:docChgLst>
  <pc:docChgLst>
    <pc:chgData name="Susanne Kopfer" userId="e93f965b-b9ad-4106-942c-d3cbc582e6ff" providerId="ADAL" clId="{C1BE48C6-1A19-4F49-9783-CC3570A6D724}"/>
    <pc:docChg chg="undo custSel modSld">
      <pc:chgData name="Susanne Kopfer" userId="e93f965b-b9ad-4106-942c-d3cbc582e6ff" providerId="ADAL" clId="{C1BE48C6-1A19-4F49-9783-CC3570A6D724}" dt="2022-01-12T09:01:03.100" v="232" actId="20577"/>
      <pc:docMkLst>
        <pc:docMk/>
      </pc:docMkLst>
      <pc:sldChg chg="addSp modSp mod">
        <pc:chgData name="Susanne Kopfer" userId="e93f965b-b9ad-4106-942c-d3cbc582e6ff" providerId="ADAL" clId="{C1BE48C6-1A19-4F49-9783-CC3570A6D724}" dt="2021-10-05T10:00:35.627" v="184" actId="404"/>
        <pc:sldMkLst>
          <pc:docMk/>
          <pc:sldMk cId="153038748" sldId="258"/>
        </pc:sldMkLst>
        <pc:spChg chg="add mod">
          <ac:chgData name="Susanne Kopfer" userId="e93f965b-b9ad-4106-942c-d3cbc582e6ff" providerId="ADAL" clId="{C1BE48C6-1A19-4F49-9783-CC3570A6D724}" dt="2021-10-05T09:56:37.328" v="34" actId="207"/>
          <ac:spMkLst>
            <pc:docMk/>
            <pc:sldMk cId="153038748" sldId="258"/>
            <ac:spMk id="2" creationId="{52C83DE5-01E9-427C-B8AF-75A4AF7FC566}"/>
          </ac:spMkLst>
        </pc:spChg>
        <pc:spChg chg="add mod">
          <ac:chgData name="Susanne Kopfer" userId="e93f965b-b9ad-4106-942c-d3cbc582e6ff" providerId="ADAL" clId="{C1BE48C6-1A19-4F49-9783-CC3570A6D724}" dt="2021-10-05T09:57:33.492" v="68" actId="14100"/>
          <ac:spMkLst>
            <pc:docMk/>
            <pc:sldMk cId="153038748" sldId="258"/>
            <ac:spMk id="3" creationId="{14FB4ED9-D4C4-48EB-8CA0-98FFAA6D1422}"/>
          </ac:spMkLst>
        </pc:spChg>
        <pc:spChg chg="add mod">
          <ac:chgData name="Susanne Kopfer" userId="e93f965b-b9ad-4106-942c-d3cbc582e6ff" providerId="ADAL" clId="{C1BE48C6-1A19-4F49-9783-CC3570A6D724}" dt="2021-10-05T09:52:33.808" v="30" actId="1076"/>
          <ac:spMkLst>
            <pc:docMk/>
            <pc:sldMk cId="153038748" sldId="258"/>
            <ac:spMk id="29" creationId="{6EFE58C4-5DE7-48B6-9614-21D00383196A}"/>
          </ac:spMkLst>
        </pc:spChg>
        <pc:spChg chg="add mod">
          <ac:chgData name="Susanne Kopfer" userId="e93f965b-b9ad-4106-942c-d3cbc582e6ff" providerId="ADAL" clId="{C1BE48C6-1A19-4F49-9783-CC3570A6D724}" dt="2021-10-05T09:56:42.373" v="36" actId="1076"/>
          <ac:spMkLst>
            <pc:docMk/>
            <pc:sldMk cId="153038748" sldId="258"/>
            <ac:spMk id="30" creationId="{C72DE6DE-6D31-4087-AD39-10A022258D00}"/>
          </ac:spMkLst>
        </pc:spChg>
        <pc:spChg chg="add mod">
          <ac:chgData name="Susanne Kopfer" userId="e93f965b-b9ad-4106-942c-d3cbc582e6ff" providerId="ADAL" clId="{C1BE48C6-1A19-4F49-9783-CC3570A6D724}" dt="2021-10-05T09:56:50.784" v="40" actId="1076"/>
          <ac:spMkLst>
            <pc:docMk/>
            <pc:sldMk cId="153038748" sldId="258"/>
            <ac:spMk id="32" creationId="{8B82A97A-6E33-429F-9D88-F1A436E882B1}"/>
          </ac:spMkLst>
        </pc:spChg>
        <pc:spChg chg="add mod">
          <ac:chgData name="Susanne Kopfer" userId="e93f965b-b9ad-4106-942c-d3cbc582e6ff" providerId="ADAL" clId="{C1BE48C6-1A19-4F49-9783-CC3570A6D724}" dt="2021-10-05T10:00:35.627" v="184" actId="404"/>
          <ac:spMkLst>
            <pc:docMk/>
            <pc:sldMk cId="153038748" sldId="258"/>
            <ac:spMk id="33" creationId="{BA177165-D57C-43F7-86B0-373E46D6B088}"/>
          </ac:spMkLst>
        </pc:spChg>
        <pc:spChg chg="add mod">
          <ac:chgData name="Susanne Kopfer" userId="e93f965b-b9ad-4106-942c-d3cbc582e6ff" providerId="ADAL" clId="{C1BE48C6-1A19-4F49-9783-CC3570A6D724}" dt="2021-10-05T09:58:13.185" v="100" actId="1076"/>
          <ac:spMkLst>
            <pc:docMk/>
            <pc:sldMk cId="153038748" sldId="258"/>
            <ac:spMk id="34" creationId="{B6807332-70A9-4165-ABEC-57075ED68872}"/>
          </ac:spMkLst>
        </pc:spChg>
        <pc:spChg chg="add mod">
          <ac:chgData name="Susanne Kopfer" userId="e93f965b-b9ad-4106-942c-d3cbc582e6ff" providerId="ADAL" clId="{C1BE48C6-1A19-4F49-9783-CC3570A6D724}" dt="2021-10-05T09:58:17.136" v="102" actId="1076"/>
          <ac:spMkLst>
            <pc:docMk/>
            <pc:sldMk cId="153038748" sldId="258"/>
            <ac:spMk id="35" creationId="{C1F0EB75-D3A9-4D28-8599-E68EF1228516}"/>
          </ac:spMkLst>
        </pc:spChg>
        <pc:spChg chg="add mod">
          <ac:chgData name="Susanne Kopfer" userId="e93f965b-b9ad-4106-942c-d3cbc582e6ff" providerId="ADAL" clId="{C1BE48C6-1A19-4F49-9783-CC3570A6D724}" dt="2021-10-05T09:58:21.902" v="104" actId="1076"/>
          <ac:spMkLst>
            <pc:docMk/>
            <pc:sldMk cId="153038748" sldId="258"/>
            <ac:spMk id="36" creationId="{124C8387-5BA5-4CD9-B030-8207E923B49B}"/>
          </ac:spMkLst>
        </pc:spChg>
        <pc:spChg chg="add mod">
          <ac:chgData name="Susanne Kopfer" userId="e93f965b-b9ad-4106-942c-d3cbc582e6ff" providerId="ADAL" clId="{C1BE48C6-1A19-4F49-9783-CC3570A6D724}" dt="2021-10-05T09:58:28.605" v="108" actId="1076"/>
          <ac:spMkLst>
            <pc:docMk/>
            <pc:sldMk cId="153038748" sldId="258"/>
            <ac:spMk id="37" creationId="{A9B10C31-CCB2-4032-B9F1-FF510BBFE6D4}"/>
          </ac:spMkLst>
        </pc:spChg>
        <pc:spChg chg="add mod">
          <ac:chgData name="Susanne Kopfer" userId="e93f965b-b9ad-4106-942c-d3cbc582e6ff" providerId="ADAL" clId="{C1BE48C6-1A19-4F49-9783-CC3570A6D724}" dt="2021-10-05T09:58:35.011" v="110" actId="1076"/>
          <ac:spMkLst>
            <pc:docMk/>
            <pc:sldMk cId="153038748" sldId="258"/>
            <ac:spMk id="38" creationId="{F70EE75E-B76E-4F0B-8DC3-CA76510825F0}"/>
          </ac:spMkLst>
        </pc:spChg>
        <pc:spChg chg="add mod">
          <ac:chgData name="Susanne Kopfer" userId="e93f965b-b9ad-4106-942c-d3cbc582e6ff" providerId="ADAL" clId="{C1BE48C6-1A19-4F49-9783-CC3570A6D724}" dt="2021-10-05T09:58:49.097" v="137" actId="14100"/>
          <ac:spMkLst>
            <pc:docMk/>
            <pc:sldMk cId="153038748" sldId="258"/>
            <ac:spMk id="46" creationId="{58CAFBC3-95CA-4057-820E-B90190D5F20D}"/>
          </ac:spMkLst>
        </pc:spChg>
        <pc:spChg chg="add mod">
          <ac:chgData name="Susanne Kopfer" userId="e93f965b-b9ad-4106-942c-d3cbc582e6ff" providerId="ADAL" clId="{C1BE48C6-1A19-4F49-9783-CC3570A6D724}" dt="2021-10-05T09:59:58.683" v="154" actId="14100"/>
          <ac:spMkLst>
            <pc:docMk/>
            <pc:sldMk cId="153038748" sldId="258"/>
            <ac:spMk id="50" creationId="{74B06FAC-ADA0-44F5-A6F4-45B0E8E0ACCF}"/>
          </ac:spMkLst>
        </pc:spChg>
        <pc:spChg chg="add mod">
          <ac:chgData name="Susanne Kopfer" userId="e93f965b-b9ad-4106-942c-d3cbc582e6ff" providerId="ADAL" clId="{C1BE48C6-1A19-4F49-9783-CC3570A6D724}" dt="2021-10-05T10:00:30.012" v="182" actId="20577"/>
          <ac:spMkLst>
            <pc:docMk/>
            <pc:sldMk cId="153038748" sldId="258"/>
            <ac:spMk id="51" creationId="{47544637-E91F-4956-BE28-D44F37672935}"/>
          </ac:spMkLst>
        </pc:spChg>
        <pc:picChg chg="mod">
          <ac:chgData name="Susanne Kopfer" userId="e93f965b-b9ad-4106-942c-d3cbc582e6ff" providerId="ADAL" clId="{C1BE48C6-1A19-4F49-9783-CC3570A6D724}" dt="2021-10-05T09:58:25.355" v="107" actId="1076"/>
          <ac:picMkLst>
            <pc:docMk/>
            <pc:sldMk cId="153038748" sldId="258"/>
            <ac:picMk id="9" creationId="{60FDEDE9-4DE8-4788-BCD8-88167B9D1A28}"/>
          </ac:picMkLst>
        </pc:picChg>
      </pc:sldChg>
      <pc:sldChg chg="addSp delSp modSp mod">
        <pc:chgData name="Susanne Kopfer" userId="e93f965b-b9ad-4106-942c-d3cbc582e6ff" providerId="ADAL" clId="{C1BE48C6-1A19-4F49-9783-CC3570A6D724}" dt="2021-10-05T10:57:10.942" v="202" actId="1036"/>
        <pc:sldMkLst>
          <pc:docMk/>
          <pc:sldMk cId="1002572275" sldId="259"/>
        </pc:sldMkLst>
        <pc:spChg chg="add mod">
          <ac:chgData name="Susanne Kopfer" userId="e93f965b-b9ad-4106-942c-d3cbc582e6ff" providerId="ADAL" clId="{C1BE48C6-1A19-4F49-9783-CC3570A6D724}" dt="2021-10-05T09:52:09.270" v="26" actId="688"/>
          <ac:spMkLst>
            <pc:docMk/>
            <pc:sldMk cId="1002572275" sldId="259"/>
            <ac:spMk id="2" creationId="{7D12C91E-7FE5-4E61-A1C6-F563F8EEFA96}"/>
          </ac:spMkLst>
        </pc:spChg>
        <pc:spChg chg="mod">
          <ac:chgData name="Susanne Kopfer" userId="e93f965b-b9ad-4106-942c-d3cbc582e6ff" providerId="ADAL" clId="{C1BE48C6-1A19-4F49-9783-CC3570A6D724}" dt="2021-10-05T09:50:21.748" v="1" actId="20577"/>
          <ac:spMkLst>
            <pc:docMk/>
            <pc:sldMk cId="1002572275" sldId="259"/>
            <ac:spMk id="8" creationId="{316DCF05-0CD7-40DA-867C-D755B8546649}"/>
          </ac:spMkLst>
        </pc:spChg>
        <pc:spChg chg="add mod">
          <ac:chgData name="Susanne Kopfer" userId="e93f965b-b9ad-4106-942c-d3cbc582e6ff" providerId="ADAL" clId="{C1BE48C6-1A19-4F49-9783-CC3570A6D724}" dt="2021-10-05T09:52:12.700" v="28" actId="1076"/>
          <ac:spMkLst>
            <pc:docMk/>
            <pc:sldMk cId="1002572275" sldId="259"/>
            <ac:spMk id="33" creationId="{29485A0E-9676-49D4-B537-33B8035C8CB2}"/>
          </ac:spMkLst>
        </pc:spChg>
        <pc:spChg chg="mod">
          <ac:chgData name="Susanne Kopfer" userId="e93f965b-b9ad-4106-942c-d3cbc582e6ff" providerId="ADAL" clId="{C1BE48C6-1A19-4F49-9783-CC3570A6D724}" dt="2021-10-05T09:51:25.183" v="3" actId="20577"/>
          <ac:spMkLst>
            <pc:docMk/>
            <pc:sldMk cId="1002572275" sldId="259"/>
            <ac:spMk id="78" creationId="{104DBBC6-2E2A-4961-B98F-340C00DF2CF6}"/>
          </ac:spMkLst>
        </pc:spChg>
        <pc:graphicFrameChg chg="modGraphic">
          <ac:chgData name="Susanne Kopfer" userId="e93f965b-b9ad-4106-942c-d3cbc582e6ff" providerId="ADAL" clId="{C1BE48C6-1A19-4F49-9783-CC3570A6D724}" dt="2021-10-05T09:51:38.748" v="5" actId="20577"/>
          <ac:graphicFrameMkLst>
            <pc:docMk/>
            <pc:sldMk cId="1002572275" sldId="259"/>
            <ac:graphicFrameMk id="77" creationId="{F34097C7-32D0-4C7B-AFDA-DFC8989C893D}"/>
          </ac:graphicFrameMkLst>
        </pc:graphicFrameChg>
        <pc:picChg chg="del">
          <ac:chgData name="Susanne Kopfer" userId="e93f965b-b9ad-4106-942c-d3cbc582e6ff" providerId="ADAL" clId="{C1BE48C6-1A19-4F49-9783-CC3570A6D724}" dt="2021-10-05T10:56:48.260" v="198" actId="478"/>
          <ac:picMkLst>
            <pc:docMk/>
            <pc:sldMk cId="1002572275" sldId="259"/>
            <ac:picMk id="11" creationId="{F2AB9411-D965-411F-99EF-CA404CB21D29}"/>
          </ac:picMkLst>
        </pc:picChg>
        <pc:picChg chg="add del mod modCrop">
          <ac:chgData name="Susanne Kopfer" userId="e93f965b-b9ad-4106-942c-d3cbc582e6ff" providerId="ADAL" clId="{C1BE48C6-1A19-4F49-9783-CC3570A6D724}" dt="2021-10-05T10:56:06.979" v="188" actId="478"/>
          <ac:picMkLst>
            <pc:docMk/>
            <pc:sldMk cId="1002572275" sldId="259"/>
            <ac:picMk id="15" creationId="{79FD76DF-C9B5-48CA-8E51-F0B24F08AD23}"/>
          </ac:picMkLst>
        </pc:picChg>
        <pc:picChg chg="add mod">
          <ac:chgData name="Susanne Kopfer" userId="e93f965b-b9ad-4106-942c-d3cbc582e6ff" providerId="ADAL" clId="{C1BE48C6-1A19-4F49-9783-CC3570A6D724}" dt="2021-10-05T10:57:10.942" v="202" actId="1036"/>
          <ac:picMkLst>
            <pc:docMk/>
            <pc:sldMk cId="1002572275" sldId="259"/>
            <ac:picMk id="1026" creationId="{BA0C7D40-59F3-452E-A015-BD995119C0C6}"/>
          </ac:picMkLst>
        </pc:picChg>
      </pc:sldChg>
      <pc:sldChg chg="modSp mod">
        <pc:chgData name="Susanne Kopfer" userId="e93f965b-b9ad-4106-942c-d3cbc582e6ff" providerId="ADAL" clId="{C1BE48C6-1A19-4F49-9783-CC3570A6D724}" dt="2022-01-12T09:01:03.100" v="232" actId="20577"/>
        <pc:sldMkLst>
          <pc:docMk/>
          <pc:sldMk cId="322915883" sldId="260"/>
        </pc:sldMkLst>
        <pc:spChg chg="mod">
          <ac:chgData name="Susanne Kopfer" userId="e93f965b-b9ad-4106-942c-d3cbc582e6ff" providerId="ADAL" clId="{C1BE48C6-1A19-4F49-9783-CC3570A6D724}" dt="2022-01-12T09:01:03.100" v="232" actId="20577"/>
          <ac:spMkLst>
            <pc:docMk/>
            <pc:sldMk cId="322915883" sldId="260"/>
            <ac:spMk id="100" creationId="{501A3F81-BC27-459C-A24F-B05A603D8AC9}"/>
          </ac:spMkLst>
        </pc:spChg>
        <pc:spChg chg="mod">
          <ac:chgData name="Susanne Kopfer" userId="e93f965b-b9ad-4106-942c-d3cbc582e6ff" providerId="ADAL" clId="{C1BE48C6-1A19-4F49-9783-CC3570A6D724}" dt="2022-01-12T08:35:34.109" v="203" actId="208"/>
          <ac:spMkLst>
            <pc:docMk/>
            <pc:sldMk cId="322915883" sldId="260"/>
            <ac:spMk id="140" creationId="{8002D905-DA34-46BF-A6DC-8FE1233D3DC2}"/>
          </ac:spMkLst>
        </pc:spChg>
      </pc:sldChg>
    </pc:docChg>
  </pc:docChgLst>
  <pc:docChgLst>
    <pc:chgData name="Susanne Kopfer" userId="S::susanne.kopfer@rne.eu::e93f965b-b9ad-4106-942c-d3cbc582e6ff" providerId="AD" clId="Web-{9D2059A5-8A87-432C-A16F-7F7555E1AB3C}"/>
    <pc:docChg chg="modSld">
      <pc:chgData name="Susanne Kopfer" userId="S::susanne.kopfer@rne.eu::e93f965b-b9ad-4106-942c-d3cbc582e6ff" providerId="AD" clId="Web-{9D2059A5-8A87-432C-A16F-7F7555E1AB3C}" dt="2022-01-11T14:19:29.864" v="75" actId="1076"/>
      <pc:docMkLst>
        <pc:docMk/>
      </pc:docMkLst>
      <pc:sldChg chg="delSp modSp">
        <pc:chgData name="Susanne Kopfer" userId="S::susanne.kopfer@rne.eu::e93f965b-b9ad-4106-942c-d3cbc582e6ff" providerId="AD" clId="Web-{9D2059A5-8A87-432C-A16F-7F7555E1AB3C}" dt="2022-01-11T14:17:17.455" v="58"/>
        <pc:sldMkLst>
          <pc:docMk/>
          <pc:sldMk cId="153038748" sldId="258"/>
        </pc:sldMkLst>
        <pc:spChg chg="del">
          <ac:chgData name="Susanne Kopfer" userId="S::susanne.kopfer@rne.eu::e93f965b-b9ad-4106-942c-d3cbc582e6ff" providerId="AD" clId="Web-{9D2059A5-8A87-432C-A16F-7F7555E1AB3C}" dt="2022-01-11T14:14:43.170" v="52"/>
          <ac:spMkLst>
            <pc:docMk/>
            <pc:sldMk cId="153038748" sldId="258"/>
            <ac:spMk id="2" creationId="{52C83DE5-01E9-427C-B8AF-75A4AF7FC566}"/>
          </ac:spMkLst>
        </pc:spChg>
        <pc:spChg chg="del">
          <ac:chgData name="Susanne Kopfer" userId="S::susanne.kopfer@rne.eu::e93f965b-b9ad-4106-942c-d3cbc582e6ff" providerId="AD" clId="Web-{9D2059A5-8A87-432C-A16F-7F7555E1AB3C}" dt="2022-01-11T14:15:02.811" v="57"/>
          <ac:spMkLst>
            <pc:docMk/>
            <pc:sldMk cId="153038748" sldId="258"/>
            <ac:spMk id="29" creationId="{6EFE58C4-5DE7-48B6-9614-21D00383196A}"/>
          </ac:spMkLst>
        </pc:spChg>
        <pc:spChg chg="del">
          <ac:chgData name="Susanne Kopfer" userId="S::susanne.kopfer@rne.eu::e93f965b-b9ad-4106-942c-d3cbc582e6ff" providerId="AD" clId="Web-{9D2059A5-8A87-432C-A16F-7F7555E1AB3C}" dt="2022-01-11T14:14:42.358" v="51"/>
          <ac:spMkLst>
            <pc:docMk/>
            <pc:sldMk cId="153038748" sldId="258"/>
            <ac:spMk id="30" creationId="{C72DE6DE-6D31-4087-AD39-10A022258D00}"/>
          </ac:spMkLst>
        </pc:spChg>
        <pc:spChg chg="del">
          <ac:chgData name="Susanne Kopfer" userId="S::susanne.kopfer@rne.eu::e93f965b-b9ad-4106-942c-d3cbc582e6ff" providerId="AD" clId="Web-{9D2059A5-8A87-432C-A16F-7F7555E1AB3C}" dt="2022-01-11T14:14:41.249" v="50"/>
          <ac:spMkLst>
            <pc:docMk/>
            <pc:sldMk cId="153038748" sldId="258"/>
            <ac:spMk id="32" creationId="{8B82A97A-6E33-429F-9D88-F1A436E882B1}"/>
          </ac:spMkLst>
        </pc:spChg>
        <pc:spChg chg="del">
          <ac:chgData name="Susanne Kopfer" userId="S::susanne.kopfer@rne.eu::e93f965b-b9ad-4106-942c-d3cbc582e6ff" providerId="AD" clId="Web-{9D2059A5-8A87-432C-A16F-7F7555E1AB3C}" dt="2022-01-11T14:14:46.733" v="56"/>
          <ac:spMkLst>
            <pc:docMk/>
            <pc:sldMk cId="153038748" sldId="258"/>
            <ac:spMk id="34" creationId="{B6807332-70A9-4165-ABEC-57075ED68872}"/>
          </ac:spMkLst>
        </pc:spChg>
        <pc:spChg chg="del">
          <ac:chgData name="Susanne Kopfer" userId="S::susanne.kopfer@rne.eu::e93f965b-b9ad-4106-942c-d3cbc582e6ff" providerId="AD" clId="Web-{9D2059A5-8A87-432C-A16F-7F7555E1AB3C}" dt="2022-01-11T14:14:45.592" v="55"/>
          <ac:spMkLst>
            <pc:docMk/>
            <pc:sldMk cId="153038748" sldId="258"/>
            <ac:spMk id="35" creationId="{C1F0EB75-D3A9-4D28-8599-E68EF1228516}"/>
          </ac:spMkLst>
        </pc:spChg>
        <pc:spChg chg="del">
          <ac:chgData name="Susanne Kopfer" userId="S::susanne.kopfer@rne.eu::e93f965b-b9ad-4106-942c-d3cbc582e6ff" providerId="AD" clId="Web-{9D2059A5-8A87-432C-A16F-7F7555E1AB3C}" dt="2022-01-11T14:14:44.670" v="54"/>
          <ac:spMkLst>
            <pc:docMk/>
            <pc:sldMk cId="153038748" sldId="258"/>
            <ac:spMk id="36" creationId="{124C8387-5BA5-4CD9-B030-8207E923B49B}"/>
          </ac:spMkLst>
        </pc:spChg>
        <pc:spChg chg="del">
          <ac:chgData name="Susanne Kopfer" userId="S::susanne.kopfer@rne.eu::e93f965b-b9ad-4106-942c-d3cbc582e6ff" providerId="AD" clId="Web-{9D2059A5-8A87-432C-A16F-7F7555E1AB3C}" dt="2022-01-11T14:14:44.077" v="53"/>
          <ac:spMkLst>
            <pc:docMk/>
            <pc:sldMk cId="153038748" sldId="258"/>
            <ac:spMk id="37" creationId="{A9B10C31-CCB2-4032-B9F1-FF510BBFE6D4}"/>
          </ac:spMkLst>
        </pc:spChg>
        <pc:spChg chg="del">
          <ac:chgData name="Susanne Kopfer" userId="S::susanne.kopfer@rne.eu::e93f965b-b9ad-4106-942c-d3cbc582e6ff" providerId="AD" clId="Web-{9D2059A5-8A87-432C-A16F-7F7555E1AB3C}" dt="2022-01-11T14:14:40.311" v="49"/>
          <ac:spMkLst>
            <pc:docMk/>
            <pc:sldMk cId="153038748" sldId="258"/>
            <ac:spMk id="38" creationId="{F70EE75E-B76E-4F0B-8DC3-CA76510825F0}"/>
          </ac:spMkLst>
        </pc:spChg>
        <pc:spChg chg="del">
          <ac:chgData name="Susanne Kopfer" userId="S::susanne.kopfer@rne.eu::e93f965b-b9ad-4106-942c-d3cbc582e6ff" providerId="AD" clId="Web-{9D2059A5-8A87-432C-A16F-7F7555E1AB3C}" dt="2022-01-11T14:14:39.014" v="48"/>
          <ac:spMkLst>
            <pc:docMk/>
            <pc:sldMk cId="153038748" sldId="258"/>
            <ac:spMk id="46" creationId="{58CAFBC3-95CA-4057-820E-B90190D5F20D}"/>
          </ac:spMkLst>
        </pc:spChg>
        <pc:picChg chg="mod">
          <ac:chgData name="Susanne Kopfer" userId="S::susanne.kopfer@rne.eu::e93f965b-b9ad-4106-942c-d3cbc582e6ff" providerId="AD" clId="Web-{9D2059A5-8A87-432C-A16F-7F7555E1AB3C}" dt="2022-01-11T14:17:17.455" v="58"/>
          <ac:picMkLst>
            <pc:docMk/>
            <pc:sldMk cId="153038748" sldId="258"/>
            <ac:picMk id="9" creationId="{60FDEDE9-4DE8-4788-BCD8-88167B9D1A28}"/>
          </ac:picMkLst>
        </pc:picChg>
      </pc:sldChg>
      <pc:sldChg chg="delSp modSp">
        <pc:chgData name="Susanne Kopfer" userId="S::susanne.kopfer@rne.eu::e93f965b-b9ad-4106-942c-d3cbc582e6ff" providerId="AD" clId="Web-{9D2059A5-8A87-432C-A16F-7F7555E1AB3C}" dt="2022-01-11T14:19:29.864" v="75" actId="1076"/>
        <pc:sldMkLst>
          <pc:docMk/>
          <pc:sldMk cId="1002572275" sldId="259"/>
        </pc:sldMkLst>
        <pc:spChg chg="del">
          <ac:chgData name="Susanne Kopfer" userId="S::susanne.kopfer@rne.eu::e93f965b-b9ad-4106-942c-d3cbc582e6ff" providerId="AD" clId="Web-{9D2059A5-8A87-432C-A16F-7F7555E1AB3C}" dt="2022-01-11T14:13:58.748" v="45"/>
          <ac:spMkLst>
            <pc:docMk/>
            <pc:sldMk cId="1002572275" sldId="259"/>
            <ac:spMk id="2" creationId="{7D12C91E-7FE5-4E61-A1C6-F563F8EEFA96}"/>
          </ac:spMkLst>
        </pc:spChg>
        <pc:spChg chg="del">
          <ac:chgData name="Susanne Kopfer" userId="S::susanne.kopfer@rne.eu::e93f965b-b9ad-4106-942c-d3cbc582e6ff" providerId="AD" clId="Web-{9D2059A5-8A87-432C-A16F-7F7555E1AB3C}" dt="2022-01-11T14:11:40.932" v="38"/>
          <ac:spMkLst>
            <pc:docMk/>
            <pc:sldMk cId="1002572275" sldId="259"/>
            <ac:spMk id="33" creationId="{29485A0E-9676-49D4-B537-33B8035C8CB2}"/>
          </ac:spMkLst>
        </pc:spChg>
        <pc:spChg chg="mod">
          <ac:chgData name="Susanne Kopfer" userId="S::susanne.kopfer@rne.eu::e93f965b-b9ad-4106-942c-d3cbc582e6ff" providerId="AD" clId="Web-{9D2059A5-8A87-432C-A16F-7F7555E1AB3C}" dt="2022-01-11T14:19:29.864" v="75" actId="1076"/>
          <ac:spMkLst>
            <pc:docMk/>
            <pc:sldMk cId="1002572275" sldId="259"/>
            <ac:spMk id="72" creationId="{CD0A041D-F20E-48FA-B73A-10D9954F0170}"/>
          </ac:spMkLst>
        </pc:spChg>
        <pc:spChg chg="mod">
          <ac:chgData name="Susanne Kopfer" userId="S::susanne.kopfer@rne.eu::e93f965b-b9ad-4106-942c-d3cbc582e6ff" providerId="AD" clId="Web-{9D2059A5-8A87-432C-A16F-7F7555E1AB3C}" dt="2022-01-11T14:14:31.842" v="47" actId="1076"/>
          <ac:spMkLst>
            <pc:docMk/>
            <pc:sldMk cId="1002572275" sldId="259"/>
            <ac:spMk id="75" creationId="{9BF7E433-94E9-425D-9FDF-D6C9D3A657FD}"/>
          </ac:spMkLst>
        </pc:spChg>
        <pc:graphicFrameChg chg="mod modGraphic">
          <ac:chgData name="Susanne Kopfer" userId="S::susanne.kopfer@rne.eu::e93f965b-b9ad-4106-942c-d3cbc582e6ff" providerId="AD" clId="Web-{9D2059A5-8A87-432C-A16F-7F7555E1AB3C}" dt="2022-01-11T14:18:50.598" v="74"/>
          <ac:graphicFrameMkLst>
            <pc:docMk/>
            <pc:sldMk cId="1002572275" sldId="259"/>
            <ac:graphicFrameMk id="77" creationId="{F34097C7-32D0-4C7B-AFDA-DFC8989C893D}"/>
          </ac:graphicFrameMkLst>
        </pc:graphicFrameChg>
      </pc:sldChg>
    </pc:docChg>
  </pc:docChgLst>
  <pc:docChgLst>
    <pc:chgData name="Susanne Kopfer" userId="e93f965b-b9ad-4106-942c-d3cbc582e6ff" providerId="ADAL" clId="{D1844FC7-33F4-4F3D-925F-9489B1119304}"/>
    <pc:docChg chg="custSel modSld">
      <pc:chgData name="Susanne Kopfer" userId="e93f965b-b9ad-4106-942c-d3cbc582e6ff" providerId="ADAL" clId="{D1844FC7-33F4-4F3D-925F-9489B1119304}" dt="2020-01-17T14:21:15.417" v="115"/>
      <pc:docMkLst>
        <pc:docMk/>
      </pc:docMkLst>
      <pc:sldChg chg="addSp delSp modSp">
        <pc:chgData name="Susanne Kopfer" userId="e93f965b-b9ad-4106-942c-d3cbc582e6ff" providerId="ADAL" clId="{D1844FC7-33F4-4F3D-925F-9489B1119304}" dt="2020-01-17T14:21:07.001" v="113" actId="14100"/>
        <pc:sldMkLst>
          <pc:docMk/>
          <pc:sldMk cId="1465322713" sldId="256"/>
        </pc:sldMkLst>
        <pc:grpChg chg="add mod">
          <ac:chgData name="Susanne Kopfer" userId="e93f965b-b9ad-4106-942c-d3cbc582e6ff" providerId="ADAL" clId="{D1844FC7-33F4-4F3D-925F-9489B1119304}" dt="2020-01-15T07:43:02.793" v="91" actId="1037"/>
          <ac:grpSpMkLst>
            <pc:docMk/>
            <pc:sldMk cId="1465322713" sldId="256"/>
            <ac:grpSpMk id="10" creationId="{870ED035-5525-4033-A846-FE089F8698A3}"/>
          </ac:grpSpMkLst>
        </pc:grpChg>
        <pc:grpChg chg="add del mod">
          <ac:chgData name="Susanne Kopfer" userId="e93f965b-b9ad-4106-942c-d3cbc582e6ff" providerId="ADAL" clId="{D1844FC7-33F4-4F3D-925F-9489B1119304}" dt="2020-01-15T07:41:26.201" v="3" actId="165"/>
          <ac:grpSpMkLst>
            <pc:docMk/>
            <pc:sldMk cId="1465322713" sldId="256"/>
            <ac:grpSpMk id="68" creationId="{41365793-FEDE-48A1-80F4-76AE71F43957}"/>
          </ac:grpSpMkLst>
        </pc:grpChg>
        <pc:picChg chg="add mod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3" creationId="{99CC8F3F-E473-4141-A123-E825C8482F13}"/>
          </ac:picMkLst>
        </pc:picChg>
        <pc:picChg chg="add mod">
          <ac:chgData name="Susanne Kopfer" userId="e93f965b-b9ad-4106-942c-d3cbc582e6ff" providerId="ADAL" clId="{D1844FC7-33F4-4F3D-925F-9489B1119304}" dt="2020-01-17T14:21:07.001" v="113" actId="14100"/>
          <ac:picMkLst>
            <pc:docMk/>
            <pc:sldMk cId="1465322713" sldId="256"/>
            <ac:picMk id="4" creationId="{A10FD880-3B3A-4C03-B6A6-BD80D01314AB}"/>
          </ac:picMkLst>
        </pc:picChg>
        <pc:picChg chg="add del mod modCrop">
          <ac:chgData name="Susanne Kopfer" userId="e93f965b-b9ad-4106-942c-d3cbc582e6ff" providerId="ADAL" clId="{D1844FC7-33F4-4F3D-925F-9489B1119304}" dt="2020-01-17T14:20:40.422" v="105" actId="478"/>
          <ac:picMkLst>
            <pc:docMk/>
            <pc:sldMk cId="1465322713" sldId="256"/>
            <ac:picMk id="9" creationId="{4398141B-16A7-4D89-BC07-5183F0793022}"/>
          </ac:picMkLst>
        </pc:picChg>
        <pc:picChg chg="mod topLvl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55" creationId="{992F8899-8C77-4E3E-AE40-109F57FDA7F2}"/>
          </ac:picMkLst>
        </pc:picChg>
        <pc:picChg chg="mod topLvl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56" creationId="{1E9932F5-E907-4560-8721-4E5D3AA56CBF}"/>
          </ac:picMkLst>
        </pc:picChg>
        <pc:picChg chg="mod topLvl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57" creationId="{515E29A8-CDD1-45B2-840B-561BF1382ECC}"/>
          </ac:picMkLst>
        </pc:picChg>
        <pc:picChg chg="mod topLvl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58" creationId="{43E2E163-C101-4CCD-8AF9-0309F81512FE}"/>
          </ac:picMkLst>
        </pc:picChg>
        <pc:picChg chg="mod topLvl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59" creationId="{4549BF4B-D980-4C02-AADF-4FD2CCF76DE7}"/>
          </ac:picMkLst>
        </pc:picChg>
        <pc:picChg chg="mod topLvl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60" creationId="{243E68CB-3626-4847-AB7E-D63AE3F17D63}"/>
          </ac:picMkLst>
        </pc:picChg>
        <pc:picChg chg="mod topLvl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61" creationId="{90B56016-F149-45F9-B298-6C31F1EC9D21}"/>
          </ac:picMkLst>
        </pc:picChg>
        <pc:picChg chg="mod topLvl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62" creationId="{8F4786C1-556A-48AF-8D82-5C0A4420F8FE}"/>
          </ac:picMkLst>
        </pc:picChg>
        <pc:picChg chg="del mod topLvl">
          <ac:chgData name="Susanne Kopfer" userId="e93f965b-b9ad-4106-942c-d3cbc582e6ff" providerId="ADAL" clId="{D1844FC7-33F4-4F3D-925F-9489B1119304}" dt="2020-01-15T07:41:45.852" v="38" actId="478"/>
          <ac:picMkLst>
            <pc:docMk/>
            <pc:sldMk cId="1465322713" sldId="256"/>
            <ac:picMk id="63" creationId="{654F76FB-CF99-42CC-A7CC-850E54FB3F85}"/>
          </ac:picMkLst>
        </pc:picChg>
        <pc:picChg chg="mod topLvl">
          <ac:chgData name="Susanne Kopfer" userId="e93f965b-b9ad-4106-942c-d3cbc582e6ff" providerId="ADAL" clId="{D1844FC7-33F4-4F3D-925F-9489B1119304}" dt="2020-01-15T07:42:57.910" v="76" actId="164"/>
          <ac:picMkLst>
            <pc:docMk/>
            <pc:sldMk cId="1465322713" sldId="256"/>
            <ac:picMk id="64" creationId="{16B9172E-28BD-464A-81A3-ABE14290CFD7}"/>
          </ac:picMkLst>
        </pc:picChg>
      </pc:sldChg>
      <pc:sldChg chg="addSp delSp modSp">
        <pc:chgData name="Susanne Kopfer" userId="e93f965b-b9ad-4106-942c-d3cbc582e6ff" providerId="ADAL" clId="{D1844FC7-33F4-4F3D-925F-9489B1119304}" dt="2020-01-17T14:21:15.417" v="115"/>
        <pc:sldMkLst>
          <pc:docMk/>
          <pc:sldMk cId="153038748" sldId="258"/>
        </pc:sldMkLst>
        <pc:grpChg chg="add del mod">
          <ac:chgData name="Susanne Kopfer" userId="e93f965b-b9ad-4106-942c-d3cbc582e6ff" providerId="ADAL" clId="{D1844FC7-33F4-4F3D-925F-9489B1119304}" dt="2020-01-17T14:18:02.138" v="102" actId="478"/>
          <ac:grpSpMkLst>
            <pc:docMk/>
            <pc:sldMk cId="153038748" sldId="258"/>
            <ac:grpSpMk id="2" creationId="{D9BB0445-EF7D-4C86-9D7E-1F5E8E77D799}"/>
          </ac:grpSpMkLst>
        </pc:grpChg>
        <pc:grpChg chg="add del">
          <ac:chgData name="Susanne Kopfer" userId="e93f965b-b9ad-4106-942c-d3cbc582e6ff" providerId="ADAL" clId="{D1844FC7-33F4-4F3D-925F-9489B1119304}" dt="2020-01-17T14:21:14.524" v="114" actId="478"/>
          <ac:grpSpMkLst>
            <pc:docMk/>
            <pc:sldMk cId="153038748" sldId="258"/>
            <ac:grpSpMk id="26" creationId="{4ED1C212-1CE4-475C-AF8A-3C7D064C27D6}"/>
          </ac:grpSpMkLst>
        </pc:grpChg>
        <pc:grpChg chg="add">
          <ac:chgData name="Susanne Kopfer" userId="e93f965b-b9ad-4106-942c-d3cbc582e6ff" providerId="ADAL" clId="{D1844FC7-33F4-4F3D-925F-9489B1119304}" dt="2020-01-17T14:21:15.417" v="115"/>
          <ac:grpSpMkLst>
            <pc:docMk/>
            <pc:sldMk cId="153038748" sldId="258"/>
            <ac:grpSpMk id="39" creationId="{66FE0451-EF43-4784-B687-F697BC24C8E8}"/>
          </ac:grpSpMkLst>
        </pc:grpChg>
        <pc:grpChg chg="del">
          <ac:chgData name="Susanne Kopfer" userId="e93f965b-b9ad-4106-942c-d3cbc582e6ff" providerId="ADAL" clId="{D1844FC7-33F4-4F3D-925F-9489B1119304}" dt="2020-01-15T07:43:09.178" v="92" actId="478"/>
          <ac:grpSpMkLst>
            <pc:docMk/>
            <pc:sldMk cId="153038748" sldId="258"/>
            <ac:grpSpMk id="68" creationId="{41365793-FEDE-48A1-80F4-76AE71F43957}"/>
          </ac:grpSpMkLst>
        </pc:grpChg>
        <pc:picChg chg="mod topLvl">
          <ac:chgData name="Susanne Kopfer" userId="e93f965b-b9ad-4106-942c-d3cbc582e6ff" providerId="ADAL" clId="{D1844FC7-33F4-4F3D-925F-9489B1119304}" dt="2020-01-17T14:20:34.564" v="104" actId="14826"/>
          <ac:picMkLst>
            <pc:docMk/>
            <pc:sldMk cId="153038748" sldId="258"/>
            <ac:picMk id="9" creationId="{60FDEDE9-4DE8-4788-BCD8-88167B9D1A28}"/>
          </ac:picMkLst>
        </pc:picChg>
        <pc:picChg chg="add del mod topLvl">
          <ac:chgData name="Susanne Kopfer" userId="e93f965b-b9ad-4106-942c-d3cbc582e6ff" providerId="ADAL" clId="{D1844FC7-33F4-4F3D-925F-9489B1119304}" dt="2020-01-17T14:18:02.138" v="102" actId="478"/>
          <ac:picMkLst>
            <pc:docMk/>
            <pc:sldMk cId="153038748" sldId="258"/>
            <ac:picMk id="39" creationId="{B203BDB9-1660-4F69-8222-6F65E7BAA921}"/>
          </ac:picMkLst>
        </pc:picChg>
        <pc:picChg chg="add">
          <ac:chgData name="Susanne Kopfer" userId="e93f965b-b9ad-4106-942c-d3cbc582e6ff" providerId="ADAL" clId="{D1844FC7-33F4-4F3D-925F-9489B1119304}" dt="2020-01-17T14:21:15.417" v="115"/>
          <ac:picMkLst>
            <pc:docMk/>
            <pc:sldMk cId="153038748" sldId="258"/>
            <ac:picMk id="50" creationId="{6815134E-284A-45AD-AB66-7BCFD6BF3464}"/>
          </ac:picMkLst>
        </pc:picChg>
      </pc:sldChg>
    </pc:docChg>
  </pc:docChgLst>
  <pc:docChgLst>
    <pc:chgData name="Susanne Kopfer" userId="e93f965b-b9ad-4106-942c-d3cbc582e6ff" providerId="ADAL" clId="{D4485C30-B507-4092-9414-30A666532D31}"/>
    <pc:docChg chg="modSld">
      <pc:chgData name="Susanne Kopfer" userId="e93f965b-b9ad-4106-942c-d3cbc582e6ff" providerId="ADAL" clId="{D4485C30-B507-4092-9414-30A666532D31}" dt="2021-01-12T15:20:55.760" v="5" actId="20577"/>
      <pc:docMkLst>
        <pc:docMk/>
      </pc:docMkLst>
      <pc:sldChg chg="modSp mod">
        <pc:chgData name="Susanne Kopfer" userId="e93f965b-b9ad-4106-942c-d3cbc582e6ff" providerId="ADAL" clId="{D4485C30-B507-4092-9414-30A666532D31}" dt="2021-01-12T15:20:55.760" v="5" actId="20577"/>
        <pc:sldMkLst>
          <pc:docMk/>
          <pc:sldMk cId="1002572275" sldId="259"/>
        </pc:sldMkLst>
        <pc:graphicFrameChg chg="modGraphic">
          <ac:chgData name="Susanne Kopfer" userId="e93f965b-b9ad-4106-942c-d3cbc582e6ff" providerId="ADAL" clId="{D4485C30-B507-4092-9414-30A666532D31}" dt="2021-01-12T15:20:55.760" v="5" actId="20577"/>
          <ac:graphicFrameMkLst>
            <pc:docMk/>
            <pc:sldMk cId="1002572275" sldId="259"/>
            <ac:graphicFrameMk id="77" creationId="{F34097C7-32D0-4C7B-AFDA-DFC8989C893D}"/>
          </ac:graphicFrameMkLst>
        </pc:graphicFrameChg>
      </pc:sldChg>
    </pc:docChg>
  </pc:docChgLst>
  <pc:docChgLst>
    <pc:chgData name="Susanne Kopfer" userId="S::susanne.kopfer@rne.eu::e93f965b-b9ad-4106-942c-d3cbc582e6ff" providerId="AD" clId="Web-{BE59091F-AB7C-41A4-9F5A-1611F21474B6}"/>
    <pc:docChg chg="modSld">
      <pc:chgData name="Susanne Kopfer" userId="S::susanne.kopfer@rne.eu::e93f965b-b9ad-4106-942c-d3cbc582e6ff" providerId="AD" clId="Web-{BE59091F-AB7C-41A4-9F5A-1611F21474B6}" dt="2022-02-16T09:51:06.942" v="2" actId="1076"/>
      <pc:docMkLst>
        <pc:docMk/>
      </pc:docMkLst>
      <pc:sldChg chg="modSp">
        <pc:chgData name="Susanne Kopfer" userId="S::susanne.kopfer@rne.eu::e93f965b-b9ad-4106-942c-d3cbc582e6ff" providerId="AD" clId="Web-{BE59091F-AB7C-41A4-9F5A-1611F21474B6}" dt="2022-02-16T09:51:06.942" v="2" actId="1076"/>
        <pc:sldMkLst>
          <pc:docMk/>
          <pc:sldMk cId="1002572275" sldId="259"/>
        </pc:sldMkLst>
        <pc:spChg chg="mod">
          <ac:chgData name="Susanne Kopfer" userId="S::susanne.kopfer@rne.eu::e93f965b-b9ad-4106-942c-d3cbc582e6ff" providerId="AD" clId="Web-{BE59091F-AB7C-41A4-9F5A-1611F21474B6}" dt="2022-02-16T09:51:06.942" v="2" actId="1076"/>
          <ac:spMkLst>
            <pc:docMk/>
            <pc:sldMk cId="1002572275" sldId="259"/>
            <ac:spMk id="75" creationId="{9BF7E433-94E9-425D-9FDF-D6C9D3A657FD}"/>
          </ac:spMkLst>
        </pc:spChg>
        <pc:graphicFrameChg chg="mod modGraphic">
          <ac:chgData name="Susanne Kopfer" userId="S::susanne.kopfer@rne.eu::e93f965b-b9ad-4106-942c-d3cbc582e6ff" providerId="AD" clId="Web-{BE59091F-AB7C-41A4-9F5A-1611F21474B6}" dt="2022-02-16T09:50:58.191" v="1"/>
          <ac:graphicFrameMkLst>
            <pc:docMk/>
            <pc:sldMk cId="1002572275" sldId="259"/>
            <ac:graphicFrameMk id="77" creationId="{F34097C7-32D0-4C7B-AFDA-DFC8989C893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FC1FE-448D-4B32-899E-D667A747EA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7E623C-4C62-4BA4-946B-D8C7C71FA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44C2A-E4D9-4A12-8269-0AF4AFD2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A0481-C547-4F12-B89F-9A7A25FC1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78CA0-92CE-4531-8581-E3AF2C3D3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37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B726E-BE5E-401F-BB63-DBE70CC11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CDF679-6544-494B-9D26-1E91A8DEB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4851-95E6-43FF-8500-939EE7446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2DEE9-C806-4F31-8014-8E0A72CFC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B7CEC-1B90-4071-BD8F-557926401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4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9DFCBE-1DDF-430F-BF7A-F28402B266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2A08CB-AD9C-4F6E-9A23-AEF60046A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0EC36-EB8B-438A-93D4-80CCA8F7F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B01D5-6619-45C8-8B9B-D5630E2A2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8D1E3-44BA-4626-AAA6-1B01050F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52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EF428-E78F-4B5B-8656-825E7127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0BC4B-014F-44C1-95AD-D853876A0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02267-2F66-4907-87FF-57B35573C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2314F-BC46-48A1-A4B6-ED6AA3FC7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78256-80C1-4DB0-93DC-90610B28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454F4-2E95-4583-8ECA-164A181EB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005CA-BCC6-405B-83A3-01EBCC5C8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97707-C770-44B8-A202-25E2ED37C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99E41-FFD9-48F9-9037-63EC7E21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22048-F3DC-4333-AEC1-825B77140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39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561A7-CE1A-466E-B4BC-C261D2D2D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E7944-2673-4459-9244-A92F059583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E99177-6708-4E54-B2B9-3EF0A1064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0000D7-C96A-47EE-A442-58355D9A4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808A4-A3BB-4149-B344-1D66A57A9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D914D-370C-42DE-9A80-499E4EF5E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0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5D2EF-B7AD-4576-A22E-8ACF1C3C2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4B8DD3-0CD5-4FE0-BE1B-3BC9B54B8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AF6BD1-BBC0-4D2E-964D-B7ACC73E34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82E260-DF11-4975-9673-98CFE6020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3DDB42-4B1D-4861-B7D2-968C9A14A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C6AF9F-C039-41DD-A66B-CE57B19E9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E66CAE-1A6C-449F-9514-7B2D53A4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B4E0DE-446B-48E4-A6EF-5481B52BE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40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44525-D790-4C9A-8C79-EA17C513F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19CF78-9C69-41A6-90B8-3C0A66F68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0C6E1A-1141-4FFD-9839-0F37A8586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359852-65CD-4A80-BB59-37579B68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66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222028-EF68-41EA-9F29-FF5F0AA65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5F5B04-66C7-4B4C-856B-BA1B0A8E5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F281D2-5CD5-4F3C-BC84-2830D7FF4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33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2CC59-DC16-4AAE-BE97-7FB99EC2F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D1ABB-E825-4CCF-BEFE-C36B5E24F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C096C-2FA1-4615-862F-42F9D1B88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BBE98D-A57D-4AA3-BCD8-1C7AE04F7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8496E-8012-4C2F-984C-7CB15AC22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A7ED3-C292-4855-AD33-17ED07780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2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2F0C-84F7-4188-B7DB-1274578CB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C038E4-017D-42F2-A27B-CCB48F48D3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EFAD5D-F4CE-4568-9B50-CDD51C2E0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20411A-F66C-4F67-9D0E-9E33FA7AD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6A129-7FEA-4AB9-A2EA-2C221B0A2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4422E-B81A-4FBE-A1A1-9E364AC85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054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DA2B71-FC77-4A6E-9C93-0F0C07A52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9E050-7A45-4079-9925-FDB6CC918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CC014-E022-4CDA-A1A6-D8BB99B4E9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C6423-96BE-42C7-AFC4-2997EF795B4E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780D8-480B-495D-B3E4-CD426F2356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F1B09-7F17-4F7F-95E8-11C3AE16B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997F3-9D4F-48A1-A44F-998331A6E91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62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1.png"/><Relationship Id="rId18" Type="http://schemas.openxmlformats.org/officeDocument/2006/relationships/image" Target="../media/image4.png"/><Relationship Id="rId26" Type="http://schemas.openxmlformats.org/officeDocument/2006/relationships/image" Target="../media/image12.png"/><Relationship Id="rId3" Type="http://schemas.openxmlformats.org/officeDocument/2006/relationships/image" Target="../media/image14.jpeg"/><Relationship Id="rId21" Type="http://schemas.openxmlformats.org/officeDocument/2006/relationships/image" Target="../media/image7.jpeg"/><Relationship Id="rId7" Type="http://schemas.openxmlformats.org/officeDocument/2006/relationships/image" Target="../media/image18.jpeg"/><Relationship Id="rId12" Type="http://schemas.openxmlformats.org/officeDocument/2006/relationships/image" Target="../media/image23.jpeg"/><Relationship Id="rId17" Type="http://schemas.openxmlformats.org/officeDocument/2006/relationships/image" Target="../media/image3.jpeg"/><Relationship Id="rId25" Type="http://schemas.openxmlformats.org/officeDocument/2006/relationships/image" Target="../media/image11.jpeg"/><Relationship Id="rId2" Type="http://schemas.openxmlformats.org/officeDocument/2006/relationships/image" Target="../media/image13.jpeg"/><Relationship Id="rId16" Type="http://schemas.openxmlformats.org/officeDocument/2006/relationships/image" Target="../media/image2.jpeg"/><Relationship Id="rId20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11" Type="http://schemas.openxmlformats.org/officeDocument/2006/relationships/image" Target="../media/image22.jpeg"/><Relationship Id="rId24" Type="http://schemas.openxmlformats.org/officeDocument/2006/relationships/image" Target="../media/image10.jpeg"/><Relationship Id="rId5" Type="http://schemas.openxmlformats.org/officeDocument/2006/relationships/image" Target="../media/image16.jpeg"/><Relationship Id="rId15" Type="http://schemas.openxmlformats.org/officeDocument/2006/relationships/image" Target="../media/image25.png"/><Relationship Id="rId23" Type="http://schemas.openxmlformats.org/officeDocument/2006/relationships/image" Target="../media/image9.jpeg"/><Relationship Id="rId10" Type="http://schemas.openxmlformats.org/officeDocument/2006/relationships/image" Target="../media/image21.jpeg"/><Relationship Id="rId19" Type="http://schemas.openxmlformats.org/officeDocument/2006/relationships/image" Target="../media/image5.jpeg"/><Relationship Id="rId4" Type="http://schemas.openxmlformats.org/officeDocument/2006/relationships/image" Target="../media/image15.png"/><Relationship Id="rId9" Type="http://schemas.openxmlformats.org/officeDocument/2006/relationships/image" Target="../media/image20.jpeg"/><Relationship Id="rId14" Type="http://schemas.openxmlformats.org/officeDocument/2006/relationships/image" Target="../media/image24.jpeg"/><Relationship Id="rId2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82EF807-159C-4F47-AEBF-17BE5CEC8D22}"/>
              </a:ext>
            </a:extLst>
          </p:cNvPr>
          <p:cNvSpPr/>
          <p:nvPr/>
        </p:nvSpPr>
        <p:spPr>
          <a:xfrm>
            <a:off x="575851" y="2295628"/>
            <a:ext cx="5925931" cy="31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B2FE7A0-F65D-4F27-8B96-137DBE5B7594}"/>
              </a:ext>
            </a:extLst>
          </p:cNvPr>
          <p:cNvSpPr/>
          <p:nvPr/>
        </p:nvSpPr>
        <p:spPr>
          <a:xfrm>
            <a:off x="0" y="1842351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AF8E57-5F81-40E7-85F1-179CEE6B92ED}"/>
              </a:ext>
            </a:extLst>
          </p:cNvPr>
          <p:cNvSpPr/>
          <p:nvPr/>
        </p:nvSpPr>
        <p:spPr>
          <a:xfrm>
            <a:off x="0" y="-74"/>
            <a:ext cx="12192000" cy="1247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2E3E4065-DA65-45C9-B99D-FBA651841E83}"/>
              </a:ext>
            </a:extLst>
          </p:cNvPr>
          <p:cNvSpPr/>
          <p:nvPr/>
        </p:nvSpPr>
        <p:spPr>
          <a:xfrm rot="10800000">
            <a:off x="469097" y="0"/>
            <a:ext cx="1966048" cy="705394"/>
          </a:xfrm>
          <a:prstGeom prst="round2Same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fik 2">
            <a:extLst>
              <a:ext uri="{FF2B5EF4-FFF2-40B4-BE49-F238E27FC236}">
                <a16:creationId xmlns:a16="http://schemas.microsoft.com/office/drawing/2014/main" id="{13900ECD-0E2C-4D8A-9C50-1668AFDF1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851" y="72757"/>
            <a:ext cx="550476" cy="551415"/>
          </a:xfrm>
          <a:prstGeom prst="rect">
            <a:avLst/>
          </a:prstGeom>
        </p:spPr>
      </p:pic>
      <p:sp>
        <p:nvSpPr>
          <p:cNvPr id="8" name="Textfeld 62">
            <a:extLst>
              <a:ext uri="{FF2B5EF4-FFF2-40B4-BE49-F238E27FC236}">
                <a16:creationId xmlns:a16="http://schemas.microsoft.com/office/drawing/2014/main" id="{316DCF05-0CD7-40DA-867C-D755B8546649}"/>
              </a:ext>
            </a:extLst>
          </p:cNvPr>
          <p:cNvSpPr txBox="1"/>
          <p:nvPr/>
        </p:nvSpPr>
        <p:spPr>
          <a:xfrm>
            <a:off x="158178" y="752625"/>
            <a:ext cx="5322100" cy="39115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219015"/>
            <a:r>
              <a:rPr lang="en-US" sz="2198" b="1" dirty="0">
                <a:solidFill>
                  <a:schemeClr val="bg1"/>
                </a:solidFill>
              </a:rPr>
              <a:t>International Timetabling Calendar 202</a:t>
            </a:r>
            <a:r>
              <a:rPr lang="hu-HU" sz="2198" b="1" dirty="0">
                <a:solidFill>
                  <a:schemeClr val="bg1"/>
                </a:solidFill>
              </a:rPr>
              <a:t>4</a:t>
            </a:r>
            <a:endParaRPr lang="en-US" sz="2198" dirty="0">
              <a:solidFill>
                <a:schemeClr val="bg1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2D4BAC8-E1AB-42C7-B04F-6C1283FF2A2F}"/>
              </a:ext>
            </a:extLst>
          </p:cNvPr>
          <p:cNvSpPr/>
          <p:nvPr/>
        </p:nvSpPr>
        <p:spPr>
          <a:xfrm>
            <a:off x="653142" y="44497"/>
            <a:ext cx="18977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C-OSS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Community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7" name="Table 76">
            <a:extLst>
              <a:ext uri="{FF2B5EF4-FFF2-40B4-BE49-F238E27FC236}">
                <a16:creationId xmlns:a16="http://schemas.microsoft.com/office/drawing/2014/main" id="{F34097C7-32D0-4C7B-AFDA-DFC8989C89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337312"/>
              </p:ext>
            </p:extLst>
          </p:nvPr>
        </p:nvGraphicFramePr>
        <p:xfrm>
          <a:off x="6730680" y="2256220"/>
          <a:ext cx="4876055" cy="4203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013">
                  <a:extLst>
                    <a:ext uri="{9D8B030D-6E8A-4147-A177-3AD203B41FA5}">
                      <a16:colId xmlns:a16="http://schemas.microsoft.com/office/drawing/2014/main" val="3072706190"/>
                    </a:ext>
                  </a:extLst>
                </a:gridCol>
                <a:gridCol w="3362042">
                  <a:extLst>
                    <a:ext uri="{9D8B030D-6E8A-4147-A177-3AD203B41FA5}">
                      <a16:colId xmlns:a16="http://schemas.microsoft.com/office/drawing/2014/main" val="428791688"/>
                    </a:ext>
                  </a:extLst>
                </a:gridCol>
              </a:tblGrid>
              <a:tr h="373913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Date in 202</a:t>
                      </a:r>
                      <a:r>
                        <a:rPr lang="hu-HU" sz="1200" dirty="0">
                          <a:latin typeface="+mn-lt"/>
                        </a:rPr>
                        <a:t>4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marL="94896" marR="94896" marT="47450" marB="4745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Event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953454"/>
                  </a:ext>
                </a:extLst>
              </a:tr>
              <a:tr h="373913">
                <a:tc>
                  <a:txBody>
                    <a:bodyPr/>
                    <a:lstStyle/>
                    <a:p>
                      <a:r>
                        <a:rPr lang="hu-HU" sz="1200" b="1" dirty="0">
                          <a:latin typeface="+mn-lt"/>
                        </a:rPr>
                        <a:t>8</a:t>
                      </a:r>
                      <a:r>
                        <a:rPr lang="en-US" sz="1200" b="1" baseline="30000" noProof="0" dirty="0" err="1">
                          <a:latin typeface="+mn-lt"/>
                        </a:rPr>
                        <a:t>th</a:t>
                      </a:r>
                      <a:r>
                        <a:rPr lang="en-US" sz="1200" b="1" dirty="0">
                          <a:latin typeface="+mn-lt"/>
                        </a:rPr>
                        <a:t> January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Publication of PaP Catalog</a:t>
                      </a:r>
                      <a:r>
                        <a:rPr lang="en-US" sz="1200" noProof="0" dirty="0">
                          <a:latin typeface="+mn-lt"/>
                        </a:rPr>
                        <a:t>ue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312994"/>
                  </a:ext>
                </a:extLst>
              </a:tr>
              <a:tr h="373913">
                <a:tc>
                  <a:txBody>
                    <a:bodyPr/>
                    <a:lstStyle/>
                    <a:p>
                      <a:r>
                        <a:rPr lang="hu-HU" sz="1200" b="1" dirty="0">
                          <a:latin typeface="+mn-lt"/>
                        </a:rPr>
                        <a:t>8</a:t>
                      </a:r>
                      <a:r>
                        <a:rPr lang="en-US" sz="1200" b="1" baseline="30000" dirty="0" err="1">
                          <a:latin typeface="+mn-lt"/>
                        </a:rPr>
                        <a:t>th</a:t>
                      </a:r>
                      <a:r>
                        <a:rPr lang="en-US" sz="1200" b="1" dirty="0">
                          <a:latin typeface="+mn-lt"/>
                        </a:rPr>
                        <a:t> April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Last day to request PaPs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203170"/>
                  </a:ext>
                </a:extLst>
              </a:tr>
              <a:tr h="37391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2</a:t>
                      </a:r>
                      <a:r>
                        <a:rPr lang="hu-HU" sz="1200" b="1" dirty="0">
                          <a:latin typeface="+mn-lt"/>
                        </a:rPr>
                        <a:t>2</a:t>
                      </a:r>
                      <a:r>
                        <a:rPr lang="hu-HU" sz="1200" b="1" baseline="30000" dirty="0">
                          <a:latin typeface="+mn-lt"/>
                        </a:rPr>
                        <a:t>nd</a:t>
                      </a:r>
                      <a:r>
                        <a:rPr lang="en-US" sz="1200" b="1" dirty="0">
                          <a:latin typeface="+mn-lt"/>
                        </a:rPr>
                        <a:t> April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PaP Pre-Booking Information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256739"/>
                  </a:ext>
                </a:extLst>
              </a:tr>
              <a:tr h="373913">
                <a:tc>
                  <a:txBody>
                    <a:bodyPr/>
                    <a:lstStyle/>
                    <a:p>
                      <a:r>
                        <a:rPr lang="hu-HU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1200" b="1" baseline="30000" dirty="0" err="1">
                          <a:latin typeface="+mn-lt"/>
                        </a:rPr>
                        <a:t>th</a:t>
                      </a:r>
                      <a:r>
                        <a:rPr lang="en-US" sz="1200" b="1" dirty="0">
                          <a:latin typeface="+mn-lt"/>
                        </a:rPr>
                        <a:t> April – </a:t>
                      </a:r>
                      <a:r>
                        <a:rPr lang="hu-HU" sz="1200" b="1" dirty="0">
                          <a:latin typeface="+mn-lt"/>
                        </a:rPr>
                        <a:t>1</a:t>
                      </a:r>
                      <a:r>
                        <a:rPr lang="hu-HU" sz="1200" b="1" baseline="30000" dirty="0">
                          <a:latin typeface="+mn-lt"/>
                        </a:rPr>
                        <a:t>st</a:t>
                      </a:r>
                      <a:r>
                        <a:rPr lang="en-US" sz="1200" b="1" dirty="0">
                          <a:latin typeface="+mn-lt"/>
                        </a:rPr>
                        <a:t> July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Construction of the Timetable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99560"/>
                  </a:ext>
                </a:extLst>
              </a:tr>
              <a:tr h="404117">
                <a:tc>
                  <a:txBody>
                    <a:bodyPr/>
                    <a:lstStyle/>
                    <a:p>
                      <a:r>
                        <a:rPr lang="hu-HU" sz="1200" b="1" dirty="0">
                          <a:latin typeface="+mn-lt"/>
                        </a:rPr>
                        <a:t>1</a:t>
                      </a:r>
                      <a:r>
                        <a:rPr lang="hu-HU" sz="1200" b="1" baseline="30000" dirty="0">
                          <a:latin typeface="+mn-lt"/>
                        </a:rPr>
                        <a:t>st</a:t>
                      </a:r>
                      <a:r>
                        <a:rPr lang="en-US" sz="1200" b="1" dirty="0">
                          <a:latin typeface="+mn-lt"/>
                        </a:rPr>
                        <a:t> July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Publication of International Draft Timetable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195270"/>
                  </a:ext>
                </a:extLst>
              </a:tr>
              <a:tr h="404117">
                <a:tc>
                  <a:txBody>
                    <a:bodyPr/>
                    <a:lstStyle/>
                    <a:p>
                      <a:r>
                        <a:rPr lang="hu-HU" sz="1200" b="1" dirty="0">
                          <a:latin typeface="+mn-lt"/>
                        </a:rPr>
                        <a:t>2</a:t>
                      </a:r>
                      <a:r>
                        <a:rPr lang="hu-HU" sz="1200" b="1" baseline="30000" dirty="0">
                          <a:latin typeface="+mn-lt"/>
                        </a:rPr>
                        <a:t>nd</a:t>
                      </a:r>
                      <a:r>
                        <a:rPr lang="en-US" sz="1200" b="1" dirty="0">
                          <a:latin typeface="+mn-lt"/>
                        </a:rPr>
                        <a:t> July – </a:t>
                      </a:r>
                      <a:r>
                        <a:rPr lang="hu-HU" sz="1200" b="1" dirty="0">
                          <a:latin typeface="+mn-lt"/>
                        </a:rPr>
                        <a:t>2</a:t>
                      </a:r>
                      <a:r>
                        <a:rPr lang="hu-HU" sz="1200" b="1" baseline="30000" dirty="0">
                          <a:latin typeface="+mn-lt"/>
                        </a:rPr>
                        <a:t>nd</a:t>
                      </a:r>
                      <a:r>
                        <a:rPr lang="en-US" sz="1200" b="1" dirty="0">
                          <a:latin typeface="+mn-lt"/>
                        </a:rPr>
                        <a:t> August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Observations and Comments from Customers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377604"/>
                  </a:ext>
                </a:extLst>
              </a:tr>
              <a:tr h="404117">
                <a:tc>
                  <a:txBody>
                    <a:bodyPr/>
                    <a:lstStyle/>
                    <a:p>
                      <a:r>
                        <a:rPr lang="hu-HU" sz="1200" b="1" dirty="0">
                          <a:latin typeface="+mn-lt"/>
                        </a:rPr>
                        <a:t>19</a:t>
                      </a:r>
                      <a:r>
                        <a:rPr lang="hu-HU" sz="1200" b="1" baseline="30000" dirty="0">
                          <a:latin typeface="+mn-lt"/>
                        </a:rPr>
                        <a:t>th</a:t>
                      </a:r>
                      <a:r>
                        <a:rPr lang="en-US" sz="1200" b="1" dirty="0">
                          <a:latin typeface="+mn-lt"/>
                        </a:rPr>
                        <a:t> August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Publication of International Final Timetable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564368"/>
                  </a:ext>
                </a:extLst>
              </a:tr>
              <a:tr h="37391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2</a:t>
                      </a:r>
                      <a:r>
                        <a:rPr lang="hu-HU" sz="1200" b="1" dirty="0">
                          <a:latin typeface="+mn-lt"/>
                        </a:rPr>
                        <a:t>4</a:t>
                      </a:r>
                      <a:r>
                        <a:rPr lang="en-US" sz="1200" b="1" baseline="30000" dirty="0" err="1">
                          <a:latin typeface="+mn-lt"/>
                        </a:rPr>
                        <a:t>th</a:t>
                      </a:r>
                      <a:r>
                        <a:rPr lang="en-US" sz="1200" b="1" dirty="0">
                          <a:latin typeface="+mn-lt"/>
                        </a:rPr>
                        <a:t> August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Acceptance of Final Offer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242674"/>
                  </a:ext>
                </a:extLst>
              </a:tr>
              <a:tr h="373913">
                <a:tc>
                  <a:txBody>
                    <a:bodyPr/>
                    <a:lstStyle/>
                    <a:p>
                      <a:r>
                        <a:rPr lang="hu-HU" sz="1200" b="1" dirty="0">
                          <a:latin typeface="+mn-lt"/>
                        </a:rPr>
                        <a:t>14</a:t>
                      </a:r>
                      <a:r>
                        <a:rPr lang="en-US" sz="1200" b="1" baseline="30000" dirty="0" err="1">
                          <a:latin typeface="+mn-lt"/>
                        </a:rPr>
                        <a:t>th</a:t>
                      </a:r>
                      <a:r>
                        <a:rPr lang="en-US" sz="1200" b="1" dirty="0">
                          <a:latin typeface="+mn-lt"/>
                        </a:rPr>
                        <a:t> October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+mn-lt"/>
                        </a:rPr>
                        <a:t>Publication of </a:t>
                      </a:r>
                      <a:r>
                        <a:rPr lang="en-US" sz="1200" dirty="0">
                          <a:latin typeface="+mn-lt"/>
                        </a:rPr>
                        <a:t>Reserve Capacity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029076"/>
                  </a:ext>
                </a:extLst>
              </a:tr>
              <a:tr h="37391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1</a:t>
                      </a:r>
                      <a:r>
                        <a:rPr lang="hu-HU" sz="1200" b="1" dirty="0">
                          <a:latin typeface="+mn-lt"/>
                        </a:rPr>
                        <a:t>5</a:t>
                      </a:r>
                      <a:r>
                        <a:rPr lang="en-US" sz="1200" b="1" baseline="30000" dirty="0" err="1">
                          <a:latin typeface="+mn-lt"/>
                        </a:rPr>
                        <a:t>th</a:t>
                      </a:r>
                      <a:r>
                        <a:rPr lang="en-US" sz="1200" b="1" dirty="0">
                          <a:latin typeface="+mn-lt"/>
                        </a:rPr>
                        <a:t> December</a:t>
                      </a: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Start of Timetable 202</a:t>
                      </a:r>
                      <a:r>
                        <a:rPr lang="hu-HU" sz="1200" dirty="0">
                          <a:latin typeface="+mn-lt"/>
                        </a:rPr>
                        <a:t>5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marL="94896" marR="94896" marT="47450" marB="474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615027"/>
                  </a:ext>
                </a:extLst>
              </a:tr>
            </a:tbl>
          </a:graphicData>
        </a:graphic>
      </p:graphicFrame>
      <p:sp>
        <p:nvSpPr>
          <p:cNvPr id="78" name="Rectangle 77">
            <a:extLst>
              <a:ext uri="{FF2B5EF4-FFF2-40B4-BE49-F238E27FC236}">
                <a16:creationId xmlns:a16="http://schemas.microsoft.com/office/drawing/2014/main" id="{104DBBC6-2E2A-4961-B98F-340C00DF2CF6}"/>
              </a:ext>
            </a:extLst>
          </p:cNvPr>
          <p:cNvSpPr/>
          <p:nvPr/>
        </p:nvSpPr>
        <p:spPr>
          <a:xfrm>
            <a:off x="494038" y="2264929"/>
            <a:ext cx="5544626" cy="33855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202</a:t>
            </a:r>
            <a:r>
              <a:rPr lang="hu-HU" sz="1600" b="1" dirty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0ED035-5525-4033-A846-FE089F8698A3}"/>
              </a:ext>
            </a:extLst>
          </p:cNvPr>
          <p:cNvGrpSpPr/>
          <p:nvPr/>
        </p:nvGrpSpPr>
        <p:grpSpPr>
          <a:xfrm>
            <a:off x="380821" y="1367318"/>
            <a:ext cx="11333955" cy="364770"/>
            <a:chOff x="494038" y="1349900"/>
            <a:chExt cx="11333955" cy="364770"/>
          </a:xfrm>
        </p:grpSpPr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992F8899-8C77-4E3E-AE40-109F57FDA7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038" y="1434090"/>
              <a:ext cx="931067" cy="196391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1E9932F5-E907-4560-8721-4E5D3AA56C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8237" y="1353101"/>
              <a:ext cx="761942" cy="358369"/>
            </a:xfrm>
            <a:prstGeom prst="rect">
              <a:avLst/>
            </a:prstGeom>
          </p:spPr>
        </p:pic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515E29A8-CDD1-45B2-840B-561BF1382EC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3311" y="1417095"/>
              <a:ext cx="953815" cy="230380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43E2E163-C101-4CCD-8AF9-0309F81512F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0258" y="1349900"/>
              <a:ext cx="1010104" cy="364770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4549BF4B-D980-4C02-AADF-4FD2CCF76DE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3494" y="1363289"/>
              <a:ext cx="537658" cy="337992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243E68CB-3626-4847-AB7E-D63AE3F17D6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4284" y="1400579"/>
              <a:ext cx="990079" cy="263412"/>
            </a:xfrm>
            <a:prstGeom prst="rect">
              <a:avLst/>
            </a:prstGeom>
          </p:spPr>
        </p:pic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8F4786C1-556A-48AF-8D82-5C0A4420F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354" y="1381898"/>
              <a:ext cx="927307" cy="300775"/>
            </a:xfrm>
            <a:prstGeom prst="rect">
              <a:avLst/>
            </a:prstGeom>
          </p:spPr>
        </p:pic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16B9172E-28BD-464A-81A3-ABE14290CFD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7171" y="1366376"/>
              <a:ext cx="690822" cy="331818"/>
            </a:xfrm>
            <a:prstGeom prst="rect">
              <a:avLst/>
            </a:prstGeom>
          </p:spPr>
        </p:pic>
        <p:pic>
          <p:nvPicPr>
            <p:cNvPr id="3" name="Picture 2" descr="A close up of a logo&#10;&#10;Description automatically generated">
              <a:extLst>
                <a:ext uri="{FF2B5EF4-FFF2-40B4-BE49-F238E27FC236}">
                  <a16:creationId xmlns:a16="http://schemas.microsoft.com/office/drawing/2014/main" id="{99CC8F3F-E473-4141-A123-E825C8482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65204" y="1373922"/>
              <a:ext cx="1228833" cy="316726"/>
            </a:xfrm>
            <a:prstGeom prst="rect">
              <a:avLst/>
            </a:prstGeom>
          </p:spPr>
        </p:pic>
      </p:grp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A9A5CF18-EAC2-443F-B7A6-7043132EA3BE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0" t="20409" r="7688" b="19505"/>
          <a:stretch/>
        </p:blipFill>
        <p:spPr>
          <a:xfrm>
            <a:off x="8500507" y="1381349"/>
            <a:ext cx="1008346" cy="326717"/>
          </a:xfrm>
          <a:prstGeom prst="rect">
            <a:avLst/>
          </a:prstGeom>
        </p:spPr>
      </p:pic>
      <p:pic>
        <p:nvPicPr>
          <p:cNvPr id="4" name="Picture 3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4BBAD9-8C52-4E99-99E8-129F2AB1783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212" y="1426197"/>
            <a:ext cx="896756" cy="254678"/>
          </a:xfrm>
          <a:prstGeom prst="rect">
            <a:avLst/>
          </a:prstGeom>
        </p:spPr>
      </p:pic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298318"/>
              </p:ext>
            </p:extLst>
          </p:nvPr>
        </p:nvGraphicFramePr>
        <p:xfrm>
          <a:off x="494038" y="2643887"/>
          <a:ext cx="5530594" cy="3815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24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44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8244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182442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178475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</a:tblGrid>
              <a:tr h="16022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January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</a:t>
                      </a:r>
                    </a:p>
                  </a:txBody>
                  <a:tcPr marL="6815" marR="6815" marT="681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March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April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9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505"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hu-HU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1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3 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4 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5 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50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10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11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12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50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15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16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17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18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15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16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17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18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50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22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23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24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25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26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rgbClr val="4472C4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22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23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24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25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26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50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29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30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hu-HU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rgbClr val="4472C4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350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rgbClr val="4472C4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hu-HU" sz="800" b="1" i="0" u="none" strike="noStrike" dirty="0">
                        <a:solidFill>
                          <a:srgbClr val="4472C4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0229"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022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May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June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July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August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350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1 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u-HU" sz="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rgbClr val="4472C4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rgbClr val="4472C4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solidFill>
                            <a:srgbClr val="4472C4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hu-HU" sz="800" b="1" i="0" u="none" strike="noStrike" dirty="0">
                        <a:solidFill>
                          <a:srgbClr val="4472C4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3505"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022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September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October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November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u-HU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December</a:t>
                      </a:r>
                      <a:endParaRPr lang="hu-HU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Tu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Fr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350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rgbClr val="4472C4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7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rgbClr val="4472C4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rgbClr val="4472C4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i="0" u="none" strike="noStrike" dirty="0"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488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hu-HU" sz="8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800" b="1" i="0" u="none" strike="noStrike" dirty="0"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6815" marR="6815" marT="6815" marB="0" anchor="ctr">
                    <a:lnL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4D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38" name="Rechteck 85">
            <a:extLst>
              <a:ext uri="{FF2B5EF4-FFF2-40B4-BE49-F238E27FC236}">
                <a16:creationId xmlns:a16="http://schemas.microsoft.com/office/drawing/2014/main" id="{96F0329F-CB3C-475D-B5C5-58B3CEC46A9D}"/>
              </a:ext>
            </a:extLst>
          </p:cNvPr>
          <p:cNvSpPr/>
          <p:nvPr/>
        </p:nvSpPr>
        <p:spPr>
          <a:xfrm>
            <a:off x="679768" y="3090677"/>
            <a:ext cx="144000" cy="144000"/>
          </a:xfrm>
          <a:prstGeom prst="rect">
            <a:avLst/>
          </a:prstGeom>
          <a:solidFill>
            <a:srgbClr val="CC3300">
              <a:alpha val="20000"/>
            </a:srgb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198" dirty="0"/>
          </a:p>
        </p:txBody>
      </p:sp>
      <p:sp>
        <p:nvSpPr>
          <p:cNvPr id="39" name="Rechteck 85">
            <a:extLst>
              <a:ext uri="{FF2B5EF4-FFF2-40B4-BE49-F238E27FC236}">
                <a16:creationId xmlns:a16="http://schemas.microsoft.com/office/drawing/2014/main" id="{96F0329F-CB3C-475D-B5C5-58B3CEC46A9D}"/>
              </a:ext>
            </a:extLst>
          </p:cNvPr>
          <p:cNvSpPr/>
          <p:nvPr/>
        </p:nvSpPr>
        <p:spPr>
          <a:xfrm>
            <a:off x="4976639" y="3090677"/>
            <a:ext cx="144000" cy="144000"/>
          </a:xfrm>
          <a:prstGeom prst="rect">
            <a:avLst/>
          </a:prstGeom>
          <a:solidFill>
            <a:srgbClr val="CC3300">
              <a:alpha val="20000"/>
            </a:srgb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198" dirty="0"/>
          </a:p>
        </p:txBody>
      </p:sp>
      <p:sp>
        <p:nvSpPr>
          <p:cNvPr id="40" name="Rechteck 85">
            <a:extLst>
              <a:ext uri="{FF2B5EF4-FFF2-40B4-BE49-F238E27FC236}">
                <a16:creationId xmlns:a16="http://schemas.microsoft.com/office/drawing/2014/main" id="{96F0329F-CB3C-475D-B5C5-58B3CEC46A9D}"/>
              </a:ext>
            </a:extLst>
          </p:cNvPr>
          <p:cNvSpPr/>
          <p:nvPr/>
        </p:nvSpPr>
        <p:spPr>
          <a:xfrm>
            <a:off x="4973811" y="3368917"/>
            <a:ext cx="144000" cy="144000"/>
          </a:xfrm>
          <a:prstGeom prst="rect">
            <a:avLst/>
          </a:prstGeom>
          <a:solidFill>
            <a:srgbClr val="CC3300">
              <a:alpha val="20000"/>
            </a:srgb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198" dirty="0"/>
          </a:p>
        </p:txBody>
      </p:sp>
      <p:sp>
        <p:nvSpPr>
          <p:cNvPr id="41" name="Rechteck 85">
            <a:extLst>
              <a:ext uri="{FF2B5EF4-FFF2-40B4-BE49-F238E27FC236}">
                <a16:creationId xmlns:a16="http://schemas.microsoft.com/office/drawing/2014/main" id="{96F0329F-CB3C-475D-B5C5-58B3CEC46A9D}"/>
              </a:ext>
            </a:extLst>
          </p:cNvPr>
          <p:cNvSpPr/>
          <p:nvPr/>
        </p:nvSpPr>
        <p:spPr>
          <a:xfrm>
            <a:off x="3538208" y="4275847"/>
            <a:ext cx="144000" cy="144000"/>
          </a:xfrm>
          <a:prstGeom prst="rect">
            <a:avLst/>
          </a:prstGeom>
          <a:solidFill>
            <a:srgbClr val="CC3300">
              <a:alpha val="20000"/>
            </a:srgb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198" dirty="0"/>
          </a:p>
        </p:txBody>
      </p:sp>
      <p:sp>
        <p:nvSpPr>
          <p:cNvPr id="42" name="Rechteck 85">
            <a:extLst>
              <a:ext uri="{FF2B5EF4-FFF2-40B4-BE49-F238E27FC236}">
                <a16:creationId xmlns:a16="http://schemas.microsoft.com/office/drawing/2014/main" id="{96F0329F-CB3C-475D-B5C5-58B3CEC46A9D}"/>
              </a:ext>
            </a:extLst>
          </p:cNvPr>
          <p:cNvSpPr/>
          <p:nvPr/>
        </p:nvSpPr>
        <p:spPr>
          <a:xfrm>
            <a:off x="4973811" y="4705293"/>
            <a:ext cx="144000" cy="144000"/>
          </a:xfrm>
          <a:prstGeom prst="rect">
            <a:avLst/>
          </a:prstGeom>
          <a:solidFill>
            <a:srgbClr val="CC3300">
              <a:alpha val="20000"/>
            </a:srgb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198" dirty="0"/>
          </a:p>
        </p:txBody>
      </p:sp>
      <p:sp>
        <p:nvSpPr>
          <p:cNvPr id="43" name="Rechteck 85">
            <a:extLst>
              <a:ext uri="{FF2B5EF4-FFF2-40B4-BE49-F238E27FC236}">
                <a16:creationId xmlns:a16="http://schemas.microsoft.com/office/drawing/2014/main" id="{96F0329F-CB3C-475D-B5C5-58B3CEC46A9D}"/>
              </a:ext>
            </a:extLst>
          </p:cNvPr>
          <p:cNvSpPr/>
          <p:nvPr/>
        </p:nvSpPr>
        <p:spPr>
          <a:xfrm>
            <a:off x="5864210" y="4705293"/>
            <a:ext cx="144000" cy="144000"/>
          </a:xfrm>
          <a:prstGeom prst="rect">
            <a:avLst/>
          </a:prstGeom>
          <a:solidFill>
            <a:srgbClr val="CC3300">
              <a:alpha val="20000"/>
            </a:srgb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198" dirty="0"/>
          </a:p>
        </p:txBody>
      </p:sp>
      <p:sp>
        <p:nvSpPr>
          <p:cNvPr id="44" name="Rechteck 85">
            <a:extLst>
              <a:ext uri="{FF2B5EF4-FFF2-40B4-BE49-F238E27FC236}">
                <a16:creationId xmlns:a16="http://schemas.microsoft.com/office/drawing/2014/main" id="{96F0329F-CB3C-475D-B5C5-58B3CEC46A9D}"/>
              </a:ext>
            </a:extLst>
          </p:cNvPr>
          <p:cNvSpPr/>
          <p:nvPr/>
        </p:nvSpPr>
        <p:spPr>
          <a:xfrm>
            <a:off x="2120248" y="5871503"/>
            <a:ext cx="144000" cy="144000"/>
          </a:xfrm>
          <a:prstGeom prst="rect">
            <a:avLst/>
          </a:prstGeom>
          <a:solidFill>
            <a:srgbClr val="CC3300">
              <a:alpha val="20000"/>
            </a:srgb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198" dirty="0"/>
          </a:p>
        </p:txBody>
      </p:sp>
      <p:sp>
        <p:nvSpPr>
          <p:cNvPr id="45" name="Rechteck 85">
            <a:extLst>
              <a:ext uri="{FF2B5EF4-FFF2-40B4-BE49-F238E27FC236}">
                <a16:creationId xmlns:a16="http://schemas.microsoft.com/office/drawing/2014/main" id="{96F0329F-CB3C-475D-B5C5-58B3CEC46A9D}"/>
              </a:ext>
            </a:extLst>
          </p:cNvPr>
          <p:cNvSpPr/>
          <p:nvPr/>
        </p:nvSpPr>
        <p:spPr>
          <a:xfrm>
            <a:off x="4798868" y="5879023"/>
            <a:ext cx="144000" cy="144000"/>
          </a:xfrm>
          <a:prstGeom prst="rect">
            <a:avLst/>
          </a:prstGeom>
          <a:solidFill>
            <a:srgbClr val="CC3300">
              <a:alpha val="20000"/>
            </a:srgb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198" dirty="0"/>
          </a:p>
        </p:txBody>
      </p:sp>
    </p:spTree>
    <p:extLst>
      <p:ext uri="{BB962C8B-B14F-4D97-AF65-F5344CB8AC3E}">
        <p14:creationId xmlns:p14="http://schemas.microsoft.com/office/powerpoint/2010/main" val="1002572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CEEB80E9-6830-E26E-9AB5-7B26FE51B28C}"/>
              </a:ext>
            </a:extLst>
          </p:cNvPr>
          <p:cNvGrpSpPr/>
          <p:nvPr/>
        </p:nvGrpSpPr>
        <p:grpSpPr>
          <a:xfrm>
            <a:off x="5282547" y="2323907"/>
            <a:ext cx="5740747" cy="3543043"/>
            <a:chOff x="5282547" y="2323907"/>
            <a:chExt cx="5740747" cy="354304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9C1C5FE-D95D-4C83-84FE-E31000D591F2}"/>
                </a:ext>
              </a:extLst>
            </p:cNvPr>
            <p:cNvGrpSpPr/>
            <p:nvPr/>
          </p:nvGrpSpPr>
          <p:grpSpPr>
            <a:xfrm>
              <a:off x="5283140" y="2323907"/>
              <a:ext cx="1800000" cy="828000"/>
              <a:chOff x="9423960" y="5421068"/>
              <a:chExt cx="1800000" cy="828000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D56621E0-63CE-41AA-838B-E4B2D263AE55}"/>
                  </a:ext>
                </a:extLst>
              </p:cNvPr>
              <p:cNvGrpSpPr/>
              <p:nvPr/>
            </p:nvGrpSpPr>
            <p:grpSpPr>
              <a:xfrm>
                <a:off x="9423960" y="5421068"/>
                <a:ext cx="1800000" cy="828000"/>
                <a:chOff x="9423960" y="5421068"/>
                <a:chExt cx="1800000" cy="828000"/>
              </a:xfrm>
            </p:grpSpPr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17EB14E3-33D7-40D3-B1B5-80EEC7DBC7AB}"/>
                    </a:ext>
                  </a:extLst>
                </p:cNvPr>
                <p:cNvSpPr/>
                <p:nvPr/>
              </p:nvSpPr>
              <p:spPr>
                <a:xfrm>
                  <a:off x="9423960" y="5421068"/>
                  <a:ext cx="1800000" cy="828000"/>
                </a:xfrm>
                <a:prstGeom prst="rect">
                  <a:avLst/>
                </a:prstGeom>
                <a:noFill/>
                <a:ln>
                  <a:solidFill>
                    <a:srgbClr val="CE030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3545384C-6AC0-41F7-96C0-CDE22DA85EC0}"/>
                    </a:ext>
                  </a:extLst>
                </p:cNvPr>
                <p:cNvSpPr txBox="1"/>
                <p:nvPr/>
              </p:nvSpPr>
              <p:spPr>
                <a:xfrm>
                  <a:off x="9433351" y="5427950"/>
                  <a:ext cx="1043039" cy="230832"/>
                </a:xfrm>
                <a:prstGeom prst="rect">
                  <a:avLst/>
                </a:prstGeom>
                <a:solidFill>
                  <a:srgbClr val="C00000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b="1" dirty="0">
                      <a:solidFill>
                        <a:schemeClr val="bg1"/>
                      </a:solidFill>
                    </a:rPr>
                    <a:t>RFC Rhine-Alpine</a:t>
                  </a:r>
                  <a:endParaRPr lang="en-US" sz="900" b="1" dirty="0">
                    <a:solidFill>
                      <a:schemeClr val="bg1"/>
                    </a:solidFill>
                  </a:endParaRPr>
                </a:p>
              </p:txBody>
            </p:sp>
            <p:pic>
              <p:nvPicPr>
                <p:cNvPr id="34" name="Picture 33">
                  <a:extLst>
                    <a:ext uri="{FF2B5EF4-FFF2-40B4-BE49-F238E27FC236}">
                      <a16:creationId xmlns:a16="http://schemas.microsoft.com/office/drawing/2014/main" id="{909A7A6A-F1F2-40A4-89C9-A454429CE92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555444" y="5491603"/>
                  <a:ext cx="606663" cy="127964"/>
                </a:xfrm>
                <a:prstGeom prst="rect">
                  <a:avLst/>
                </a:prstGeom>
              </p:spPr>
            </p:pic>
          </p:grp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6FB1C58-D4EC-410D-A352-7955AA70978C}"/>
                  </a:ext>
                </a:extLst>
              </p:cNvPr>
              <p:cNvSpPr txBox="1"/>
              <p:nvPr/>
            </p:nvSpPr>
            <p:spPr>
              <a:xfrm>
                <a:off x="9459472" y="5690102"/>
                <a:ext cx="1738147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AT" sz="900" dirty="0"/>
                  <a:t>Mrs. Stephanie Bscheid</a:t>
                </a:r>
              </a:p>
              <a:p>
                <a:r>
                  <a:rPr lang="de-AT" sz="900" dirty="0"/>
                  <a:t>Phone: +49 69 265 31120</a:t>
                </a:r>
              </a:p>
              <a:p>
                <a:r>
                  <a:rPr lang="de-AT" sz="900" dirty="0"/>
                  <a:t>coss@corridor-rhine-alpine.eu</a:t>
                </a:r>
                <a:endParaRPr lang="en-US" sz="900" dirty="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AA5E326-1A9B-4C8A-AA48-4C5E0699199A}"/>
                </a:ext>
              </a:extLst>
            </p:cNvPr>
            <p:cNvGrpSpPr/>
            <p:nvPr/>
          </p:nvGrpSpPr>
          <p:grpSpPr>
            <a:xfrm>
              <a:off x="7196723" y="2323907"/>
              <a:ext cx="1800000" cy="828000"/>
              <a:chOff x="9366403" y="5246194"/>
              <a:chExt cx="1800000" cy="828000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EB53DDDF-DCDD-4C1A-862D-34B61B82D514}"/>
                  </a:ext>
                </a:extLst>
              </p:cNvPr>
              <p:cNvGrpSpPr/>
              <p:nvPr/>
            </p:nvGrpSpPr>
            <p:grpSpPr>
              <a:xfrm>
                <a:off x="9366403" y="5246194"/>
                <a:ext cx="1800000" cy="828000"/>
                <a:chOff x="9423960" y="5421068"/>
                <a:chExt cx="1800000" cy="828000"/>
              </a:xfrm>
            </p:grpSpPr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F569933F-FD78-4732-A2FF-A9FCAD083553}"/>
                    </a:ext>
                  </a:extLst>
                </p:cNvPr>
                <p:cNvGrpSpPr/>
                <p:nvPr/>
              </p:nvGrpSpPr>
              <p:grpSpPr>
                <a:xfrm>
                  <a:off x="9423960" y="5421068"/>
                  <a:ext cx="1800000" cy="828000"/>
                  <a:chOff x="9423960" y="5421068"/>
                  <a:chExt cx="1800000" cy="828000"/>
                </a:xfrm>
              </p:grpSpPr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781B0DC3-2BD6-40AA-B3BE-03783288348C}"/>
                      </a:ext>
                    </a:extLst>
                  </p:cNvPr>
                  <p:cNvSpPr/>
                  <p:nvPr/>
                </p:nvSpPr>
                <p:spPr>
                  <a:xfrm>
                    <a:off x="9423960" y="5421068"/>
                    <a:ext cx="1800000" cy="828000"/>
                  </a:xfrm>
                  <a:prstGeom prst="rect">
                    <a:avLst/>
                  </a:prstGeom>
                  <a:noFill/>
                  <a:ln>
                    <a:solidFill>
                      <a:srgbClr val="185C99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53" name="TextBox 52">
                    <a:extLst>
                      <a:ext uri="{FF2B5EF4-FFF2-40B4-BE49-F238E27FC236}">
                        <a16:creationId xmlns:a16="http://schemas.microsoft.com/office/drawing/2014/main" id="{CD7BEF69-2BD8-4949-85D5-C6457919B6B1}"/>
                      </a:ext>
                    </a:extLst>
                  </p:cNvPr>
                  <p:cNvSpPr txBox="1"/>
                  <p:nvPr/>
                </p:nvSpPr>
                <p:spPr>
                  <a:xfrm>
                    <a:off x="9433351" y="5427950"/>
                    <a:ext cx="1122093" cy="230832"/>
                  </a:xfrm>
                  <a:prstGeom prst="rect">
                    <a:avLst/>
                  </a:prstGeom>
                  <a:solidFill>
                    <a:srgbClr val="185C9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AT" sz="900" b="1" dirty="0">
                        <a:solidFill>
                          <a:schemeClr val="bg1"/>
                        </a:solidFill>
                      </a:rPr>
                      <a:t>RFC North Sea-Med</a:t>
                    </a:r>
                    <a:endParaRPr lang="en-US" sz="9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880BF91B-0400-4DCB-9AA2-3FFC85934A85}"/>
                    </a:ext>
                  </a:extLst>
                </p:cNvPr>
                <p:cNvSpPr txBox="1"/>
                <p:nvPr/>
              </p:nvSpPr>
              <p:spPr>
                <a:xfrm>
                  <a:off x="9459472" y="5690102"/>
                  <a:ext cx="1738147" cy="507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dirty="0"/>
                    <a:t>Mr. Jean Quaeyhaegens</a:t>
                  </a:r>
                </a:p>
                <a:p>
                  <a:r>
                    <a:rPr lang="de-AT" sz="900" dirty="0"/>
                    <a:t>Phone: +32 490 471 522</a:t>
                  </a:r>
                </a:p>
                <a:p>
                  <a:r>
                    <a:rPr lang="en-US" sz="900" dirty="0"/>
                    <a:t>jean.quaeyhaegens@infrabel.be</a:t>
                  </a:r>
                </a:p>
              </p:txBody>
            </p:sp>
          </p:grpSp>
          <p:pic>
            <p:nvPicPr>
              <p:cNvPr id="56" name="Picture 55">
                <a:extLst>
                  <a:ext uri="{FF2B5EF4-FFF2-40B4-BE49-F238E27FC236}">
                    <a16:creationId xmlns:a16="http://schemas.microsoft.com/office/drawing/2014/main" id="{C7274C44-5F73-4DA0-BF6C-1E2929B2FF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99937" y="5278089"/>
                <a:ext cx="517784" cy="243533"/>
              </a:xfrm>
              <a:prstGeom prst="rect">
                <a:avLst/>
              </a:prstGeom>
            </p:spPr>
          </p:pic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8126A80-A80F-423D-840E-D45A36CD61AE}"/>
                </a:ext>
              </a:extLst>
            </p:cNvPr>
            <p:cNvGrpSpPr/>
            <p:nvPr/>
          </p:nvGrpSpPr>
          <p:grpSpPr>
            <a:xfrm>
              <a:off x="9110305" y="2323907"/>
              <a:ext cx="1912989" cy="828000"/>
              <a:chOff x="9288849" y="5246194"/>
              <a:chExt cx="1912989" cy="828000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288C0B35-C8F6-40ED-8273-29640F1954DC}"/>
                  </a:ext>
                </a:extLst>
              </p:cNvPr>
              <p:cNvGrpSpPr/>
              <p:nvPr/>
            </p:nvGrpSpPr>
            <p:grpSpPr>
              <a:xfrm>
                <a:off x="9288849" y="5246194"/>
                <a:ext cx="1912989" cy="828000"/>
                <a:chOff x="9423960" y="5421068"/>
                <a:chExt cx="1912989" cy="828000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90943DF0-C5A0-4B97-9FE6-D022A7C10E6C}"/>
                    </a:ext>
                  </a:extLst>
                </p:cNvPr>
                <p:cNvGrpSpPr/>
                <p:nvPr/>
              </p:nvGrpSpPr>
              <p:grpSpPr>
                <a:xfrm>
                  <a:off x="9423960" y="5421068"/>
                  <a:ext cx="1800000" cy="828000"/>
                  <a:chOff x="9423960" y="5421068"/>
                  <a:chExt cx="1800000" cy="828000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BEB91C2-D6E2-46CC-A413-FAC3A8A5CF83}"/>
                      </a:ext>
                    </a:extLst>
                  </p:cNvPr>
                  <p:cNvSpPr/>
                  <p:nvPr/>
                </p:nvSpPr>
                <p:spPr>
                  <a:xfrm>
                    <a:off x="9423960" y="5421068"/>
                    <a:ext cx="1800000" cy="828000"/>
                  </a:xfrm>
                  <a:prstGeom prst="rect">
                    <a:avLst/>
                  </a:prstGeom>
                  <a:noFill/>
                  <a:ln>
                    <a:solidFill>
                      <a:srgbClr val="26A7E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42914D79-C89E-4EF5-99D4-E92ABF5F91A1}"/>
                      </a:ext>
                    </a:extLst>
                  </p:cNvPr>
                  <p:cNvSpPr txBox="1"/>
                  <p:nvPr/>
                </p:nvSpPr>
                <p:spPr>
                  <a:xfrm>
                    <a:off x="9433351" y="5427950"/>
                    <a:ext cx="955469" cy="230832"/>
                  </a:xfrm>
                  <a:prstGeom prst="rect">
                    <a:avLst/>
                  </a:prstGeom>
                  <a:solidFill>
                    <a:srgbClr val="26A7E0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AT" sz="900" b="1" dirty="0">
                        <a:solidFill>
                          <a:schemeClr val="bg1"/>
                        </a:solidFill>
                      </a:rPr>
                      <a:t>RFC Scan-Med</a:t>
                    </a:r>
                    <a:endParaRPr lang="en-US" sz="9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5CB51381-C554-489F-909B-B8960D868391}"/>
                    </a:ext>
                  </a:extLst>
                </p:cNvPr>
                <p:cNvSpPr txBox="1"/>
                <p:nvPr/>
              </p:nvSpPr>
              <p:spPr>
                <a:xfrm>
                  <a:off x="9459473" y="5690102"/>
                  <a:ext cx="1877476" cy="507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dirty="0"/>
                    <a:t>Mr. </a:t>
                  </a:r>
                  <a:r>
                    <a:rPr lang="hu-HU" sz="900" dirty="0"/>
                    <a:t>Rainer Wolf</a:t>
                  </a:r>
                  <a:endParaRPr lang="de-AT" sz="900" dirty="0"/>
                </a:p>
                <a:p>
                  <a:r>
                    <a:rPr lang="de-AT" sz="900" dirty="0"/>
                    <a:t>Phone: +49 69 265 26773</a:t>
                  </a:r>
                </a:p>
                <a:p>
                  <a:r>
                    <a:rPr lang="hu-HU" sz="900" b="0" i="0" dirty="0">
                      <a:effectLst/>
                      <a:latin typeface="Calibri" panose="020F0502020204030204" pitchFamily="34" charset="0"/>
                    </a:rPr>
                    <a:t>rainer.wolf@scanmedfreight.eu</a:t>
                  </a:r>
                  <a:endParaRPr lang="en-US" sz="900" dirty="0"/>
                </a:p>
              </p:txBody>
            </p:sp>
          </p:grpSp>
          <p:pic>
            <p:nvPicPr>
              <p:cNvPr id="64" name="Picture 63">
                <a:extLst>
                  <a:ext uri="{FF2B5EF4-FFF2-40B4-BE49-F238E27FC236}">
                    <a16:creationId xmlns:a16="http://schemas.microsoft.com/office/drawing/2014/main" id="{4BD9D74D-B58A-4CE4-9DF4-73E054F5DD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35671" y="5305599"/>
                <a:ext cx="675040" cy="163046"/>
              </a:xfrm>
              <a:prstGeom prst="rect">
                <a:avLst/>
              </a:prstGeom>
            </p:spPr>
          </p:pic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8C2640E8-4B27-4D51-A3B9-669A15EFAFB7}"/>
                </a:ext>
              </a:extLst>
            </p:cNvPr>
            <p:cNvGrpSpPr/>
            <p:nvPr/>
          </p:nvGrpSpPr>
          <p:grpSpPr>
            <a:xfrm>
              <a:off x="5283140" y="3222442"/>
              <a:ext cx="1800000" cy="828000"/>
              <a:chOff x="9423960" y="5421068"/>
              <a:chExt cx="1800000" cy="828000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FF399104-7153-465F-8B78-74AC2E023094}"/>
                  </a:ext>
                </a:extLst>
              </p:cNvPr>
              <p:cNvGrpSpPr/>
              <p:nvPr/>
            </p:nvGrpSpPr>
            <p:grpSpPr>
              <a:xfrm>
                <a:off x="9423960" y="5421068"/>
                <a:ext cx="1800000" cy="828000"/>
                <a:chOff x="9423960" y="5421068"/>
                <a:chExt cx="1800000" cy="828000"/>
              </a:xfrm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DFCB815F-27CE-43A8-A4C2-13CF837692EF}"/>
                    </a:ext>
                  </a:extLst>
                </p:cNvPr>
                <p:cNvSpPr/>
                <p:nvPr/>
              </p:nvSpPr>
              <p:spPr>
                <a:xfrm>
                  <a:off x="9423960" y="5421068"/>
                  <a:ext cx="1800000" cy="828000"/>
                </a:xfrm>
                <a:prstGeom prst="rect">
                  <a:avLst/>
                </a:prstGeom>
                <a:noFill/>
                <a:ln>
                  <a:solidFill>
                    <a:srgbClr val="794F9B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85C931C5-899D-4731-A2A0-2851089978C9}"/>
                    </a:ext>
                  </a:extLst>
                </p:cNvPr>
                <p:cNvSpPr txBox="1"/>
                <p:nvPr/>
              </p:nvSpPr>
              <p:spPr>
                <a:xfrm>
                  <a:off x="9433351" y="5427950"/>
                  <a:ext cx="1043039" cy="230832"/>
                </a:xfrm>
                <a:prstGeom prst="rect">
                  <a:avLst/>
                </a:prstGeom>
                <a:solidFill>
                  <a:srgbClr val="794F9B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b="1" dirty="0">
                      <a:solidFill>
                        <a:schemeClr val="bg1"/>
                      </a:solidFill>
                    </a:rPr>
                    <a:t>RFC Atlantic</a:t>
                  </a:r>
                  <a:endParaRPr lang="en-US" sz="900" b="1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06BF4964-7D74-4F03-9921-A3C15089FB60}"/>
                  </a:ext>
                </a:extLst>
              </p:cNvPr>
              <p:cNvSpPr txBox="1"/>
              <p:nvPr/>
            </p:nvSpPr>
            <p:spPr>
              <a:xfrm>
                <a:off x="9459472" y="5690102"/>
                <a:ext cx="1738147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AT" sz="900" dirty="0"/>
                  <a:t>Mr. Félix Bartolomé Alonso</a:t>
                </a:r>
              </a:p>
              <a:p>
                <a:r>
                  <a:rPr lang="de-AT" sz="900" dirty="0"/>
                  <a:t>Phone: +34 917 744 774</a:t>
                </a:r>
              </a:p>
              <a:p>
                <a:r>
                  <a:rPr lang="de-AT" sz="900" dirty="0"/>
                  <a:t>oss@atlantic-corridor.eu</a:t>
                </a:r>
                <a:endParaRPr lang="en-US" sz="900" dirty="0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CAE5A4F-A267-404E-B7CB-4CA83E960AD1}"/>
                </a:ext>
              </a:extLst>
            </p:cNvPr>
            <p:cNvGrpSpPr/>
            <p:nvPr/>
          </p:nvGrpSpPr>
          <p:grpSpPr>
            <a:xfrm>
              <a:off x="7196723" y="3222442"/>
              <a:ext cx="1800000" cy="828000"/>
              <a:chOff x="9423960" y="5421068"/>
              <a:chExt cx="1800000" cy="828000"/>
            </a:xfrm>
          </p:grpSpPr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B58E5431-83B7-4834-94BD-496F3698A38B}"/>
                  </a:ext>
                </a:extLst>
              </p:cNvPr>
              <p:cNvGrpSpPr/>
              <p:nvPr/>
            </p:nvGrpSpPr>
            <p:grpSpPr>
              <a:xfrm>
                <a:off x="9423960" y="5421068"/>
                <a:ext cx="1800000" cy="828000"/>
                <a:chOff x="9423960" y="5421068"/>
                <a:chExt cx="1800000" cy="828000"/>
              </a:xfrm>
            </p:grpSpPr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C055A0BF-AFE3-45F6-B21E-0099689339A1}"/>
                    </a:ext>
                  </a:extLst>
                </p:cNvPr>
                <p:cNvSpPr/>
                <p:nvPr/>
              </p:nvSpPr>
              <p:spPr>
                <a:xfrm>
                  <a:off x="9423960" y="5421068"/>
                  <a:ext cx="1800000" cy="828000"/>
                </a:xfrm>
                <a:prstGeom prst="rect">
                  <a:avLst/>
                </a:prstGeom>
                <a:noFill/>
                <a:ln>
                  <a:solidFill>
                    <a:srgbClr val="04A9C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FAB20D61-389F-4864-875F-6E57441D742E}"/>
                    </a:ext>
                  </a:extLst>
                </p:cNvPr>
                <p:cNvSpPr txBox="1"/>
                <p:nvPr/>
              </p:nvSpPr>
              <p:spPr>
                <a:xfrm>
                  <a:off x="9433351" y="5427950"/>
                  <a:ext cx="1122093" cy="230832"/>
                </a:xfrm>
                <a:prstGeom prst="rect">
                  <a:avLst/>
                </a:prstGeom>
                <a:solidFill>
                  <a:srgbClr val="04A9C9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b="1" dirty="0">
                      <a:solidFill>
                        <a:schemeClr val="bg1"/>
                      </a:solidFill>
                    </a:rPr>
                    <a:t>RFC Baltic-Adriatic</a:t>
                  </a:r>
                  <a:endParaRPr lang="en-US" sz="900" b="1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01A3F81-BC27-459C-A24F-B05A603D8AC9}"/>
                  </a:ext>
                </a:extLst>
              </p:cNvPr>
              <p:cNvSpPr txBox="1"/>
              <p:nvPr/>
            </p:nvSpPr>
            <p:spPr>
              <a:xfrm>
                <a:off x="9459472" y="5690102"/>
                <a:ext cx="1738147" cy="50783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de-AT" sz="900" dirty="0">
                    <a:ea typeface="+mn-lt"/>
                    <a:cs typeface="+mn-lt"/>
                  </a:rPr>
                  <a:t>Mrs. Sandra Ferrari</a:t>
                </a:r>
                <a:endParaRPr lang="en-US" dirty="0"/>
              </a:p>
              <a:p>
                <a:r>
                  <a:rPr lang="de-AT" sz="900" dirty="0">
                    <a:ea typeface="+mn-lt"/>
                    <a:cs typeface="+mn-lt"/>
                  </a:rPr>
                  <a:t>Phone: +39 335 7645417</a:t>
                </a:r>
              </a:p>
              <a:p>
                <a:r>
                  <a:rPr lang="de-AT" sz="900" dirty="0">
                    <a:cs typeface="Calibri"/>
                  </a:rPr>
                  <a:t>c-oss@rfc5.eu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66B46AC3-F484-4DB4-84B7-BE8123842DDA}"/>
                </a:ext>
              </a:extLst>
            </p:cNvPr>
            <p:cNvGrpSpPr/>
            <p:nvPr/>
          </p:nvGrpSpPr>
          <p:grpSpPr>
            <a:xfrm>
              <a:off x="9110305" y="3222442"/>
              <a:ext cx="1800000" cy="828000"/>
              <a:chOff x="9423960" y="5421068"/>
              <a:chExt cx="1800000" cy="828000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F943E1A4-035D-421F-B479-2AE4B4C76EFF}"/>
                  </a:ext>
                </a:extLst>
              </p:cNvPr>
              <p:cNvGrpSpPr/>
              <p:nvPr/>
            </p:nvGrpSpPr>
            <p:grpSpPr>
              <a:xfrm>
                <a:off x="9423960" y="5421068"/>
                <a:ext cx="1800000" cy="828000"/>
                <a:chOff x="9423960" y="5421068"/>
                <a:chExt cx="1800000" cy="828000"/>
              </a:xfrm>
            </p:grpSpPr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B8AF3BDC-4F42-4829-A26C-136F5176F662}"/>
                    </a:ext>
                  </a:extLst>
                </p:cNvPr>
                <p:cNvSpPr/>
                <p:nvPr/>
              </p:nvSpPr>
              <p:spPr>
                <a:xfrm>
                  <a:off x="9423960" y="5421068"/>
                  <a:ext cx="1800000" cy="828000"/>
                </a:xfrm>
                <a:prstGeom prst="rect">
                  <a:avLst/>
                </a:prstGeom>
                <a:noFill/>
                <a:ln>
                  <a:solidFill>
                    <a:srgbClr val="36BEE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0" name="TextBox 109">
                  <a:extLst>
                    <a:ext uri="{FF2B5EF4-FFF2-40B4-BE49-F238E27FC236}">
                      <a16:creationId xmlns:a16="http://schemas.microsoft.com/office/drawing/2014/main" id="{067C98F6-F051-4963-8B15-4B22A7BBC273}"/>
                    </a:ext>
                  </a:extLst>
                </p:cNvPr>
                <p:cNvSpPr txBox="1"/>
                <p:nvPr/>
              </p:nvSpPr>
              <p:spPr>
                <a:xfrm>
                  <a:off x="9433351" y="5427950"/>
                  <a:ext cx="1192214" cy="230832"/>
                </a:xfrm>
                <a:prstGeom prst="rect">
                  <a:avLst/>
                </a:prstGeom>
                <a:solidFill>
                  <a:srgbClr val="36BEEE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b="1" dirty="0">
                      <a:solidFill>
                        <a:schemeClr val="bg1"/>
                      </a:solidFill>
                    </a:rPr>
                    <a:t>RFC Mediterranean</a:t>
                  </a:r>
                  <a:endParaRPr lang="en-US" sz="900" b="1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4459A63F-E330-4C09-8D6E-2223D59C01F3}"/>
                  </a:ext>
                </a:extLst>
              </p:cNvPr>
              <p:cNvSpPr txBox="1"/>
              <p:nvPr/>
            </p:nvSpPr>
            <p:spPr>
              <a:xfrm>
                <a:off x="9459472" y="5690102"/>
                <a:ext cx="1738147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AT" sz="900" dirty="0"/>
                  <a:t>Mr. Stephane Dastot</a:t>
                </a:r>
              </a:p>
              <a:p>
                <a:r>
                  <a:rPr lang="de-AT" sz="900" dirty="0"/>
                  <a:t>Phone: +39 324 829 8130</a:t>
                </a:r>
              </a:p>
              <a:p>
                <a:r>
                  <a:rPr lang="en-US" sz="900" dirty="0"/>
                  <a:t>oss@medrfc.eu</a:t>
                </a:r>
              </a:p>
            </p:txBody>
          </p:sp>
        </p:grpSp>
        <p:pic>
          <p:nvPicPr>
            <p:cNvPr id="111" name="Picture 110">
              <a:extLst>
                <a:ext uri="{FF2B5EF4-FFF2-40B4-BE49-F238E27FC236}">
                  <a16:creationId xmlns:a16="http://schemas.microsoft.com/office/drawing/2014/main" id="{843DD6D6-09DD-47B8-8E37-124E28256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1115" y="3257956"/>
              <a:ext cx="630171" cy="227568"/>
            </a:xfrm>
            <a:prstGeom prst="rect">
              <a:avLst/>
            </a:prstGeom>
          </p:spPr>
        </p:pic>
        <p:pic>
          <p:nvPicPr>
            <p:cNvPr id="112" name="Picture 111">
              <a:extLst>
                <a:ext uri="{FF2B5EF4-FFF2-40B4-BE49-F238E27FC236}">
                  <a16:creationId xmlns:a16="http://schemas.microsoft.com/office/drawing/2014/main" id="{C9521335-4EF5-40B1-9A9C-BFBED61E1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8251" y="3271950"/>
              <a:ext cx="320808" cy="201672"/>
            </a:xfrm>
            <a:prstGeom prst="rect">
              <a:avLst/>
            </a:prstGeom>
          </p:spPr>
        </p:pic>
        <p:pic>
          <p:nvPicPr>
            <p:cNvPr id="113" name="Picture 112">
              <a:extLst>
                <a:ext uri="{FF2B5EF4-FFF2-40B4-BE49-F238E27FC236}">
                  <a16:creationId xmlns:a16="http://schemas.microsoft.com/office/drawing/2014/main" id="{25425B28-3E86-4500-B6EB-F79FD74C795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235" y="3267943"/>
              <a:ext cx="517501" cy="137682"/>
            </a:xfrm>
            <a:prstGeom prst="rect">
              <a:avLst/>
            </a:prstGeom>
          </p:spPr>
        </p:pic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A1D971E-0972-4057-8DCE-C0FA31F8F1E2}"/>
                </a:ext>
              </a:extLst>
            </p:cNvPr>
            <p:cNvGrpSpPr/>
            <p:nvPr/>
          </p:nvGrpSpPr>
          <p:grpSpPr>
            <a:xfrm>
              <a:off x="5282547" y="4129712"/>
              <a:ext cx="1800000" cy="828000"/>
              <a:chOff x="5101855" y="5992547"/>
              <a:chExt cx="1800000" cy="828000"/>
            </a:xfrm>
          </p:grpSpPr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1A5DF564-4B11-4EC4-812B-471A0356D8CD}"/>
                  </a:ext>
                </a:extLst>
              </p:cNvPr>
              <p:cNvGrpSpPr/>
              <p:nvPr/>
            </p:nvGrpSpPr>
            <p:grpSpPr>
              <a:xfrm>
                <a:off x="5101855" y="5992547"/>
                <a:ext cx="1800000" cy="828000"/>
                <a:chOff x="9423960" y="5421068"/>
                <a:chExt cx="1800000" cy="828000"/>
              </a:xfrm>
            </p:grpSpPr>
            <p:grpSp>
              <p:nvGrpSpPr>
                <p:cNvPr id="115" name="Group 114">
                  <a:extLst>
                    <a:ext uri="{FF2B5EF4-FFF2-40B4-BE49-F238E27FC236}">
                      <a16:creationId xmlns:a16="http://schemas.microsoft.com/office/drawing/2014/main" id="{F9A3A846-44F5-4861-AEF8-0EC27512739F}"/>
                    </a:ext>
                  </a:extLst>
                </p:cNvPr>
                <p:cNvGrpSpPr/>
                <p:nvPr/>
              </p:nvGrpSpPr>
              <p:grpSpPr>
                <a:xfrm>
                  <a:off x="9423960" y="5421068"/>
                  <a:ext cx="1800000" cy="828000"/>
                  <a:chOff x="9423960" y="5421068"/>
                  <a:chExt cx="1800000" cy="828000"/>
                </a:xfrm>
              </p:grpSpPr>
              <p:sp>
                <p:nvSpPr>
                  <p:cNvPr id="117" name="Rectangle 116">
                    <a:extLst>
                      <a:ext uri="{FF2B5EF4-FFF2-40B4-BE49-F238E27FC236}">
                        <a16:creationId xmlns:a16="http://schemas.microsoft.com/office/drawing/2014/main" id="{7AB0FAC4-C82D-435D-A7E8-967412E3AC5B}"/>
                      </a:ext>
                    </a:extLst>
                  </p:cNvPr>
                  <p:cNvSpPr/>
                  <p:nvPr/>
                </p:nvSpPr>
                <p:spPr>
                  <a:xfrm>
                    <a:off x="9423960" y="5421068"/>
                    <a:ext cx="1800000" cy="828000"/>
                  </a:xfrm>
                  <a:prstGeom prst="rect">
                    <a:avLst/>
                  </a:prstGeom>
                  <a:noFill/>
                  <a:ln>
                    <a:solidFill>
                      <a:srgbClr val="4A9A4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18" name="TextBox 117">
                    <a:extLst>
                      <a:ext uri="{FF2B5EF4-FFF2-40B4-BE49-F238E27FC236}">
                        <a16:creationId xmlns:a16="http://schemas.microsoft.com/office/drawing/2014/main" id="{E50E776B-147A-4C58-ABE7-AD2E2FA3ABB8}"/>
                      </a:ext>
                    </a:extLst>
                  </p:cNvPr>
                  <p:cNvSpPr txBox="1"/>
                  <p:nvPr/>
                </p:nvSpPr>
                <p:spPr>
                  <a:xfrm>
                    <a:off x="9433351" y="5427950"/>
                    <a:ext cx="1043039" cy="313350"/>
                  </a:xfrm>
                  <a:prstGeom prst="rect">
                    <a:avLst/>
                  </a:prstGeom>
                  <a:solidFill>
                    <a:srgbClr val="4A9A41"/>
                  </a:solidFill>
                </p:spPr>
                <p:txBody>
                  <a:bodyPr wrap="square" tIns="18000" bIns="18000" rtlCol="0">
                    <a:spAutoFit/>
                  </a:bodyPr>
                  <a:lstStyle/>
                  <a:p>
                    <a:r>
                      <a:rPr lang="de-AT" sz="900" b="1" dirty="0">
                        <a:solidFill>
                          <a:schemeClr val="bg1"/>
                        </a:solidFill>
                      </a:rPr>
                      <a:t>RFC Orient/ </a:t>
                    </a:r>
                  </a:p>
                  <a:p>
                    <a:r>
                      <a:rPr lang="de-AT" sz="900" b="1" dirty="0">
                        <a:solidFill>
                          <a:schemeClr val="bg1"/>
                        </a:solidFill>
                      </a:rPr>
                      <a:t>East-Med</a:t>
                    </a:r>
                    <a:endParaRPr lang="en-US" sz="9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116" name="TextBox 115">
                  <a:extLst>
                    <a:ext uri="{FF2B5EF4-FFF2-40B4-BE49-F238E27FC236}">
                      <a16:creationId xmlns:a16="http://schemas.microsoft.com/office/drawing/2014/main" id="{E289A39E-E341-4003-84E1-C999D871BCE9}"/>
                    </a:ext>
                  </a:extLst>
                </p:cNvPr>
                <p:cNvSpPr txBox="1"/>
                <p:nvPr/>
              </p:nvSpPr>
              <p:spPr>
                <a:xfrm>
                  <a:off x="9454886" y="5731140"/>
                  <a:ext cx="1738147" cy="507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dirty="0"/>
                    <a:t>Mr. József Ádám Balogh</a:t>
                  </a:r>
                </a:p>
                <a:p>
                  <a:r>
                    <a:rPr lang="de-AT" sz="900" dirty="0"/>
                    <a:t>Phone: +36 30 696 8555</a:t>
                  </a:r>
                </a:p>
                <a:p>
                  <a:r>
                    <a:rPr lang="de-AT" sz="900" dirty="0"/>
                    <a:t>coss@rfc7.com</a:t>
                  </a:r>
                  <a:endParaRPr lang="en-US" sz="900" dirty="0"/>
                </a:p>
              </p:txBody>
            </p:sp>
          </p:grpSp>
          <p:pic>
            <p:nvPicPr>
              <p:cNvPr id="132" name="Picture 131" descr="A picture containing text, sign&#10;&#10;Description automatically generated">
                <a:extLst>
                  <a:ext uri="{FF2B5EF4-FFF2-40B4-BE49-F238E27FC236}">
                    <a16:creationId xmlns:a16="http://schemas.microsoft.com/office/drawing/2014/main" id="{98826C2D-D1A8-4B9B-80D7-27CB7D909F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15693" y="6073785"/>
                <a:ext cx="620058" cy="176096"/>
              </a:xfrm>
              <a:prstGeom prst="rect">
                <a:avLst/>
              </a:prstGeom>
            </p:spPr>
          </p:pic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1AB9F52-5AD6-48B6-931E-392E57E7EA80}"/>
                </a:ext>
              </a:extLst>
            </p:cNvPr>
            <p:cNvGrpSpPr/>
            <p:nvPr/>
          </p:nvGrpSpPr>
          <p:grpSpPr>
            <a:xfrm>
              <a:off x="7196130" y="4129712"/>
              <a:ext cx="1800000" cy="828000"/>
              <a:chOff x="7015438" y="5992547"/>
              <a:chExt cx="1800000" cy="828000"/>
            </a:xfrm>
          </p:grpSpPr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6D79C58B-E1BB-4619-A287-D8F7D5C323BF}"/>
                  </a:ext>
                </a:extLst>
              </p:cNvPr>
              <p:cNvGrpSpPr/>
              <p:nvPr/>
            </p:nvGrpSpPr>
            <p:grpSpPr>
              <a:xfrm>
                <a:off x="7015438" y="5992547"/>
                <a:ext cx="1800000" cy="828000"/>
                <a:chOff x="9423960" y="5421068"/>
                <a:chExt cx="1800000" cy="828000"/>
              </a:xfrm>
            </p:grpSpPr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99D016B4-46A5-4106-8FD2-D7538B3D0934}"/>
                    </a:ext>
                  </a:extLst>
                </p:cNvPr>
                <p:cNvGrpSpPr/>
                <p:nvPr/>
              </p:nvGrpSpPr>
              <p:grpSpPr>
                <a:xfrm>
                  <a:off x="9423960" y="5421068"/>
                  <a:ext cx="1800000" cy="828000"/>
                  <a:chOff x="9423960" y="5421068"/>
                  <a:chExt cx="1800000" cy="828000"/>
                </a:xfrm>
              </p:grpSpPr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id="{370F7BB7-A4FD-487D-96E0-BD9F26A57C17}"/>
                      </a:ext>
                    </a:extLst>
                  </p:cNvPr>
                  <p:cNvSpPr/>
                  <p:nvPr/>
                </p:nvSpPr>
                <p:spPr>
                  <a:xfrm>
                    <a:off x="9423960" y="5421068"/>
                    <a:ext cx="1800000" cy="828000"/>
                  </a:xfrm>
                  <a:prstGeom prst="rect">
                    <a:avLst/>
                  </a:prstGeom>
                  <a:noFill/>
                  <a:ln>
                    <a:solidFill>
                      <a:srgbClr val="FAB8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3" name="TextBox 122">
                    <a:extLst>
                      <a:ext uri="{FF2B5EF4-FFF2-40B4-BE49-F238E27FC236}">
                        <a16:creationId xmlns:a16="http://schemas.microsoft.com/office/drawing/2014/main" id="{286901B6-4A2A-4072-823A-C83B11BE506B}"/>
                      </a:ext>
                    </a:extLst>
                  </p:cNvPr>
                  <p:cNvSpPr txBox="1"/>
                  <p:nvPr/>
                </p:nvSpPr>
                <p:spPr>
                  <a:xfrm>
                    <a:off x="9433351" y="5427950"/>
                    <a:ext cx="1218554" cy="230832"/>
                  </a:xfrm>
                  <a:prstGeom prst="rect">
                    <a:avLst/>
                  </a:prstGeom>
                  <a:solidFill>
                    <a:srgbClr val="FAB800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AT" sz="900" b="1" dirty="0">
                        <a:solidFill>
                          <a:schemeClr val="bg1"/>
                        </a:solidFill>
                      </a:rPr>
                      <a:t>RFC North Sea-Baltic</a:t>
                    </a:r>
                    <a:endParaRPr lang="en-US" sz="9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0D80A94B-6B5C-41A0-8C50-0DF6E1DEC9CA}"/>
                    </a:ext>
                  </a:extLst>
                </p:cNvPr>
                <p:cNvSpPr txBox="1"/>
                <p:nvPr/>
              </p:nvSpPr>
              <p:spPr>
                <a:xfrm>
                  <a:off x="9459472" y="5690102"/>
                  <a:ext cx="1738147" cy="507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dirty="0"/>
                    <a:t>Mrs. </a:t>
                  </a:r>
                  <a:r>
                    <a:rPr lang="hu-HU" sz="900" dirty="0"/>
                    <a:t>Anna Difliff</a:t>
                  </a:r>
                  <a:endParaRPr lang="de-AT" sz="900" dirty="0"/>
                </a:p>
                <a:p>
                  <a:r>
                    <a:rPr lang="de-AT" sz="900" dirty="0"/>
                    <a:t>Phone: +49 </a:t>
                  </a:r>
                  <a:r>
                    <a:rPr lang="hu-HU" sz="900" dirty="0"/>
                    <a:t>1523 7525 962</a:t>
                  </a:r>
                  <a:endParaRPr lang="de-AT" sz="900" dirty="0"/>
                </a:p>
                <a:p>
                  <a:r>
                    <a:rPr lang="en-US" sz="900" dirty="0"/>
                    <a:t>anna.difliff@deutschebahn.com</a:t>
                  </a:r>
                </a:p>
              </p:txBody>
            </p:sp>
          </p:grpSp>
          <p:pic>
            <p:nvPicPr>
              <p:cNvPr id="133" name="Picture 132">
                <a:extLst>
                  <a:ext uri="{FF2B5EF4-FFF2-40B4-BE49-F238E27FC236}">
                    <a16:creationId xmlns:a16="http://schemas.microsoft.com/office/drawing/2014/main" id="{0854063A-D521-4429-9FED-74D1C5DD21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85103" y="6034049"/>
                <a:ext cx="501197" cy="162565"/>
              </a:xfrm>
              <a:prstGeom prst="rect">
                <a:avLst/>
              </a:prstGeom>
            </p:spPr>
          </p:pic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0ACAC0F-2F4E-4EA4-87FC-016006E6D0D9}"/>
                </a:ext>
              </a:extLst>
            </p:cNvPr>
            <p:cNvGrpSpPr/>
            <p:nvPr/>
          </p:nvGrpSpPr>
          <p:grpSpPr>
            <a:xfrm>
              <a:off x="9109712" y="4129712"/>
              <a:ext cx="1913581" cy="828000"/>
              <a:chOff x="8929020" y="5992547"/>
              <a:chExt cx="1913581" cy="828000"/>
            </a:xfrm>
          </p:grpSpPr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D25BDF52-9D14-4F7C-900A-E39385D81DF0}"/>
                  </a:ext>
                </a:extLst>
              </p:cNvPr>
              <p:cNvGrpSpPr/>
              <p:nvPr/>
            </p:nvGrpSpPr>
            <p:grpSpPr>
              <a:xfrm>
                <a:off x="8929020" y="5992547"/>
                <a:ext cx="1913581" cy="828000"/>
                <a:chOff x="9423960" y="5421068"/>
                <a:chExt cx="1913581" cy="828000"/>
              </a:xfrm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47ABBA10-C5DE-4E5B-B73D-A802905C996A}"/>
                    </a:ext>
                  </a:extLst>
                </p:cNvPr>
                <p:cNvGrpSpPr/>
                <p:nvPr/>
              </p:nvGrpSpPr>
              <p:grpSpPr>
                <a:xfrm>
                  <a:off x="9423960" y="5421068"/>
                  <a:ext cx="1800000" cy="828000"/>
                  <a:chOff x="9423960" y="5421068"/>
                  <a:chExt cx="1800000" cy="828000"/>
                </a:xfrm>
              </p:grpSpPr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1091AE12-DA1D-4575-9E6D-61CDF85AB302}"/>
                      </a:ext>
                    </a:extLst>
                  </p:cNvPr>
                  <p:cNvSpPr/>
                  <p:nvPr/>
                </p:nvSpPr>
                <p:spPr>
                  <a:xfrm>
                    <a:off x="9423960" y="5421068"/>
                    <a:ext cx="1800000" cy="828000"/>
                  </a:xfrm>
                  <a:prstGeom prst="rect">
                    <a:avLst/>
                  </a:prstGeom>
                  <a:noFill/>
                  <a:ln>
                    <a:solidFill>
                      <a:srgbClr val="02457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8" name="TextBox 127">
                    <a:extLst>
                      <a:ext uri="{FF2B5EF4-FFF2-40B4-BE49-F238E27FC236}">
                        <a16:creationId xmlns:a16="http://schemas.microsoft.com/office/drawing/2014/main" id="{783179AD-1860-46E3-ABB0-0FB059E66CC3}"/>
                      </a:ext>
                    </a:extLst>
                  </p:cNvPr>
                  <p:cNvSpPr txBox="1"/>
                  <p:nvPr/>
                </p:nvSpPr>
                <p:spPr>
                  <a:xfrm>
                    <a:off x="9433351" y="5427950"/>
                    <a:ext cx="1081819" cy="230832"/>
                  </a:xfrm>
                  <a:prstGeom prst="rect">
                    <a:avLst/>
                  </a:prstGeom>
                  <a:solidFill>
                    <a:srgbClr val="024572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AT" sz="900" b="1" dirty="0">
                        <a:solidFill>
                          <a:schemeClr val="bg1"/>
                        </a:solidFill>
                      </a:rPr>
                      <a:t>RFC Rhine-Danube</a:t>
                    </a:r>
                    <a:endParaRPr lang="en-US" sz="9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9E74BE4A-8F8F-40B6-B957-D8EC4964AAFF}"/>
                    </a:ext>
                  </a:extLst>
                </p:cNvPr>
                <p:cNvSpPr txBox="1"/>
                <p:nvPr/>
              </p:nvSpPr>
              <p:spPr>
                <a:xfrm>
                  <a:off x="9459472" y="5690102"/>
                  <a:ext cx="1878069" cy="5001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dirty="0"/>
                    <a:t>Mr. Bernd Wetzel</a:t>
                  </a:r>
                </a:p>
                <a:p>
                  <a:r>
                    <a:rPr lang="de-AT" sz="900" dirty="0"/>
                    <a:t>Phone: +49 1523 2104 340</a:t>
                  </a:r>
                </a:p>
                <a:p>
                  <a:r>
                    <a:rPr lang="en-US" sz="850" dirty="0"/>
                    <a:t>Bernd.B.Wetzel@deutschebahn.com</a:t>
                  </a:r>
                </a:p>
              </p:txBody>
            </p:sp>
          </p:grpSp>
          <p:pic>
            <p:nvPicPr>
              <p:cNvPr id="134" name="Picture 133" descr="Logo, company name&#10;&#10;Description automatically generated">
                <a:extLst>
                  <a:ext uri="{FF2B5EF4-FFF2-40B4-BE49-F238E27FC236}">
                    <a16:creationId xmlns:a16="http://schemas.microsoft.com/office/drawing/2014/main" id="{BDD93E1E-ED1A-46C4-B23B-98A3CCE901A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00" t="20409" r="7688" b="19505"/>
              <a:stretch/>
            </p:blipFill>
            <p:spPr>
              <a:xfrm>
                <a:off x="10076154" y="6026451"/>
                <a:ext cx="602576" cy="195242"/>
              </a:xfrm>
              <a:prstGeom prst="rect">
                <a:avLst/>
              </a:prstGeom>
            </p:spPr>
          </p:pic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46FE367-0F35-4274-A899-6842DBA1D6C7}"/>
                </a:ext>
              </a:extLst>
            </p:cNvPr>
            <p:cNvGrpSpPr/>
            <p:nvPr/>
          </p:nvGrpSpPr>
          <p:grpSpPr>
            <a:xfrm>
              <a:off x="5282547" y="5038950"/>
              <a:ext cx="1800000" cy="828000"/>
              <a:chOff x="5196000" y="5935517"/>
              <a:chExt cx="1800000" cy="828000"/>
            </a:xfrm>
          </p:grpSpPr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E73DE82E-4FA0-4E31-B5FD-E4675E3D81F8}"/>
                  </a:ext>
                </a:extLst>
              </p:cNvPr>
              <p:cNvGrpSpPr/>
              <p:nvPr/>
            </p:nvGrpSpPr>
            <p:grpSpPr>
              <a:xfrm>
                <a:off x="5196000" y="5935517"/>
                <a:ext cx="1800000" cy="828000"/>
                <a:chOff x="9423960" y="5421068"/>
                <a:chExt cx="1800000" cy="828000"/>
              </a:xfrm>
            </p:grpSpPr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CB2C3437-4153-4D7B-A244-0D88E04A94D9}"/>
                    </a:ext>
                  </a:extLst>
                </p:cNvPr>
                <p:cNvGrpSpPr/>
                <p:nvPr/>
              </p:nvGrpSpPr>
              <p:grpSpPr>
                <a:xfrm>
                  <a:off x="9423960" y="5421068"/>
                  <a:ext cx="1800000" cy="828000"/>
                  <a:chOff x="9423960" y="5421068"/>
                  <a:chExt cx="1800000" cy="828000"/>
                </a:xfrm>
              </p:grpSpPr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8002D905-DA34-46BF-A6DC-8FE1233D3DC2}"/>
                      </a:ext>
                    </a:extLst>
                  </p:cNvPr>
                  <p:cNvSpPr/>
                  <p:nvPr/>
                </p:nvSpPr>
                <p:spPr>
                  <a:xfrm>
                    <a:off x="9423960" y="5421068"/>
                    <a:ext cx="1800000" cy="828000"/>
                  </a:xfrm>
                  <a:prstGeom prst="rect">
                    <a:avLst/>
                  </a:prstGeom>
                  <a:noFill/>
                  <a:ln>
                    <a:solidFill>
                      <a:srgbClr val="1378B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1" name="TextBox 140">
                    <a:extLst>
                      <a:ext uri="{FF2B5EF4-FFF2-40B4-BE49-F238E27FC236}">
                        <a16:creationId xmlns:a16="http://schemas.microsoft.com/office/drawing/2014/main" id="{6A59CEC5-32D7-4A2E-A09D-6EB0609DDF5B}"/>
                      </a:ext>
                    </a:extLst>
                  </p:cNvPr>
                  <p:cNvSpPr txBox="1"/>
                  <p:nvPr/>
                </p:nvSpPr>
                <p:spPr>
                  <a:xfrm>
                    <a:off x="9433351" y="5427950"/>
                    <a:ext cx="1043039" cy="313350"/>
                  </a:xfrm>
                  <a:prstGeom prst="rect">
                    <a:avLst/>
                  </a:prstGeom>
                  <a:solidFill>
                    <a:srgbClr val="1378BE"/>
                  </a:solidFill>
                </p:spPr>
                <p:txBody>
                  <a:bodyPr wrap="square" tIns="18000" bIns="18000" rtlCol="0">
                    <a:spAutoFit/>
                  </a:bodyPr>
                  <a:lstStyle/>
                  <a:p>
                    <a:r>
                      <a:rPr lang="de-AT" sz="900" b="1" dirty="0">
                        <a:solidFill>
                          <a:schemeClr val="bg1"/>
                        </a:solidFill>
                      </a:rPr>
                      <a:t>RFC Alpine –</a:t>
                    </a:r>
                    <a:br>
                      <a:rPr lang="de-AT" sz="900" b="1" dirty="0">
                        <a:solidFill>
                          <a:schemeClr val="bg1"/>
                        </a:solidFill>
                      </a:rPr>
                    </a:br>
                    <a:r>
                      <a:rPr lang="de-AT" sz="900" b="1" dirty="0">
                        <a:solidFill>
                          <a:schemeClr val="bg1"/>
                        </a:solidFill>
                      </a:rPr>
                      <a:t>Western Balkan</a:t>
                    </a:r>
                    <a:endParaRPr lang="en-US" sz="9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1A1EBC5F-8F3E-4D44-AE0D-FBCA61F62AE4}"/>
                    </a:ext>
                  </a:extLst>
                </p:cNvPr>
                <p:cNvSpPr txBox="1"/>
                <p:nvPr/>
              </p:nvSpPr>
              <p:spPr>
                <a:xfrm>
                  <a:off x="9454886" y="5731140"/>
                  <a:ext cx="1738147" cy="507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sz="900" dirty="0"/>
                    <a:t>Mr. </a:t>
                  </a:r>
                  <a:r>
                    <a:rPr lang="hu-HU" sz="900" dirty="0" err="1"/>
                    <a:t>Dino</a:t>
                  </a:r>
                  <a:r>
                    <a:rPr lang="hu-HU" sz="900" dirty="0"/>
                    <a:t> </a:t>
                  </a:r>
                  <a:r>
                    <a:rPr lang="hu-HU" sz="900" dirty="0" err="1"/>
                    <a:t>Džafo</a:t>
                  </a:r>
                  <a:endParaRPr lang="hu-HU" sz="900" dirty="0"/>
                </a:p>
                <a:p>
                  <a:r>
                    <a:rPr lang="hu-HU" sz="900" dirty="0" err="1"/>
                    <a:t>Phone</a:t>
                  </a:r>
                  <a:r>
                    <a:rPr lang="hu-HU" sz="900" dirty="0"/>
                    <a:t>: +386 41 787 056</a:t>
                  </a:r>
                </a:p>
                <a:p>
                  <a:r>
                    <a:rPr lang="de-AT" sz="900" dirty="0"/>
                    <a:t>dino.dzafo@hzinfra.hr</a:t>
                  </a:r>
                  <a:endParaRPr lang="en-US" sz="900" dirty="0"/>
                </a:p>
              </p:txBody>
            </p:sp>
          </p:grpSp>
          <p:pic>
            <p:nvPicPr>
              <p:cNvPr id="156" name="Picture 155" descr="A close up of a logo&#10;&#10;Description automatically generated">
                <a:extLst>
                  <a:ext uri="{FF2B5EF4-FFF2-40B4-BE49-F238E27FC236}">
                    <a16:creationId xmlns:a16="http://schemas.microsoft.com/office/drawing/2014/main" id="{99007499-D96A-4795-A011-8D38616CFD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97776" y="6002559"/>
                <a:ext cx="649567" cy="167423"/>
              </a:xfrm>
              <a:prstGeom prst="rect">
                <a:avLst/>
              </a:prstGeom>
            </p:spPr>
          </p:pic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8CA99F33-CA9C-42C1-9749-ECD56BE2F8A2}"/>
                </a:ext>
              </a:extLst>
            </p:cNvPr>
            <p:cNvGrpSpPr/>
            <p:nvPr/>
          </p:nvGrpSpPr>
          <p:grpSpPr>
            <a:xfrm>
              <a:off x="7196130" y="5038950"/>
              <a:ext cx="1800000" cy="828000"/>
              <a:chOff x="7109583" y="5935517"/>
              <a:chExt cx="1800000" cy="828000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31ABA6A4-5C21-4AD9-B984-1593CEBA8C5B}"/>
                  </a:ext>
                </a:extLst>
              </p:cNvPr>
              <p:cNvGrpSpPr/>
              <p:nvPr/>
            </p:nvGrpSpPr>
            <p:grpSpPr>
              <a:xfrm>
                <a:off x="7109583" y="5935517"/>
                <a:ext cx="1800000" cy="828000"/>
                <a:chOff x="9423960" y="5421068"/>
                <a:chExt cx="1800000" cy="828000"/>
              </a:xfrm>
            </p:grpSpPr>
            <p:grpSp>
              <p:nvGrpSpPr>
                <p:cNvPr id="145" name="Group 144">
                  <a:extLst>
                    <a:ext uri="{FF2B5EF4-FFF2-40B4-BE49-F238E27FC236}">
                      <a16:creationId xmlns:a16="http://schemas.microsoft.com/office/drawing/2014/main" id="{B8601118-537C-4E78-9FE0-21E32EC0546F}"/>
                    </a:ext>
                  </a:extLst>
                </p:cNvPr>
                <p:cNvGrpSpPr/>
                <p:nvPr/>
              </p:nvGrpSpPr>
              <p:grpSpPr>
                <a:xfrm>
                  <a:off x="9423960" y="5421068"/>
                  <a:ext cx="1800000" cy="828000"/>
                  <a:chOff x="9423960" y="5421068"/>
                  <a:chExt cx="1800000" cy="828000"/>
                </a:xfrm>
              </p:grpSpPr>
              <p:sp>
                <p:nvSpPr>
                  <p:cNvPr id="147" name="Rectangle 146">
                    <a:extLst>
                      <a:ext uri="{FF2B5EF4-FFF2-40B4-BE49-F238E27FC236}">
                        <a16:creationId xmlns:a16="http://schemas.microsoft.com/office/drawing/2014/main" id="{9D769B23-102A-434F-AA16-E97832F8EF17}"/>
                      </a:ext>
                    </a:extLst>
                  </p:cNvPr>
                  <p:cNvSpPr/>
                  <p:nvPr/>
                </p:nvSpPr>
                <p:spPr>
                  <a:xfrm>
                    <a:off x="9423960" y="5421068"/>
                    <a:ext cx="1800000" cy="828000"/>
                  </a:xfrm>
                  <a:prstGeom prst="rect">
                    <a:avLst/>
                  </a:prstGeom>
                  <a:noFill/>
                  <a:ln>
                    <a:solidFill>
                      <a:srgbClr val="F17E0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37F53A0A-C48D-4852-A39F-A73177536F92}"/>
                      </a:ext>
                    </a:extLst>
                  </p:cNvPr>
                  <p:cNvSpPr txBox="1"/>
                  <p:nvPr/>
                </p:nvSpPr>
                <p:spPr>
                  <a:xfrm>
                    <a:off x="9433351" y="5427950"/>
                    <a:ext cx="897562" cy="230832"/>
                  </a:xfrm>
                  <a:prstGeom prst="rect">
                    <a:avLst/>
                  </a:prstGeom>
                  <a:solidFill>
                    <a:srgbClr val="F17E0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AT" sz="900" b="1" dirty="0">
                        <a:solidFill>
                          <a:schemeClr val="bg1"/>
                        </a:solidFill>
                      </a:rPr>
                      <a:t>RFC Amber</a:t>
                    </a:r>
                    <a:endParaRPr lang="en-US" sz="9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25AE6A74-994B-41B4-8DC8-B983B9C6E16E}"/>
                    </a:ext>
                  </a:extLst>
                </p:cNvPr>
                <p:cNvSpPr txBox="1"/>
                <p:nvPr/>
              </p:nvSpPr>
              <p:spPr>
                <a:xfrm>
                  <a:off x="9459472" y="5690102"/>
                  <a:ext cx="1738147" cy="507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AT" sz="900" dirty="0"/>
                    <a:t>Mr. Roman Stanczak</a:t>
                  </a:r>
                </a:p>
                <a:p>
                  <a:r>
                    <a:rPr lang="de-AT" sz="900" dirty="0"/>
                    <a:t>Phone: +48 22 473 34 69</a:t>
                  </a:r>
                </a:p>
                <a:p>
                  <a:r>
                    <a:rPr lang="en-US" sz="900" dirty="0"/>
                    <a:t>Roman.stanczak@plk-sa.pl</a:t>
                  </a:r>
                </a:p>
              </p:txBody>
            </p:sp>
          </p:grpSp>
          <p:pic>
            <p:nvPicPr>
              <p:cNvPr id="157" name="Picture 156">
                <a:extLst>
                  <a:ext uri="{FF2B5EF4-FFF2-40B4-BE49-F238E27FC236}">
                    <a16:creationId xmlns:a16="http://schemas.microsoft.com/office/drawing/2014/main" id="{5DE2A4A7-EF2A-49E6-B58F-6714C08840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93232" y="5995535"/>
                <a:ext cx="412132" cy="197957"/>
              </a:xfrm>
              <a:prstGeom prst="rect">
                <a:avLst/>
              </a:prstGeom>
            </p:spPr>
          </p:pic>
        </p:grp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6AAF8E57-5F81-40E7-85F1-179CEE6B92ED}"/>
              </a:ext>
            </a:extLst>
          </p:cNvPr>
          <p:cNvSpPr/>
          <p:nvPr/>
        </p:nvSpPr>
        <p:spPr>
          <a:xfrm>
            <a:off x="0" y="-74"/>
            <a:ext cx="12192000" cy="1247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2E3E4065-DA65-45C9-B99D-FBA651841E83}"/>
              </a:ext>
            </a:extLst>
          </p:cNvPr>
          <p:cNvSpPr/>
          <p:nvPr/>
        </p:nvSpPr>
        <p:spPr>
          <a:xfrm rot="10800000">
            <a:off x="469097" y="0"/>
            <a:ext cx="1966048" cy="705394"/>
          </a:xfrm>
          <a:prstGeom prst="round2Same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fik 2">
            <a:extLst>
              <a:ext uri="{FF2B5EF4-FFF2-40B4-BE49-F238E27FC236}">
                <a16:creationId xmlns:a16="http://schemas.microsoft.com/office/drawing/2014/main" id="{13900ECD-0E2C-4D8A-9C50-1668AFDF1F6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5851" y="72757"/>
            <a:ext cx="550476" cy="551415"/>
          </a:xfrm>
          <a:prstGeom prst="rect">
            <a:avLst/>
          </a:prstGeom>
        </p:spPr>
      </p:pic>
      <p:sp>
        <p:nvSpPr>
          <p:cNvPr id="8" name="Textfeld 62">
            <a:extLst>
              <a:ext uri="{FF2B5EF4-FFF2-40B4-BE49-F238E27FC236}">
                <a16:creationId xmlns:a16="http://schemas.microsoft.com/office/drawing/2014/main" id="{316DCF05-0CD7-40DA-867C-D755B8546649}"/>
              </a:ext>
            </a:extLst>
          </p:cNvPr>
          <p:cNvSpPr txBox="1"/>
          <p:nvPr/>
        </p:nvSpPr>
        <p:spPr>
          <a:xfrm>
            <a:off x="158178" y="752625"/>
            <a:ext cx="5322100" cy="39115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219015"/>
            <a:r>
              <a:rPr lang="en-US" sz="2198" b="1" dirty="0">
                <a:solidFill>
                  <a:schemeClr val="bg1"/>
                </a:solidFill>
              </a:rPr>
              <a:t>Corridor One-Stop-Shop Contacts</a:t>
            </a:r>
            <a:endParaRPr lang="en-US" sz="2198" dirty="0">
              <a:solidFill>
                <a:schemeClr val="bg1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2D4BAC8-E1AB-42C7-B04F-6C1283FF2A2F}"/>
              </a:ext>
            </a:extLst>
          </p:cNvPr>
          <p:cNvSpPr/>
          <p:nvPr/>
        </p:nvSpPr>
        <p:spPr>
          <a:xfrm>
            <a:off x="653142" y="44497"/>
            <a:ext cx="18977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C-OSS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Community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4" name="Rechteck 80">
            <a:extLst>
              <a:ext uri="{FF2B5EF4-FFF2-40B4-BE49-F238E27FC236}">
                <a16:creationId xmlns:a16="http://schemas.microsoft.com/office/drawing/2014/main" id="{C5799258-265C-4068-A7E2-74C88A44F7A3}"/>
              </a:ext>
            </a:extLst>
          </p:cNvPr>
          <p:cNvSpPr/>
          <p:nvPr/>
        </p:nvSpPr>
        <p:spPr>
          <a:xfrm>
            <a:off x="1472027" y="2342307"/>
            <a:ext cx="2988000" cy="23899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43951" rtlCol="0" anchor="ctr"/>
          <a:lstStyle/>
          <a:p>
            <a:r>
              <a:rPr lang="en-US" sz="1400" b="1" i="1" dirty="0"/>
              <a:t>C-OSS Concept</a:t>
            </a:r>
          </a:p>
        </p:txBody>
      </p:sp>
      <p:sp>
        <p:nvSpPr>
          <p:cNvPr id="77" name="Rechteck 87">
            <a:extLst>
              <a:ext uri="{FF2B5EF4-FFF2-40B4-BE49-F238E27FC236}">
                <a16:creationId xmlns:a16="http://schemas.microsoft.com/office/drawing/2014/main" id="{50F8F9E5-BF89-4774-9E41-92C26C948197}"/>
              </a:ext>
            </a:extLst>
          </p:cNvPr>
          <p:cNvSpPr/>
          <p:nvPr/>
        </p:nvSpPr>
        <p:spPr>
          <a:xfrm>
            <a:off x="1463318" y="2581301"/>
            <a:ext cx="2988000" cy="229088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19015" indent="-219015" defTabSz="868304">
              <a:spcBef>
                <a:spcPts val="244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n"/>
            </a:pPr>
            <a:r>
              <a:rPr lang="en-US" sz="977" dirty="0">
                <a:solidFill>
                  <a:schemeClr val="tx1"/>
                </a:solidFill>
              </a:rPr>
              <a:t>RFC-Corridors offer </a:t>
            </a:r>
            <a:r>
              <a:rPr lang="en-US" sz="977" b="1" dirty="0">
                <a:solidFill>
                  <a:schemeClr val="tx1"/>
                </a:solidFill>
              </a:rPr>
              <a:t>high quality </a:t>
            </a:r>
            <a:r>
              <a:rPr lang="en-US" sz="977" dirty="0">
                <a:solidFill>
                  <a:schemeClr val="tx1"/>
                </a:solidFill>
              </a:rPr>
              <a:t>train paths enhancing international rail freight</a:t>
            </a:r>
            <a:br>
              <a:rPr lang="en-US" sz="977" dirty="0">
                <a:solidFill>
                  <a:schemeClr val="tx1"/>
                </a:solidFill>
              </a:rPr>
            </a:br>
            <a:endParaRPr lang="en-US" sz="977" dirty="0">
              <a:solidFill>
                <a:schemeClr val="tx1"/>
              </a:solidFill>
            </a:endParaRPr>
          </a:p>
          <a:p>
            <a:pPr marL="219015" indent="-219015" defTabSz="868304">
              <a:spcBef>
                <a:spcPts val="244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n"/>
            </a:pPr>
            <a:r>
              <a:rPr lang="en-US" sz="977" dirty="0">
                <a:solidFill>
                  <a:schemeClr val="tx1"/>
                </a:solidFill>
              </a:rPr>
              <a:t>C-OSS acts as proficient </a:t>
            </a:r>
            <a:r>
              <a:rPr lang="en-US" sz="977" b="1" dirty="0">
                <a:solidFill>
                  <a:schemeClr val="tx1"/>
                </a:solidFill>
              </a:rPr>
              <a:t>facilitator</a:t>
            </a:r>
            <a:r>
              <a:rPr lang="en-US" sz="977" dirty="0">
                <a:solidFill>
                  <a:schemeClr val="tx1"/>
                </a:solidFill>
              </a:rPr>
              <a:t> for issues concerning international train paths</a:t>
            </a:r>
            <a:br>
              <a:rPr lang="en-US" sz="977" dirty="0">
                <a:solidFill>
                  <a:schemeClr val="tx1"/>
                </a:solidFill>
              </a:rPr>
            </a:br>
            <a:endParaRPr lang="en-US" sz="977" dirty="0">
              <a:solidFill>
                <a:schemeClr val="tx1"/>
              </a:solidFill>
            </a:endParaRPr>
          </a:p>
          <a:p>
            <a:pPr marL="219015" indent="-219015" defTabSz="868304">
              <a:spcBef>
                <a:spcPts val="244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n"/>
            </a:pPr>
            <a:r>
              <a:rPr lang="en-US" sz="977" b="1" dirty="0">
                <a:solidFill>
                  <a:schemeClr val="tx1"/>
                </a:solidFill>
              </a:rPr>
              <a:t>Customer-oriented</a:t>
            </a:r>
            <a:r>
              <a:rPr lang="en-US" sz="977" dirty="0">
                <a:solidFill>
                  <a:schemeClr val="tx1"/>
                </a:solidFill>
              </a:rPr>
              <a:t> collaboration of all C-OSS simplifies requests of multi-corridor paths</a:t>
            </a:r>
            <a:br>
              <a:rPr lang="en-US" sz="977" dirty="0">
                <a:solidFill>
                  <a:schemeClr val="tx1"/>
                </a:solidFill>
              </a:rPr>
            </a:br>
            <a:endParaRPr lang="en-US" sz="977" dirty="0">
              <a:solidFill>
                <a:schemeClr val="tx1"/>
              </a:solidFill>
            </a:endParaRPr>
          </a:p>
          <a:p>
            <a:pPr marL="219015" indent="-219015" defTabSz="759766">
              <a:spcBef>
                <a:spcPts val="244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n"/>
            </a:pPr>
            <a:r>
              <a:rPr lang="en-US" sz="977" dirty="0">
                <a:solidFill>
                  <a:schemeClr val="tx1"/>
                </a:solidFill>
              </a:rPr>
              <a:t>Offering convenient products for international rail freight represents the </a:t>
            </a:r>
            <a:r>
              <a:rPr lang="en-US" sz="977" b="1" dirty="0">
                <a:solidFill>
                  <a:schemeClr val="tx1"/>
                </a:solidFill>
              </a:rPr>
              <a:t>collective vision </a:t>
            </a:r>
            <a:r>
              <a:rPr lang="en-US" sz="977" dirty="0">
                <a:solidFill>
                  <a:schemeClr val="tx1"/>
                </a:solidFill>
              </a:rPr>
              <a:t>of the </a:t>
            </a:r>
            <a:r>
              <a:rPr lang="en-US" sz="977" b="1" dirty="0">
                <a:solidFill>
                  <a:schemeClr val="tx1"/>
                </a:solidFill>
              </a:rPr>
              <a:t>C-OSS Community</a:t>
            </a:r>
          </a:p>
        </p:txBody>
      </p:sp>
      <p:grpSp>
        <p:nvGrpSpPr>
          <p:cNvPr id="96" name="Gruppieren 8">
            <a:extLst>
              <a:ext uri="{FF2B5EF4-FFF2-40B4-BE49-F238E27FC236}">
                <a16:creationId xmlns:a16="http://schemas.microsoft.com/office/drawing/2014/main" id="{2A5DC194-C5DF-4F79-B68D-DFA89B641AED}"/>
              </a:ext>
            </a:extLst>
          </p:cNvPr>
          <p:cNvGrpSpPr>
            <a:grpSpLocks noChangeAspect="1"/>
          </p:cNvGrpSpPr>
          <p:nvPr/>
        </p:nvGrpSpPr>
        <p:grpSpPr>
          <a:xfrm>
            <a:off x="3200021" y="4471048"/>
            <a:ext cx="1178010" cy="659027"/>
            <a:chOff x="656075" y="176906"/>
            <a:chExt cx="4086225" cy="2286001"/>
          </a:xfrm>
        </p:grpSpPr>
        <p:pic>
          <p:nvPicPr>
            <p:cNvPr id="97" name="Picture 2" descr="https://t1.ftcdn.net/jpg/00/69/73/10/240_F_69731049_25CXgGjf9PoImPhdOCwRkESQCgRzueHn.jpg">
              <a:extLst>
                <a:ext uri="{FF2B5EF4-FFF2-40B4-BE49-F238E27FC236}">
                  <a16:creationId xmlns:a16="http://schemas.microsoft.com/office/drawing/2014/main" id="{53C2AE6A-628A-4901-A206-B4BC9B7F00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duotone>
                <a:srgbClr val="C8C8CD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6075" y="176906"/>
              <a:ext cx="4086225" cy="2286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8" name="Rechteck 3">
              <a:extLst>
                <a:ext uri="{FF2B5EF4-FFF2-40B4-BE49-F238E27FC236}">
                  <a16:creationId xmlns:a16="http://schemas.microsoft.com/office/drawing/2014/main" id="{3E775CA6-D59D-4FAF-AEC7-144712DF1C28}"/>
                </a:ext>
              </a:extLst>
            </p:cNvPr>
            <p:cNvSpPr/>
            <p:nvPr/>
          </p:nvSpPr>
          <p:spPr>
            <a:xfrm>
              <a:off x="2092782" y="1207589"/>
              <a:ext cx="1440160" cy="3607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198" dirty="0"/>
            </a:p>
          </p:txBody>
        </p:sp>
      </p:grpSp>
      <p:pic>
        <p:nvPicPr>
          <p:cNvPr id="105" name="Picture 4">
            <a:extLst>
              <a:ext uri="{FF2B5EF4-FFF2-40B4-BE49-F238E27FC236}">
                <a16:creationId xmlns:a16="http://schemas.microsoft.com/office/drawing/2014/main" id="{47C5D0EE-5932-40F0-90EB-EF542D3DA9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t="5077" r="2771" b="5211"/>
          <a:stretch/>
        </p:blipFill>
        <p:spPr bwMode="auto">
          <a:xfrm>
            <a:off x="1468792" y="5111177"/>
            <a:ext cx="2254175" cy="1098034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6F04C40E-6C89-4B3E-ABEA-A23894F09917}"/>
              </a:ext>
            </a:extLst>
          </p:cNvPr>
          <p:cNvSpPr/>
          <p:nvPr/>
        </p:nvSpPr>
        <p:spPr>
          <a:xfrm>
            <a:off x="0" y="1842351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6FE0451-EF43-4784-B687-F697BC24C8E8}"/>
              </a:ext>
            </a:extLst>
          </p:cNvPr>
          <p:cNvGrpSpPr/>
          <p:nvPr/>
        </p:nvGrpSpPr>
        <p:grpSpPr>
          <a:xfrm>
            <a:off x="380821" y="1367318"/>
            <a:ext cx="11333955" cy="364770"/>
            <a:chOff x="494038" y="1349900"/>
            <a:chExt cx="11333955" cy="364770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5BFC16D7-3CFC-4E36-B4BA-203CF2B2EBD9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038" y="1434090"/>
              <a:ext cx="931067" cy="196391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FAAF8D95-680B-4E2A-960C-0E7E665A2228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8237" y="1353101"/>
              <a:ext cx="761942" cy="358369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66177A19-E71D-494C-8B30-D188053FCE8E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3311" y="1417095"/>
              <a:ext cx="953815" cy="230380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3E7FB925-C330-432A-B6E7-BF5D118A08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0258" y="1349900"/>
              <a:ext cx="1010104" cy="364770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79EAC2F3-97C4-49F2-9269-A87E10E1D6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3494" y="1363289"/>
              <a:ext cx="537658" cy="337992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895BCE97-A75B-46B3-99D6-06868A3FD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4284" y="1400579"/>
              <a:ext cx="990079" cy="263412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F879BDF5-CAEA-4516-8AD8-BE168F9AD3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354" y="1381898"/>
              <a:ext cx="927307" cy="300775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27C1771C-2E4B-4B9B-B650-9BAB9012EA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7171" y="1366376"/>
              <a:ext cx="690822" cy="331818"/>
            </a:xfrm>
            <a:prstGeom prst="rect">
              <a:avLst/>
            </a:prstGeom>
          </p:spPr>
        </p:pic>
        <p:pic>
          <p:nvPicPr>
            <p:cNvPr id="49" name="Picture 48" descr="A close up of a logo&#10;&#10;Description automatically generated">
              <a:extLst>
                <a:ext uri="{FF2B5EF4-FFF2-40B4-BE49-F238E27FC236}">
                  <a16:creationId xmlns:a16="http://schemas.microsoft.com/office/drawing/2014/main" id="{EE7DCA0A-F678-4895-871A-D7ABA4CD36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65204" y="1373922"/>
              <a:ext cx="1228833" cy="316726"/>
            </a:xfrm>
            <a:prstGeom prst="rect">
              <a:avLst/>
            </a:prstGeom>
          </p:spPr>
        </p:pic>
      </p:grpSp>
      <p:pic>
        <p:nvPicPr>
          <p:cNvPr id="31" name="Picture 30" descr="Logo, company name&#10;&#10;Description automatically generated">
            <a:extLst>
              <a:ext uri="{FF2B5EF4-FFF2-40B4-BE49-F238E27FC236}">
                <a16:creationId xmlns:a16="http://schemas.microsoft.com/office/drawing/2014/main" id="{BABA45BA-73D8-4DC8-AD5A-153464A6C8BA}"/>
              </a:ext>
            </a:extLst>
          </p:cNvPr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0" t="20409" r="7688" b="19505"/>
          <a:stretch/>
        </p:blipFill>
        <p:spPr>
          <a:xfrm>
            <a:off x="8500507" y="1381349"/>
            <a:ext cx="1008346" cy="326717"/>
          </a:xfrm>
          <a:prstGeom prst="rect">
            <a:avLst/>
          </a:prstGeom>
        </p:spPr>
      </p:pic>
      <p:pic>
        <p:nvPicPr>
          <p:cNvPr id="28" name="Picture 27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846CA39-B40C-48BF-BEB7-B177C8FD5CB6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212" y="1426197"/>
            <a:ext cx="896756" cy="25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15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debfe22-1860-4965-840a-ede2a17386f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384681836D86408B720BD0F295A7E5" ma:contentTypeVersion="18" ma:contentTypeDescription="Create a new document." ma:contentTypeScope="" ma:versionID="bcab7c7aade0e88a5c9654f823f4539a">
  <xsd:schema xmlns:xsd="http://www.w3.org/2001/XMLSchema" xmlns:xs="http://www.w3.org/2001/XMLSchema" xmlns:p="http://schemas.microsoft.com/office/2006/metadata/properties" xmlns:ns3="e50164c9-95b9-451d-b929-2d2f46b87f50" xmlns:ns4="3debfe22-1860-4965-840a-ede2a17386f6" targetNamespace="http://schemas.microsoft.com/office/2006/metadata/properties" ma:root="true" ma:fieldsID="d4b18f8d33f5250b1a7ffaa1ba372cc5" ns3:_="" ns4:_="">
    <xsd:import namespace="e50164c9-95b9-451d-b929-2d2f46b87f50"/>
    <xsd:import namespace="3debfe22-1860-4965-840a-ede2a17386f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LengthInSecond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0164c9-95b9-451d-b929-2d2f46b87f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bfe22-1860-4965-840a-ede2a17386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7CAB8F-7844-48C6-92C0-C28C89206E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2DF628-2182-4B28-833D-A16828ACF814}">
  <ds:schemaRefs>
    <ds:schemaRef ds:uri="http://purl.org/dc/terms/"/>
    <ds:schemaRef ds:uri="e50164c9-95b9-451d-b929-2d2f46b87f50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3debfe22-1860-4965-840a-ede2a17386f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40F9827-BB1A-4ACB-923D-E633A5E0D5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0164c9-95b9-451d-b929-2d2f46b87f50"/>
    <ds:schemaRef ds:uri="3debfe22-1860-4965-840a-ede2a17386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883</Words>
  <Application>Microsoft Office PowerPoint</Application>
  <PresentationFormat>Widescreen</PresentationFormat>
  <Paragraphs>639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Susanne Kopfer</dc:creator>
  <cp:lastModifiedBy> LZ</cp:lastModifiedBy>
  <cp:revision>80</cp:revision>
  <dcterms:created xsi:type="dcterms:W3CDTF">2019-07-12T07:50:17Z</dcterms:created>
  <dcterms:modified xsi:type="dcterms:W3CDTF">2024-05-07T18:42:35Z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0x0101005E384681836D86408B720BD0F295A7E5</vt:lpwstr>
  </property>
  <property fmtid="{D5CDD505-2E9C-101B-9397-08002B2CF9AE}" pid="3" name="MSIP_Label_8a44a90e-04f7-4d21-b494-cfe49b26ce55_Enabled">
    <vt:lpwstr>true</vt:lpwstr>
  </property>
  <property fmtid="{D5CDD505-2E9C-101B-9397-08002B2CF9AE}" pid="4" name="MSIP_Label_8a44a90e-04f7-4d21-b494-cfe49b26ce55_SetDate">
    <vt:lpwstr>2022-10-28T07:33:36Z</vt:lpwstr>
  </property>
  <property fmtid="{D5CDD505-2E9C-101B-9397-08002B2CF9AE}" pid="5" name="MSIP_Label_8a44a90e-04f7-4d21-b494-cfe49b26ce55_Method">
    <vt:lpwstr>Privileged</vt:lpwstr>
  </property>
  <property fmtid="{D5CDD505-2E9C-101B-9397-08002B2CF9AE}" pid="6" name="MSIP_Label_8a44a90e-04f7-4d21-b494-cfe49b26ce55_Name">
    <vt:lpwstr>Internal use without footer</vt:lpwstr>
  </property>
  <property fmtid="{D5CDD505-2E9C-101B-9397-08002B2CF9AE}" pid="7" name="MSIP_Label_8a44a90e-04f7-4d21-b494-cfe49b26ce55_SiteId">
    <vt:lpwstr>4c8a6547-459a-4b75-a3dc-f66efe3e9c4e</vt:lpwstr>
  </property>
  <property fmtid="{D5CDD505-2E9C-101B-9397-08002B2CF9AE}" pid="8" name="MSIP_Label_8a44a90e-04f7-4d21-b494-cfe49b26ce55_ActionId">
    <vt:lpwstr>67c39967-dd87-476d-975c-206e9a63ec06</vt:lpwstr>
  </property>
  <property fmtid="{D5CDD505-2E9C-101B-9397-08002B2CF9AE}" pid="9" name="MSIP_Label_8a44a90e-04f7-4d21-b494-cfe49b26ce55_ContentBits">
    <vt:lpwstr>0</vt:lpwstr>
  </property>
</Properties>
</file>