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modernComment_1BC_9A89BB72.xml" ContentType="application/vnd.ms-powerpoint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2.xml" ContentType="application/vnd.openxmlformats-officedocument.presentationml.tag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2" r:id="rId5"/>
  </p:sldMasterIdLst>
  <p:notesMasterIdLst>
    <p:notesMasterId r:id="rId44"/>
  </p:notesMasterIdLst>
  <p:handoutMasterIdLst>
    <p:handoutMasterId r:id="rId45"/>
  </p:handoutMasterIdLst>
  <p:sldIdLst>
    <p:sldId id="256" r:id="rId6"/>
    <p:sldId id="339" r:id="rId7"/>
    <p:sldId id="370" r:id="rId8"/>
    <p:sldId id="369" r:id="rId9"/>
    <p:sldId id="379" r:id="rId10"/>
    <p:sldId id="453" r:id="rId11"/>
    <p:sldId id="429" r:id="rId12"/>
    <p:sldId id="467" r:id="rId13"/>
    <p:sldId id="311" r:id="rId14"/>
    <p:sldId id="431" r:id="rId15"/>
    <p:sldId id="444" r:id="rId16"/>
    <p:sldId id="415" r:id="rId17"/>
    <p:sldId id="417" r:id="rId18"/>
    <p:sldId id="399" r:id="rId19"/>
    <p:sldId id="419" r:id="rId20"/>
    <p:sldId id="383" r:id="rId21"/>
    <p:sldId id="401" r:id="rId22"/>
    <p:sldId id="421" r:id="rId23"/>
    <p:sldId id="402" r:id="rId24"/>
    <p:sldId id="414" r:id="rId25"/>
    <p:sldId id="403" r:id="rId26"/>
    <p:sldId id="422" r:id="rId27"/>
    <p:sldId id="404" r:id="rId28"/>
    <p:sldId id="423" r:id="rId29"/>
    <p:sldId id="405" r:id="rId30"/>
    <p:sldId id="406" r:id="rId31"/>
    <p:sldId id="424" r:id="rId32"/>
    <p:sldId id="407" r:id="rId33"/>
    <p:sldId id="408" r:id="rId34"/>
    <p:sldId id="409" r:id="rId35"/>
    <p:sldId id="410" r:id="rId36"/>
    <p:sldId id="446" r:id="rId37"/>
    <p:sldId id="462" r:id="rId38"/>
    <p:sldId id="426" r:id="rId39"/>
    <p:sldId id="427" r:id="rId40"/>
    <p:sldId id="430" r:id="rId41"/>
    <p:sldId id="465" r:id="rId42"/>
    <p:sldId id="394" r:id="rId43"/>
  </p:sldIdLst>
  <p:sldSz cx="12192000" cy="6858000"/>
  <p:notesSz cx="7104063" cy="10234613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9135C0-078B-486F-A8BA-43179570E7F3}">
          <p14:sldIdLst>
            <p14:sldId id="256"/>
            <p14:sldId id="339"/>
          </p14:sldIdLst>
        </p14:section>
        <p14:section name="01 Study Design" id="{7EC3E006-1163-4775-9440-3A0545E052D6}">
          <p14:sldIdLst>
            <p14:sldId id="370"/>
            <p14:sldId id="369"/>
            <p14:sldId id="379"/>
            <p14:sldId id="453"/>
            <p14:sldId id="429"/>
            <p14:sldId id="467"/>
          </p14:sldIdLst>
        </p14:section>
        <p14:section name="02 Satisfaction with the RFC" id="{E9571983-5E7B-4E83-99D8-272200C39FE0}">
          <p14:sldIdLst>
            <p14:sldId id="311"/>
            <p14:sldId id="431"/>
            <p14:sldId id="444"/>
            <p14:sldId id="415"/>
            <p14:sldId id="417"/>
            <p14:sldId id="399"/>
            <p14:sldId id="419"/>
            <p14:sldId id="383"/>
            <p14:sldId id="401"/>
            <p14:sldId id="421"/>
            <p14:sldId id="402"/>
            <p14:sldId id="414"/>
            <p14:sldId id="403"/>
            <p14:sldId id="422"/>
            <p14:sldId id="404"/>
            <p14:sldId id="423"/>
            <p14:sldId id="405"/>
            <p14:sldId id="406"/>
            <p14:sldId id="424"/>
            <p14:sldId id="407"/>
            <p14:sldId id="408"/>
            <p14:sldId id="409"/>
            <p14:sldId id="410"/>
            <p14:sldId id="446"/>
            <p14:sldId id="462"/>
          </p14:sldIdLst>
        </p14:section>
        <p14:section name="04 Summary" id="{C4AEB2A5-8982-428F-96D5-9E1F8AAAB6E7}">
          <p14:sldIdLst>
            <p14:sldId id="426"/>
            <p14:sldId id="427"/>
            <p14:sldId id="430"/>
          </p14:sldIdLst>
        </p14:section>
        <p14:section name="03 Sample description" id="{F82DA66A-7746-4047-BB7E-75FEAD2F25BC}">
          <p14:sldIdLst>
            <p14:sldId id="465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4E52E0-01B2-2014-354F-BD29E0D9B57E}" name="Van Den Heede Gerda" initials="VG" userId="S::gerda.vandenheede_infrabel.be#ext#@railnetat.onmicrosoft.com::39e25d45-b444-4963-a995-a0d65f5879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CONI ALESSANDRO" initials="TA" lastIdx="7" clrIdx="0">
    <p:extLst>
      <p:ext uri="{19B8F6BF-5375-455C-9EA6-DF929625EA0E}">
        <p15:presenceInfo xmlns:p15="http://schemas.microsoft.com/office/powerpoint/2012/main" userId="S::al.turconi_rfi.it#ext#@railnetat.onmicrosoft.com::2776d440-0dda-4a6f-9938-195c3f35f944" providerId="AD"/>
      </p:ext>
    </p:extLst>
  </p:cmAuthor>
  <p:cmAuthor id="2" name="Svenja Roßkopf" initials="SR" lastIdx="9" clrIdx="1">
    <p:extLst>
      <p:ext uri="{19B8F6BF-5375-455C-9EA6-DF929625EA0E}">
        <p15:presenceInfo xmlns:p15="http://schemas.microsoft.com/office/powerpoint/2012/main" userId="S::Svenja.Rosskopf@deutschebahn.com::59b14ef2-1558-48ae-ada0-5ed9640d0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CE3"/>
    <a:srgbClr val="A6A6A6"/>
    <a:srgbClr val="B8E86A"/>
    <a:srgbClr val="239DCC"/>
    <a:srgbClr val="FFFFFF"/>
    <a:srgbClr val="37A6B3"/>
    <a:srgbClr val="63C08C"/>
    <a:srgbClr val="8DD75F"/>
    <a:srgbClr val="CBCACF"/>
    <a:srgbClr val="37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2092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Participant groups in % of 2021</a:t>
            </a:r>
          </a:p>
        </c:rich>
      </c:tx>
      <c:layout>
        <c:manualLayout>
          <c:xMode val="edge"/>
          <c:yMode val="edge"/>
          <c:x val="0.31242984413795361"/>
          <c:y val="8.7607676547564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8376611878464889"/>
          <c:y val="0.24607817877453611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63C08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4-45EE-BB27-5785913A4C94}"/>
              </c:ext>
            </c:extLst>
          </c:dPt>
          <c:dPt>
            <c:idx val="1"/>
            <c:bubble3D val="0"/>
            <c:spPr>
              <a:solidFill>
                <a:srgbClr val="89CB1F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4-45EE-BB27-5785913A4C94}"/>
              </c:ext>
            </c:extLst>
          </c:dPt>
          <c:dPt>
            <c:idx val="2"/>
            <c:bubble3D val="0"/>
            <c:spPr>
              <a:solidFill>
                <a:srgbClr val="1F89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4-45EE-BB27-5785913A4C94}"/>
              </c:ext>
            </c:extLst>
          </c:dPt>
          <c:dPt>
            <c:idx val="3"/>
            <c:bubble3D val="0"/>
            <c:spPr>
              <a:solidFill>
                <a:srgbClr val="37A6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4-45EE-BB27-5785913A4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Railway Undertaking (RU)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0.53333333333333333</c:v>
                </c:pt>
                <c:pt idx="1">
                  <c:v>6.6666666666666666E-2</c:v>
                </c:pt>
                <c:pt idx="2">
                  <c:v>0.26666666666666666</c:v>
                </c:pt>
                <c:pt idx="3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54-45EE-BB27-5785913A4C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B5A73"/>
                </a:solidFill>
              </a:rPr>
              <a:t>Capacity request</a:t>
            </a:r>
            <a:r>
              <a:rPr lang="en-US" sz="1600" b="1" baseline="0" dirty="0">
                <a:solidFill>
                  <a:srgbClr val="4B5A73"/>
                </a:solidFill>
              </a:rPr>
              <a:t> via C-OSS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Capacity request via C-OSS</c:v>
                </c:pt>
              </c:strCache>
            </c:strRef>
          </c:tx>
          <c:spPr>
            <a:solidFill>
              <a:srgbClr val="37A6B3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22422006135665"/>
          <c:y val="3.2519568190415224E-2"/>
          <c:w val="0.47691605877718712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64-4930-8B8A-38810C1488B1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448-4A4C-B39A-9128EE1F864D}"/>
              </c:ext>
            </c:extLst>
          </c:dPt>
          <c:dPt>
            <c:idx val="7"/>
            <c:invertIfNegative val="0"/>
            <c:bubble3D val="0"/>
            <c:spPr>
              <a:solidFill>
                <a:srgbClr val="CC66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D29-4943-B35C-777A52546902}"/>
              </c:ext>
            </c:extLst>
          </c:dPt>
          <c:dPt>
            <c:idx val="8"/>
            <c:invertIfNegative val="0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D29-4943-B35C-777A52546902}"/>
              </c:ext>
            </c:extLst>
          </c:dPt>
          <c:dPt>
            <c:idx val="9"/>
            <c:invertIfNegative val="0"/>
            <c:bubble3D val="0"/>
            <c:spPr>
              <a:solidFill>
                <a:srgbClr val="FF66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D29-4943-B35C-777A52546902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D29-4943-B35C-777A52546902}"/>
              </c:ext>
            </c:extLst>
          </c:dPt>
          <c:dPt>
            <c:idx val="11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D29-4943-B35C-777A525469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generally satisfied</c:v>
                </c:pt>
                <c:pt idx="1">
                  <c:v>quantity of PaPs</c:v>
                </c:pt>
                <c:pt idx="2">
                  <c:v>time-table of PaPs</c:v>
                </c:pt>
                <c:pt idx="3">
                  <c:v>relations (PaPs origins/destinations)</c:v>
                </c:pt>
                <c:pt idx="4">
                  <c:v>parameters of PaPs (train lenght/weight)</c:v>
                </c:pt>
                <c:pt idx="5">
                  <c:v>commercial speed of PaPs</c:v>
                </c:pt>
                <c:pt idx="6">
                  <c:v>quality of the Reserve Capacity offer</c:v>
                </c:pt>
                <c:pt idx="7">
                  <c:v>allocation process</c:v>
                </c:pt>
                <c:pt idx="8">
                  <c:v>conflict-solving procedure by the C-OSS</c:v>
                </c:pt>
                <c:pt idx="9">
                  <c:v>collection of needs (wish list)</c:v>
                </c:pt>
                <c:pt idx="10">
                  <c:v>protection of PaPs from TCRs</c:v>
                </c:pt>
                <c:pt idx="11">
                  <c:v>other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0.42857142857142855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0.14285714285714285</c:v>
                </c:pt>
                <c:pt idx="4">
                  <c:v>0.5714285714285714</c:v>
                </c:pt>
                <c:pt idx="5">
                  <c:v>0.2857142857142857</c:v>
                </c:pt>
                <c:pt idx="6">
                  <c:v>0.14285714285714285</c:v>
                </c:pt>
                <c:pt idx="7">
                  <c:v>0.14285714285714285</c:v>
                </c:pt>
                <c:pt idx="8">
                  <c:v>0.2857142857142857</c:v>
                </c:pt>
                <c:pt idx="9">
                  <c:v>0</c:v>
                </c:pt>
                <c:pt idx="10">
                  <c:v>0.42857142857142855</c:v>
                </c:pt>
                <c:pt idx="11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generally satisfied</c:v>
                </c:pt>
                <c:pt idx="1">
                  <c:v>quantity of PaPs</c:v>
                </c:pt>
                <c:pt idx="2">
                  <c:v>time-table of PaPs</c:v>
                </c:pt>
                <c:pt idx="3">
                  <c:v>relations (PaPs origins/destinations)</c:v>
                </c:pt>
                <c:pt idx="4">
                  <c:v>parameters of PaPs (train lenght/weight)</c:v>
                </c:pt>
                <c:pt idx="5">
                  <c:v>commercial speed of PaPs</c:v>
                </c:pt>
                <c:pt idx="6">
                  <c:v>quality of the Reserve Capacity offer</c:v>
                </c:pt>
                <c:pt idx="7">
                  <c:v>allocation process</c:v>
                </c:pt>
                <c:pt idx="8">
                  <c:v>conflict-solving procedure by the C-OSS</c:v>
                </c:pt>
                <c:pt idx="9">
                  <c:v>collection of needs (wish list)</c:v>
                </c:pt>
                <c:pt idx="10">
                  <c:v>protection of PaPs from TCRs</c:v>
                </c:pt>
                <c:pt idx="11">
                  <c:v>other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0.11</c:v>
                </c:pt>
                <c:pt idx="1">
                  <c:v>0.44</c:v>
                </c:pt>
                <c:pt idx="2">
                  <c:v>0.44</c:v>
                </c:pt>
                <c:pt idx="3">
                  <c:v>0.11</c:v>
                </c:pt>
                <c:pt idx="4">
                  <c:v>0.44</c:v>
                </c:pt>
                <c:pt idx="5">
                  <c:v>0.44</c:v>
                </c:pt>
                <c:pt idx="6">
                  <c:v>0.11</c:v>
                </c:pt>
                <c:pt idx="7">
                  <c:v>0.44</c:v>
                </c:pt>
                <c:pt idx="8">
                  <c:v>0.22</c:v>
                </c:pt>
                <c:pt idx="9">
                  <c:v>0.11</c:v>
                </c:pt>
                <c:pt idx="10">
                  <c:v>0.44</c:v>
                </c:pt>
                <c:pt idx="1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EB3-48FD-97E2-D84E0BD89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267999307339373"/>
          <c:y val="0.91205772979893507"/>
          <c:w val="9.4649629501918464E-2"/>
          <c:h val="5.5593241937851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regular train performance in report</c:v>
                </c:pt>
                <c:pt idx="2">
                  <c:v>efficiency of measures taken to improve punctuality</c:v>
                </c:pt>
                <c:pt idx="3">
                  <c:v>RU/terminal improvement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0.13333333333333333</c:v>
                </c:pt>
                <c:pt idx="1">
                  <c:v>6.6666666666666666E-2</c:v>
                </c:pt>
                <c:pt idx="2">
                  <c:v>0.66666666666666663</c:v>
                </c:pt>
                <c:pt idx="3">
                  <c:v>0.2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regular train performance in report</c:v>
                </c:pt>
                <c:pt idx="2">
                  <c:v>efficiency of measures taken to improve punctuality</c:v>
                </c:pt>
                <c:pt idx="3">
                  <c:v>RU/terminal improvement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0.14000000000000001</c:v>
                </c:pt>
                <c:pt idx="1">
                  <c:v>7.0000000000000007E-2</c:v>
                </c:pt>
                <c:pt idx="2">
                  <c:v>0.56999999999999995</c:v>
                </c:pt>
                <c:pt idx="3">
                  <c:v>0.64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C0-4C58-8CBD-D3B0E0965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267999307339373"/>
          <c:y val="0.90318875665609455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implementation of new processes</c:v>
                </c:pt>
                <c:pt idx="2">
                  <c:v>quality and usability of re-routing scenarios</c:v>
                </c:pt>
                <c:pt idx="3">
                  <c:v>information/support on ICM by RFCs 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0.22222222222222221</c:v>
                </c:pt>
                <c:pt idx="1">
                  <c:v>0.44444444444444442</c:v>
                </c:pt>
                <c:pt idx="2">
                  <c:v>0.55555555555555558</c:v>
                </c:pt>
                <c:pt idx="3">
                  <c:v>0</c:v>
                </c:pt>
                <c:pt idx="4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implementation of new processes</c:v>
                </c:pt>
                <c:pt idx="2">
                  <c:v>quality and usability of re-routing scenarios</c:v>
                </c:pt>
                <c:pt idx="3">
                  <c:v>information/support on ICM by RFCs 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0.56000000000000005</c:v>
                </c:pt>
                <c:pt idx="2">
                  <c:v>0.89</c:v>
                </c:pt>
                <c:pt idx="3">
                  <c:v>0.11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498-4FC7-897E-728CFE2E54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9382081108313138"/>
          <c:y val="0.90910140541798812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61-49D5-BB47-644FBE1ECF2A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A6-473D-9188-20272AE125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RAG/TAG meetings useful</c:v>
                </c:pt>
                <c:pt idx="2">
                  <c:v>RAG/TAG meetings useful, other comments</c:v>
                </c:pt>
                <c:pt idx="3">
                  <c:v>consideration of AG's opinion in the MB</c:v>
                </c:pt>
                <c:pt idx="4">
                  <c:v>consideration of AG's opinion in the ExB</c:v>
                </c:pt>
                <c:pt idx="5">
                  <c:v>organization of meetings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0.30769230769230771</c:v>
                </c:pt>
                <c:pt idx="1">
                  <c:v>0.30769230769230771</c:v>
                </c:pt>
                <c:pt idx="2">
                  <c:v>7.6923076923076927E-2</c:v>
                </c:pt>
                <c:pt idx="3">
                  <c:v>0.46153846153846156</c:v>
                </c:pt>
                <c:pt idx="4">
                  <c:v>0.46153846153846156</c:v>
                </c:pt>
                <c:pt idx="5">
                  <c:v>0.15384615384615385</c:v>
                </c:pt>
                <c:pt idx="6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RAG/TAG meetings useful</c:v>
                </c:pt>
                <c:pt idx="2">
                  <c:v>RAG/TAG meetings useful, other comments</c:v>
                </c:pt>
                <c:pt idx="3">
                  <c:v>consideration of AG's opinion in the MB</c:v>
                </c:pt>
                <c:pt idx="4">
                  <c:v>consideration of AG's opinion in the ExB</c:v>
                </c:pt>
                <c:pt idx="5">
                  <c:v>organization of meetings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0.36</c:v>
                </c:pt>
                <c:pt idx="1">
                  <c:v>0.21</c:v>
                </c:pt>
                <c:pt idx="2">
                  <c:v>0</c:v>
                </c:pt>
                <c:pt idx="3">
                  <c:v>0.28999999999999998</c:v>
                </c:pt>
                <c:pt idx="4">
                  <c:v>0.28999999999999998</c:v>
                </c:pt>
                <c:pt idx="5">
                  <c:v>0.28999999999999998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AA6-473D-9188-20272AE125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599550226755118"/>
          <c:y val="0.92388302732272243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600" b="1" baseline="0" dirty="0">
                <a:solidFill>
                  <a:srgbClr val="4B5A73"/>
                </a:solidFill>
              </a:rPr>
              <a:t>Participation in </a:t>
            </a:r>
            <a:br>
              <a:rPr lang="de-AT" sz="1600" b="1" baseline="0" dirty="0">
                <a:solidFill>
                  <a:srgbClr val="4B5A73"/>
                </a:solidFill>
              </a:rPr>
            </a:br>
            <a:r>
              <a:rPr lang="de-AT" sz="1600" b="1" baseline="0" dirty="0">
                <a:solidFill>
                  <a:srgbClr val="4B5A73"/>
                </a:solidFill>
              </a:rPr>
              <a:t>RAG TAG meetings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5B-4A8F-921A-0244E6D3D50E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67A-483D-B988-938F1F760A5F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19-40D6-AA0E-D33C8F252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generally satisfied</c:v>
                </c:pt>
                <c:pt idx="1">
                  <c:v>information on the RFC website</c:v>
                </c:pt>
                <c:pt idx="2">
                  <c:v>information on social media channels</c:v>
                </c:pt>
                <c:pt idx="3">
                  <c:v>information in annual reports</c:v>
                </c:pt>
                <c:pt idx="4">
                  <c:v>information provided in CID books</c:v>
                </c:pt>
                <c:pt idx="5">
                  <c:v>information provided on the CIP</c:v>
                </c:pt>
                <c:pt idx="6">
                  <c:v>information provided on the NCI</c:v>
                </c:pt>
                <c:pt idx="7">
                  <c:v>other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</c:v>
                </c:pt>
                <c:pt idx="1">
                  <c:v>0.33333333333333331</c:v>
                </c:pt>
                <c:pt idx="2">
                  <c:v>6.6666666666666666E-2</c:v>
                </c:pt>
                <c:pt idx="3">
                  <c:v>6.6666666666666666E-2</c:v>
                </c:pt>
                <c:pt idx="4">
                  <c:v>6.6666666666666666E-2</c:v>
                </c:pt>
                <c:pt idx="5">
                  <c:v>0.2</c:v>
                </c:pt>
                <c:pt idx="6">
                  <c:v>6.6666666666666666E-2</c:v>
                </c:pt>
                <c:pt idx="7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generally satisfied</c:v>
                </c:pt>
                <c:pt idx="1">
                  <c:v>information on the RFC website</c:v>
                </c:pt>
                <c:pt idx="2">
                  <c:v>information on social media channels</c:v>
                </c:pt>
                <c:pt idx="3">
                  <c:v>information in annual reports</c:v>
                </c:pt>
                <c:pt idx="4">
                  <c:v>information provided in CID books</c:v>
                </c:pt>
                <c:pt idx="5">
                  <c:v>information provided on the CIP</c:v>
                </c:pt>
                <c:pt idx="6">
                  <c:v>information provided on the NCI</c:v>
                </c:pt>
                <c:pt idx="7">
                  <c:v>other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0.28999999999999998</c:v>
                </c:pt>
                <c:pt idx="1">
                  <c:v>0.21</c:v>
                </c:pt>
                <c:pt idx="2">
                  <c:v>0</c:v>
                </c:pt>
                <c:pt idx="3">
                  <c:v>0</c:v>
                </c:pt>
                <c:pt idx="4">
                  <c:v>7.0000000000000007E-2</c:v>
                </c:pt>
                <c:pt idx="5">
                  <c:v>0.36</c:v>
                </c:pt>
                <c:pt idx="6">
                  <c:v>0</c:v>
                </c:pt>
                <c:pt idx="7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719-40D6-AA0E-D33C8F2526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045182947144629"/>
          <c:y val="0.89727610789420087"/>
          <c:w val="9.7085181334518933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CB7-48A4-89B8-E33D2DC80B22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CB7-48A4-89B8-E33D2DC80B22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B7-48A4-89B8-E33D2DC80B2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B7-48A4-89B8-E33D2DC80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generally satisfied</c:v>
                </c:pt>
                <c:pt idx="1">
                  <c:v>Information documents</c:v>
                </c:pt>
                <c:pt idx="2">
                  <c:v>Interactive map</c:v>
                </c:pt>
                <c:pt idx="3">
                  <c:v>Route planning </c:v>
                </c:pt>
                <c:pt idx="4">
                  <c:v>Display of ICM re-routing options</c:v>
                </c:pt>
                <c:pt idx="5">
                  <c:v>General usability</c:v>
                </c:pt>
                <c:pt idx="6">
                  <c:v>Geographical coverage</c:v>
                </c:pt>
                <c:pt idx="7">
                  <c:v>other</c:v>
                </c:pt>
                <c:pt idx="8">
                  <c:v>Don't know / I don't use CIP.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0.33333333333333331</c:v>
                </c:pt>
                <c:pt idx="1">
                  <c:v>0.26666666666666666</c:v>
                </c:pt>
                <c:pt idx="2">
                  <c:v>0.26666666666666666</c:v>
                </c:pt>
                <c:pt idx="3">
                  <c:v>0.26666666666666666</c:v>
                </c:pt>
                <c:pt idx="4">
                  <c:v>0.2</c:v>
                </c:pt>
                <c:pt idx="5">
                  <c:v>0.13333333333333333</c:v>
                </c:pt>
                <c:pt idx="6">
                  <c:v>0.13333333333333333</c:v>
                </c:pt>
                <c:pt idx="7">
                  <c:v>0.13333333333333333</c:v>
                </c:pt>
                <c:pt idx="8">
                  <c:v>0.46666666666666667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generally satisfied</c:v>
                </c:pt>
                <c:pt idx="1">
                  <c:v>Information documents</c:v>
                </c:pt>
                <c:pt idx="2">
                  <c:v>Interactive map</c:v>
                </c:pt>
                <c:pt idx="3">
                  <c:v>Route planning </c:v>
                </c:pt>
                <c:pt idx="4">
                  <c:v>Display of ICM re-routing options</c:v>
                </c:pt>
                <c:pt idx="5">
                  <c:v>General usability</c:v>
                </c:pt>
                <c:pt idx="6">
                  <c:v>Geographical coverage</c:v>
                </c:pt>
                <c:pt idx="7">
                  <c:v>other</c:v>
                </c:pt>
                <c:pt idx="8">
                  <c:v>Don't know / I don't use CIP.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0.14000000000000001</c:v>
                </c:pt>
                <c:pt idx="1">
                  <c:v>0</c:v>
                </c:pt>
                <c:pt idx="2">
                  <c:v>0.36</c:v>
                </c:pt>
                <c:pt idx="3">
                  <c:v>0.36</c:v>
                </c:pt>
                <c:pt idx="4">
                  <c:v>0.14000000000000001</c:v>
                </c:pt>
                <c:pt idx="5">
                  <c:v>0.21</c:v>
                </c:pt>
                <c:pt idx="6">
                  <c:v>0</c:v>
                </c:pt>
                <c:pt idx="7">
                  <c:v>0.5</c:v>
                </c:pt>
                <c:pt idx="8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055-49CC-9E48-982BFF0F6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769539793135721"/>
          <c:y val="2.7398635769124751E-2"/>
          <c:w val="9.7085181334518933E-2"/>
          <c:h val="5.7314588355356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Rus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problems</c:v>
                </c:pt>
                <c:pt idx="1">
                  <c:v>slight problems, comment:</c:v>
                </c:pt>
                <c:pt idx="2">
                  <c:v>severe problems, comment: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0.77777777777777779</c:v>
                </c:pt>
                <c:pt idx="1">
                  <c:v>0.66666666666666663</c:v>
                </c:pt>
                <c:pt idx="2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ports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problems</c:v>
                </c:pt>
                <c:pt idx="1">
                  <c:v>slight problems, comment:</c:v>
                </c:pt>
                <c:pt idx="2">
                  <c:v>severe problems, comment: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0.33333333333333331</c:v>
                </c:pt>
                <c:pt idx="1">
                  <c:v>0.5</c:v>
                </c:pt>
                <c:pt idx="2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9189592704651E-2"/>
          <c:y val="0.19379062027258134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97D5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F6-4609-9517-35A705E74393}"/>
              </c:ext>
            </c:extLst>
          </c:dPt>
          <c:dPt>
            <c:idx val="1"/>
            <c:bubble3D val="0"/>
            <c:spPr>
              <a:solidFill>
                <a:srgbClr val="B8E86A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F6-4609-9517-35A705E74393}"/>
              </c:ext>
            </c:extLst>
          </c:dPt>
          <c:dPt>
            <c:idx val="2"/>
            <c:bubble3D val="0"/>
            <c:spPr>
              <a:solidFill>
                <a:srgbClr val="7CC9E8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F6-4609-9517-35A705E74393}"/>
              </c:ext>
            </c:extLst>
          </c:dPt>
          <c:dPt>
            <c:idx val="3"/>
            <c:bubble3D val="0"/>
            <c:spPr>
              <a:solidFill>
                <a:srgbClr val="37A6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34-4826-BC21-70E825C9712D}"/>
              </c:ext>
            </c:extLst>
          </c:dPt>
          <c:dLbls>
            <c:dLbl>
              <c:idx val="0"/>
              <c:layout>
                <c:manualLayout>
                  <c:x val="-5.4037379399844692E-3"/>
                  <c:y val="1.462839555872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F6-4609-9517-35A705E74393}"/>
                </c:ext>
              </c:extLst>
            </c:dLbl>
            <c:dLbl>
              <c:idx val="1"/>
              <c:layout>
                <c:manualLayout>
                  <c:x val="-1.0807475879968961E-2"/>
                  <c:y val="1.46283955587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F6-4609-9517-35A705E74393}"/>
                </c:ext>
              </c:extLst>
            </c:dLbl>
            <c:dLbl>
              <c:idx val="2"/>
              <c:layout>
                <c:manualLayout>
                  <c:x val="-1.0807475879968938E-2"/>
                  <c:y val="-1.46283955587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F6-4609-9517-35A705E74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ln w="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Railway Undertaking (RU)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</c:v>
                </c:pt>
                <c:pt idx="2">
                  <c:v>7.0000000000000007E-2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6-4609-9517-35A705E743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8E86A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7.0000000000000007E-2</c:v>
                </c:pt>
                <c:pt idx="2">
                  <c:v>0.43</c:v>
                </c:pt>
                <c:pt idx="3">
                  <c:v>0.13</c:v>
                </c:pt>
                <c:pt idx="4">
                  <c:v>0.22</c:v>
                </c:pt>
                <c:pt idx="5">
                  <c:v>0.31</c:v>
                </c:pt>
                <c:pt idx="6">
                  <c:v>0.2</c:v>
                </c:pt>
                <c:pt idx="7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7.0000000000000007E-2</c:v>
                </c:pt>
                <c:pt idx="1">
                  <c:v>0.21</c:v>
                </c:pt>
                <c:pt idx="2">
                  <c:v>0.11</c:v>
                </c:pt>
                <c:pt idx="3">
                  <c:v>0.14000000000000001</c:v>
                </c:pt>
                <c:pt idx="4">
                  <c:v>0</c:v>
                </c:pt>
                <c:pt idx="5">
                  <c:v>0.36</c:v>
                </c:pt>
                <c:pt idx="6">
                  <c:v>0.28999999999999998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01-42DE-8C16-2179C6C405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35038888548301"/>
          <c:y val="3.2201821514825264E-2"/>
          <c:w val="9.4988759053810823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04759813613237"/>
          <c:y val="3.7205367928907142E-2"/>
          <c:w val="0.59121443864049739"/>
          <c:h val="0.94632224787210173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04759813613237"/>
          <c:y val="3.7205367928907142E-2"/>
          <c:w val="0.59121443864049739"/>
          <c:h val="0.946322247872101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65CB-4616-8C32-200975C7D110}"/>
              </c:ext>
            </c:extLst>
          </c:dPt>
          <c:dPt>
            <c:idx val="1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65CB-4616-8C32-200975C7D110}"/>
              </c:ext>
            </c:extLst>
          </c:dPt>
          <c:dPt>
            <c:idx val="2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65CB-4616-8C32-200975C7D110}"/>
              </c:ext>
            </c:extLst>
          </c:dPt>
          <c:dPt>
            <c:idx val="3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65CB-4616-8C32-200975C7D110}"/>
              </c:ext>
            </c:extLst>
          </c:dPt>
          <c:dPt>
            <c:idx val="4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65CB-4616-8C32-200975C7D110}"/>
              </c:ext>
            </c:extLst>
          </c:dPt>
          <c:dPt>
            <c:idx val="5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65CB-4616-8C32-200975C7D110}"/>
              </c:ext>
            </c:extLst>
          </c:dPt>
          <c:dPt>
            <c:idx val="6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65CB-4616-8C32-200975C7D110}"/>
              </c:ext>
            </c:extLst>
          </c:dPt>
          <c:dPt>
            <c:idx val="7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65CB-4616-8C32-200975C7D110}"/>
              </c:ext>
            </c:extLst>
          </c:dPt>
          <c:dPt>
            <c:idx val="8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65CB-4616-8C32-200975C7D110}"/>
              </c:ext>
            </c:extLst>
          </c:dPt>
          <c:dPt>
            <c:idx val="9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65CB-4616-8C32-200975C7D1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Sheet2!$A$2:$A$43</c:f>
              <c:strCache>
                <c:ptCount val="10"/>
                <c:pt idx="0">
                  <c:v>consideration of AG's opinion in the MB</c:v>
                </c:pt>
                <c:pt idx="1">
                  <c:v>CIP not used</c:v>
                </c:pt>
                <c:pt idx="2">
                  <c:v>infrastructure capacity</c:v>
                </c:pt>
                <c:pt idx="3">
                  <c:v>time-table of alternative offers</c:v>
                </c:pt>
                <c:pt idx="4">
                  <c:v>measures taken to improve infrastructure standards</c:v>
                </c:pt>
                <c:pt idx="5">
                  <c:v>quality and usability of re-routing scenarios</c:v>
                </c:pt>
                <c:pt idx="6">
                  <c:v>parameters of PaPs (train length/weight)</c:v>
                </c:pt>
                <c:pt idx="7">
                  <c:v>infrastructure parameters</c:v>
                </c:pt>
                <c:pt idx="8">
                  <c:v>involvement of customers</c:v>
                </c:pt>
                <c:pt idx="9">
                  <c:v>efficiency of measures taken to improve punctuality</c:v>
                </c:pt>
              </c:strCache>
              <c:extLst/>
            </c:strRef>
          </c:cat>
          <c:val>
            <c:numRef>
              <c:f>Sheet2!$B$2:$B$43</c:f>
              <c:numCache>
                <c:formatCode>0%</c:formatCode>
                <c:ptCount val="10"/>
                <c:pt idx="0">
                  <c:v>0.46</c:v>
                </c:pt>
                <c:pt idx="1">
                  <c:v>0.47</c:v>
                </c:pt>
                <c:pt idx="2">
                  <c:v>0.47</c:v>
                </c:pt>
                <c:pt idx="3">
                  <c:v>0.47</c:v>
                </c:pt>
                <c:pt idx="4">
                  <c:v>0.53</c:v>
                </c:pt>
                <c:pt idx="5">
                  <c:v>0.56000000000000005</c:v>
                </c:pt>
                <c:pt idx="6">
                  <c:v>0.56999999999999995</c:v>
                </c:pt>
                <c:pt idx="7">
                  <c:v>0.6</c:v>
                </c:pt>
                <c:pt idx="8">
                  <c:v>0.6</c:v>
                </c:pt>
                <c:pt idx="9">
                  <c:v>0.67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52-65CB-4616-8C32-200975C7D1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39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D-4F97-A44D-EC7612233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D-4F97-A44D-EC7612233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1983999"/>
        <c:axId val="937097263"/>
      </c:barChart>
      <c:catAx>
        <c:axId val="10619839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2598712745412"/>
          <c:y val="0.20411058836233145"/>
          <c:w val="0.5451182590493201"/>
          <c:h val="0.64174339438486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Customer satisfaction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negative</c:v>
                </c:pt>
                <c:pt idx="1">
                  <c:v>positive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844214276107E-2"/>
          <c:y val="3.2557075092882047E-2"/>
          <c:w val="0.95115278802762548"/>
          <c:h val="0.93488584981423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Invitations</c:v>
                </c:pt>
              </c:strCache>
            </c:strRef>
          </c:tx>
          <c:spPr>
            <a:solidFill>
              <a:srgbClr val="239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"/>
                <c:pt idx="0">
                  <c:v>RFC1</c:v>
                </c:pt>
              </c:strCache>
              <c:extLst/>
            </c:strRef>
          </c:cat>
          <c:val>
            <c:numRef>
              <c:f>Sheet1!$B$2:$B$12</c:f>
              <c:numCache>
                <c:formatCode>General</c:formatCode>
                <c:ptCount val="1"/>
                <c:pt idx="0">
                  <c:v>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72-4BD9-8122-37E2F4986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Evaluations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"/>
                <c:pt idx="0">
                  <c:v>RFC1</c:v>
                </c:pt>
              </c:strCache>
              <c:extLst/>
            </c:strRef>
          </c:cat>
          <c:val>
            <c:numRef>
              <c:f>Sheet1!$C$2:$C$12</c:f>
              <c:numCache>
                <c:formatCode>General</c:formatCode>
                <c:ptCount val="1"/>
                <c:pt idx="0">
                  <c:v>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272-4BD9-8122-37E2F4986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275683963078086E-2"/>
          <c:y val="0.15005176038924931"/>
          <c:w val="0.26574305469472265"/>
          <c:h val="0.22096469812839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2E0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RFC1</c:v>
                </c:pt>
              </c:strCache>
              <c:extLst/>
            </c:strRef>
          </c:cat>
          <c:val>
            <c:numRef>
              <c:f>Sheet1!$B$2:$B$13</c:f>
              <c:numCache>
                <c:formatCode>General</c:formatCode>
                <c:ptCount val="1"/>
                <c:pt idx="0">
                  <c:v>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ECE-4559-B570-96CE90054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RFC1</c:v>
                </c:pt>
              </c:strCache>
              <c:extLst/>
            </c:strRef>
          </c:cat>
          <c:val>
            <c:numRef>
              <c:f>Sheet1!$C$2:$C$13</c:f>
              <c:numCache>
                <c:formatCode>General</c:formatCode>
                <c:ptCount val="1"/>
                <c:pt idx="0">
                  <c:v>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ECE-4559-B570-96CE90054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2.9087721456692965E-2"/>
          <c:y val="4.9225738220607863E-2"/>
          <c:w val="0.26651851110765273"/>
          <c:h val="0.17112446552596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04759813613237"/>
          <c:y val="3.7205367928907142E-2"/>
          <c:w val="0.59121443864049739"/>
          <c:h val="0.946322247872101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Pt>
            <c:idx val="7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10-4E4D-AD6D-2F3085AECC5B}"/>
              </c:ext>
            </c:extLst>
          </c:dPt>
          <c:dPt>
            <c:idx val="8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49D-4699-B252-F4B2B918DA46}"/>
              </c:ext>
            </c:extLst>
          </c:dPt>
          <c:dPt>
            <c:idx val="9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F-49EA-9EA9-020C64C636E6}"/>
              </c:ext>
            </c:extLst>
          </c:dPt>
          <c:dPt>
            <c:idx val="11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1F-49EA-9EA9-020C64C636E6}"/>
              </c:ext>
            </c:extLst>
          </c:dPt>
          <c:dPt>
            <c:idx val="12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1F-49EA-9EA9-020C64C636E6}"/>
              </c:ext>
            </c:extLst>
          </c:dPt>
          <c:dPt>
            <c:idx val="13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D1F-49EA-9EA9-020C64C636E6}"/>
              </c:ext>
            </c:extLst>
          </c:dPt>
          <c:dPt>
            <c:idx val="14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1F-49EA-9EA9-020C64C636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Sheet2!$A$2:$A$16</c:f>
              <c:strCache>
                <c:ptCount val="15"/>
                <c:pt idx="0">
                  <c:v>geographical routing</c:v>
                </c:pt>
                <c:pt idx="1">
                  <c:v>quality of altnerative offers</c:v>
                </c:pt>
                <c:pt idx="2">
                  <c:v>protection of PaPs from TCRs</c:v>
                </c:pt>
                <c:pt idx="3">
                  <c:v>implementation of new processes</c:v>
                </c:pt>
                <c:pt idx="4">
                  <c:v>consideration of AG's opinion in the ExB</c:v>
                </c:pt>
                <c:pt idx="5">
                  <c:v>consideration of AG's opinion in the MB</c:v>
                </c:pt>
                <c:pt idx="6">
                  <c:v>CIP not used</c:v>
                </c:pt>
                <c:pt idx="7">
                  <c:v>infrastructure capacity</c:v>
                </c:pt>
                <c:pt idx="8">
                  <c:v>time-table of alternative offers</c:v>
                </c:pt>
                <c:pt idx="9">
                  <c:v>measures taken to improve infrastructure standards</c:v>
                </c:pt>
                <c:pt idx="10">
                  <c:v>quality and usability of re-routing scenarios</c:v>
                </c:pt>
                <c:pt idx="11">
                  <c:v>parameters of PaPs (train length/weight)</c:v>
                </c:pt>
                <c:pt idx="12">
                  <c:v>infrastructure parameters</c:v>
                </c:pt>
                <c:pt idx="13">
                  <c:v>involvement of customers</c:v>
                </c:pt>
                <c:pt idx="14">
                  <c:v>efficiency of measures taken to improve punctuality</c:v>
                </c:pt>
              </c:strCache>
            </c:strRef>
          </c:cat>
          <c:val>
            <c:numRef>
              <c:f>Sheet2!$B$2:$B$16</c:f>
              <c:numCache>
                <c:formatCode>0%</c:formatCode>
                <c:ptCount val="15"/>
                <c:pt idx="0">
                  <c:v>0.4</c:v>
                </c:pt>
                <c:pt idx="1">
                  <c:v>0.4</c:v>
                </c:pt>
                <c:pt idx="2">
                  <c:v>0.43</c:v>
                </c:pt>
                <c:pt idx="3">
                  <c:v>0.44</c:v>
                </c:pt>
                <c:pt idx="4">
                  <c:v>0.46</c:v>
                </c:pt>
                <c:pt idx="5">
                  <c:v>0.46</c:v>
                </c:pt>
                <c:pt idx="6">
                  <c:v>0.47</c:v>
                </c:pt>
                <c:pt idx="7">
                  <c:v>0.47</c:v>
                </c:pt>
                <c:pt idx="8">
                  <c:v>0.47</c:v>
                </c:pt>
                <c:pt idx="9">
                  <c:v>0.53</c:v>
                </c:pt>
                <c:pt idx="10">
                  <c:v>0.56000000000000005</c:v>
                </c:pt>
                <c:pt idx="11">
                  <c:v>0.56999999999999995</c:v>
                </c:pt>
                <c:pt idx="12">
                  <c:v>0.6</c:v>
                </c:pt>
                <c:pt idx="13">
                  <c:v>0.6</c:v>
                </c:pt>
                <c:pt idx="14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6A-44BA-8821-0F4DC640F268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4BA-8821-0F4DC640F268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4BA-8821-0F4DC640F268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6A-44BA-8821-0F4DC640F268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6A-44BA-8821-0F4DC640F26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6A-44BA-8821-0F4DC640F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  <c:extLst xmlns:c15="http://schemas.microsoft.com/office/drawing/2012/chart"/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0.13333333333333333</c:v>
                </c:pt>
                <c:pt idx="1">
                  <c:v>0.4</c:v>
                </c:pt>
                <c:pt idx="2">
                  <c:v>0.4</c:v>
                </c:pt>
                <c:pt idx="3">
                  <c:v>0</c:v>
                </c:pt>
                <c:pt idx="4">
                  <c:v>6.6666666666666666E-2</c:v>
                </c:pt>
                <c:pt idx="5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755-46FD-8199-90749D18447A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</c:strRef>
          </c:cat>
          <c:val>
            <c:numRef>
              <c:f>Sheet1!$C$15:$C$20</c:f>
              <c:numCache>
                <c:formatCode>0%</c:formatCode>
                <c:ptCount val="6"/>
                <c:pt idx="0">
                  <c:v>0</c:v>
                </c:pt>
                <c:pt idx="1">
                  <c:v>0.7142857142857143</c:v>
                </c:pt>
                <c:pt idx="2">
                  <c:v>0.2857142857142857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1-4F6D-8C84-30DD735C8B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1031894607"/>
        <c:axId val="1022448847"/>
        <c:extLst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22366586949874"/>
          <c:y val="2.92454971338784E-2"/>
          <c:w val="9.9494698111026056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04084399328323"/>
          <c:y val="3.2519568190415224E-2"/>
          <c:w val="0.6372754927794340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55-46FD-8199-90749D18447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55-46FD-8199-90749D18447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55-46FD-8199-90749D18447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55-46FD-8199-90749D18447A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55-46FD-8199-90749D18447A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D1-495E-9A95-8C811B512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0.13333333333333333</c:v>
                </c:pt>
                <c:pt idx="1">
                  <c:v>0.4</c:v>
                </c:pt>
                <c:pt idx="2">
                  <c:v>0.6</c:v>
                </c:pt>
                <c:pt idx="3">
                  <c:v>0.53333333333333333</c:v>
                </c:pt>
                <c:pt idx="4">
                  <c:v>0.46666666666666667</c:v>
                </c:pt>
                <c:pt idx="5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5-46FD-8199-90749D1844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0.21</c:v>
                </c:pt>
                <c:pt idx="2">
                  <c:v>0.56999999999999995</c:v>
                </c:pt>
                <c:pt idx="3">
                  <c:v>0.64</c:v>
                </c:pt>
                <c:pt idx="4">
                  <c:v>0.79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AA9-4C2A-99C7-679AD80472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822366586949874"/>
          <c:y val="0.9150140541798818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B-43D8-946F-33AA8AD39541}"/>
              </c:ext>
            </c:extLst>
          </c:dPt>
          <c:dPt>
            <c:idx val="1"/>
            <c:invertIfNegative val="0"/>
            <c:bubble3D val="0"/>
            <c:spPr>
              <a:solidFill>
                <a:srgbClr val="8CCE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DB-43D8-946F-33AA8AD3954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B-43D8-946F-33AA8AD3954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DB-43D8-946F-33AA8AD3954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DB-43D8-946F-33AA8AD3954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DB-43D8-946F-33AA8AD39541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5DB-43D8-946F-33AA8AD39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quality of alternative offers</c:v>
                </c:pt>
                <c:pt idx="2">
                  <c:v>quantity of alternative offers</c:v>
                </c:pt>
                <c:pt idx="3">
                  <c:v>time-table of alternative offers</c:v>
                </c:pt>
                <c:pt idx="4">
                  <c:v>info on works and possessions</c:v>
                </c:pt>
                <c:pt idx="5">
                  <c:v>involvement of customers</c:v>
                </c:pt>
                <c:pt idx="6">
                  <c:v>other</c:v>
                </c:pt>
              </c:strCache>
              <c:extLst xmlns:c15="http://schemas.microsoft.com/office/drawing/2012/chart"/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6.6666666666666666E-2</c:v>
                </c:pt>
                <c:pt idx="1">
                  <c:v>0.4</c:v>
                </c:pt>
                <c:pt idx="2">
                  <c:v>0.33333333333333331</c:v>
                </c:pt>
                <c:pt idx="3">
                  <c:v>0.46666666666666667</c:v>
                </c:pt>
                <c:pt idx="4">
                  <c:v>0.26666666666666666</c:v>
                </c:pt>
                <c:pt idx="5">
                  <c:v>0.6</c:v>
                </c:pt>
                <c:pt idx="6">
                  <c:v>0.26666666666666666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quality of alternative offers</c:v>
                </c:pt>
                <c:pt idx="2">
                  <c:v>quantity of alternative offers</c:v>
                </c:pt>
                <c:pt idx="3">
                  <c:v>time-table of alternative offers</c:v>
                </c:pt>
                <c:pt idx="4">
                  <c:v>info on works and possessions</c:v>
                </c:pt>
                <c:pt idx="5">
                  <c:v>involvement of customers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0.21</c:v>
                </c:pt>
                <c:pt idx="1">
                  <c:v>0.5</c:v>
                </c:pt>
                <c:pt idx="2">
                  <c:v>0.64</c:v>
                </c:pt>
                <c:pt idx="3">
                  <c:v>0.56999999999999995</c:v>
                </c:pt>
                <c:pt idx="4">
                  <c:v>0.5</c:v>
                </c:pt>
                <c:pt idx="5">
                  <c:v>0.43</c:v>
                </c:pt>
                <c:pt idx="6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EC-4BC0-8C74-E8344D4D6B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  <c:extLst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599550226755118"/>
          <c:y val="0.91205772979893507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BC_9A89BB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707245-AD91-496E-9345-0BF62E26BAC3}" authorId="{E64E52E0-01B2-2014-354F-BD29E0D9B57E}" status="resolved" created="2022-03-04T14:55:18.483" complete="100000">
    <pc:sldMkLst xmlns:pc="http://schemas.microsoft.com/office/powerpoint/2013/main/command">
      <pc:docMk/>
      <pc:sldMk cId="2592717682" sldId="444"/>
    </pc:sldMkLst>
    <p188:txBody>
      <a:bodyPr/>
      <a:lstStyle/>
      <a:p>
        <a:r>
          <a:rPr lang="en-US"/>
          <a:t>I would delete the 2nd sentence in ExBo/ RAG/TAG version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230F00A-8A96-4233-A0E9-7D424EC6A4F8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00C5996-46CD-433B-A494-B4D8B1F3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4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95FABC4-2C4C-4578-B19A-7B8D41AA512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6739218-A38F-42BB-9677-8A7744ABC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39218-A38F-42BB-9677-8A7744ABCD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9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5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39218-A38F-42BB-9677-8A7744ABC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12667" y="85725"/>
            <a:ext cx="5086369" cy="6157272"/>
            <a:chOff x="250045" y="190500"/>
            <a:chExt cx="5086369" cy="6157272"/>
          </a:xfrm>
        </p:grpSpPr>
        <p:grpSp>
          <p:nvGrpSpPr>
            <p:cNvPr id="8" name="Group 7"/>
            <p:cNvGrpSpPr/>
            <p:nvPr/>
          </p:nvGrpSpPr>
          <p:grpSpPr>
            <a:xfrm>
              <a:off x="256791" y="190500"/>
              <a:ext cx="5079623" cy="6147153"/>
              <a:chOff x="3041650" y="481013"/>
              <a:chExt cx="4781551" cy="5786438"/>
            </a:xfrm>
            <a:solidFill>
              <a:srgbClr val="E6E9EE"/>
            </a:solidFill>
          </p:grpSpPr>
          <p:sp>
            <p:nvSpPr>
              <p:cNvPr id="318" name="Freeform 5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42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43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4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7 w 33"/>
                  <a:gd name="T1" fmla="*/ 22 h 29"/>
                  <a:gd name="T2" fmla="*/ 14 w 33"/>
                  <a:gd name="T3" fmla="*/ 25 h 29"/>
                  <a:gd name="T4" fmla="*/ 14 w 33"/>
                  <a:gd name="T5" fmla="*/ 25 h 29"/>
                  <a:gd name="T6" fmla="*/ 12 w 33"/>
                  <a:gd name="T7" fmla="*/ 28 h 29"/>
                  <a:gd name="T8" fmla="*/ 11 w 33"/>
                  <a:gd name="T9" fmla="*/ 28 h 29"/>
                  <a:gd name="T10" fmla="*/ 9 w 33"/>
                  <a:gd name="T11" fmla="*/ 28 h 29"/>
                  <a:gd name="T12" fmla="*/ 8 w 33"/>
                  <a:gd name="T13" fmla="*/ 28 h 29"/>
                  <a:gd name="T14" fmla="*/ 7 w 33"/>
                  <a:gd name="T15" fmla="*/ 26 h 29"/>
                  <a:gd name="T16" fmla="*/ 4 w 33"/>
                  <a:gd name="T17" fmla="*/ 20 h 29"/>
                  <a:gd name="T18" fmla="*/ 1 w 33"/>
                  <a:gd name="T19" fmla="*/ 14 h 29"/>
                  <a:gd name="T20" fmla="*/ 1 w 33"/>
                  <a:gd name="T21" fmla="*/ 13 h 29"/>
                  <a:gd name="T22" fmla="*/ 2 w 33"/>
                  <a:gd name="T23" fmla="*/ 10 h 29"/>
                  <a:gd name="T24" fmla="*/ 2 w 33"/>
                  <a:gd name="T25" fmla="*/ 9 h 29"/>
                  <a:gd name="T26" fmla="*/ 7 w 33"/>
                  <a:gd name="T27" fmla="*/ 7 h 29"/>
                  <a:gd name="T28" fmla="*/ 15 w 33"/>
                  <a:gd name="T29" fmla="*/ 6 h 29"/>
                  <a:gd name="T30" fmla="*/ 25 w 33"/>
                  <a:gd name="T31" fmla="*/ 2 h 29"/>
                  <a:gd name="T32" fmla="*/ 29 w 33"/>
                  <a:gd name="T33" fmla="*/ 1 h 29"/>
                  <a:gd name="T34" fmla="*/ 30 w 33"/>
                  <a:gd name="T35" fmla="*/ 1 h 29"/>
                  <a:gd name="T36" fmla="*/ 31 w 33"/>
                  <a:gd name="T37" fmla="*/ 2 h 29"/>
                  <a:gd name="T38" fmla="*/ 31 w 33"/>
                  <a:gd name="T39" fmla="*/ 4 h 29"/>
                  <a:gd name="T40" fmla="*/ 26 w 33"/>
                  <a:gd name="T41" fmla="*/ 11 h 29"/>
                  <a:gd name="T42" fmla="*/ 23 w 33"/>
                  <a:gd name="T43" fmla="*/ 16 h 29"/>
                  <a:gd name="T44" fmla="*/ 17 w 33"/>
                  <a:gd name="T45" fmla="*/ 22 h 29"/>
                  <a:gd name="T46" fmla="*/ 18 w 33"/>
                  <a:gd name="T47" fmla="*/ 22 h 29"/>
                  <a:gd name="T48" fmla="*/ 24 w 33"/>
                  <a:gd name="T49" fmla="*/ 16 h 29"/>
                  <a:gd name="T50" fmla="*/ 27 w 33"/>
                  <a:gd name="T51" fmla="*/ 11 h 29"/>
                  <a:gd name="T52" fmla="*/ 32 w 33"/>
                  <a:gd name="T53" fmla="*/ 4 h 29"/>
                  <a:gd name="T54" fmla="*/ 33 w 33"/>
                  <a:gd name="T55" fmla="*/ 2 h 29"/>
                  <a:gd name="T56" fmla="*/ 33 w 33"/>
                  <a:gd name="T57" fmla="*/ 1 h 29"/>
                  <a:gd name="T58" fmla="*/ 31 w 33"/>
                  <a:gd name="T59" fmla="*/ 0 h 29"/>
                  <a:gd name="T60" fmla="*/ 30 w 33"/>
                  <a:gd name="T61" fmla="*/ 0 h 29"/>
                  <a:gd name="T62" fmla="*/ 29 w 33"/>
                  <a:gd name="T63" fmla="*/ 0 h 29"/>
                  <a:gd name="T64" fmla="*/ 29 w 33"/>
                  <a:gd name="T65" fmla="*/ 0 h 29"/>
                  <a:gd name="T66" fmla="*/ 24 w 33"/>
                  <a:gd name="T67" fmla="*/ 1 h 29"/>
                  <a:gd name="T68" fmla="*/ 24 w 33"/>
                  <a:gd name="T69" fmla="*/ 1 h 29"/>
                  <a:gd name="T70" fmla="*/ 15 w 33"/>
                  <a:gd name="T71" fmla="*/ 4 h 29"/>
                  <a:gd name="T72" fmla="*/ 6 w 33"/>
                  <a:gd name="T73" fmla="*/ 6 h 29"/>
                  <a:gd name="T74" fmla="*/ 2 w 33"/>
                  <a:gd name="T75" fmla="*/ 8 h 29"/>
                  <a:gd name="T76" fmla="*/ 2 w 33"/>
                  <a:gd name="T77" fmla="*/ 8 h 29"/>
                  <a:gd name="T78" fmla="*/ 1 w 33"/>
                  <a:gd name="T79" fmla="*/ 9 h 29"/>
                  <a:gd name="T80" fmla="*/ 1 w 33"/>
                  <a:gd name="T81" fmla="*/ 9 h 29"/>
                  <a:gd name="T82" fmla="*/ 0 w 33"/>
                  <a:gd name="T83" fmla="*/ 13 h 29"/>
                  <a:gd name="T84" fmla="*/ 0 w 33"/>
                  <a:gd name="T85" fmla="*/ 13 h 29"/>
                  <a:gd name="T86" fmla="*/ 0 w 33"/>
                  <a:gd name="T87" fmla="*/ 14 h 29"/>
                  <a:gd name="T88" fmla="*/ 0 w 33"/>
                  <a:gd name="T89" fmla="*/ 15 h 29"/>
                  <a:gd name="T90" fmla="*/ 2 w 33"/>
                  <a:gd name="T91" fmla="*/ 21 h 29"/>
                  <a:gd name="T92" fmla="*/ 6 w 33"/>
                  <a:gd name="T93" fmla="*/ 27 h 29"/>
                  <a:gd name="T94" fmla="*/ 8 w 33"/>
                  <a:gd name="T95" fmla="*/ 28 h 29"/>
                  <a:gd name="T96" fmla="*/ 9 w 33"/>
                  <a:gd name="T97" fmla="*/ 29 h 29"/>
                  <a:gd name="T98" fmla="*/ 9 w 33"/>
                  <a:gd name="T99" fmla="*/ 29 h 29"/>
                  <a:gd name="T100" fmla="*/ 11 w 33"/>
                  <a:gd name="T101" fmla="*/ 29 h 29"/>
                  <a:gd name="T102" fmla="*/ 11 w 33"/>
                  <a:gd name="T103" fmla="*/ 29 h 29"/>
                  <a:gd name="T104" fmla="*/ 13 w 33"/>
                  <a:gd name="T105" fmla="*/ 29 h 29"/>
                  <a:gd name="T106" fmla="*/ 13 w 33"/>
                  <a:gd name="T107" fmla="*/ 28 h 29"/>
                  <a:gd name="T108" fmla="*/ 14 w 33"/>
                  <a:gd name="T109" fmla="*/ 26 h 29"/>
                  <a:gd name="T110" fmla="*/ 18 w 33"/>
                  <a:gd name="T111" fmla="*/ 22 h 29"/>
                  <a:gd name="T112" fmla="*/ 17 w 33"/>
                  <a:gd name="T11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29">
                    <a:moveTo>
                      <a:pt x="17" y="22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5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6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7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6 h 25"/>
                  <a:gd name="T4" fmla="*/ 14 w 18"/>
                  <a:gd name="T5" fmla="*/ 15 h 25"/>
                  <a:gd name="T6" fmla="*/ 12 w 18"/>
                  <a:gd name="T7" fmla="*/ 22 h 25"/>
                  <a:gd name="T8" fmla="*/ 11 w 18"/>
                  <a:gd name="T9" fmla="*/ 23 h 25"/>
                  <a:gd name="T10" fmla="*/ 9 w 18"/>
                  <a:gd name="T11" fmla="*/ 24 h 25"/>
                  <a:gd name="T12" fmla="*/ 7 w 18"/>
                  <a:gd name="T13" fmla="*/ 22 h 25"/>
                  <a:gd name="T14" fmla="*/ 7 w 18"/>
                  <a:gd name="T15" fmla="*/ 22 h 25"/>
                  <a:gd name="T16" fmla="*/ 2 w 18"/>
                  <a:gd name="T17" fmla="*/ 21 h 25"/>
                  <a:gd name="T18" fmla="*/ 1 w 18"/>
                  <a:gd name="T19" fmla="*/ 19 h 25"/>
                  <a:gd name="T20" fmla="*/ 1 w 18"/>
                  <a:gd name="T21" fmla="*/ 17 h 25"/>
                  <a:gd name="T22" fmla="*/ 1 w 18"/>
                  <a:gd name="T23" fmla="*/ 16 h 25"/>
                  <a:gd name="T24" fmla="*/ 12 w 18"/>
                  <a:gd name="T25" fmla="*/ 4 h 25"/>
                  <a:gd name="T26" fmla="*/ 16 w 18"/>
                  <a:gd name="T27" fmla="*/ 1 h 25"/>
                  <a:gd name="T28" fmla="*/ 16 w 18"/>
                  <a:gd name="T29" fmla="*/ 1 h 25"/>
                  <a:gd name="T30" fmla="*/ 16 w 18"/>
                  <a:gd name="T31" fmla="*/ 0 h 25"/>
                  <a:gd name="T32" fmla="*/ 15 w 18"/>
                  <a:gd name="T33" fmla="*/ 0 h 25"/>
                  <a:gd name="T34" fmla="*/ 15 w 18"/>
                  <a:gd name="T35" fmla="*/ 0 h 25"/>
                  <a:gd name="T36" fmla="*/ 12 w 18"/>
                  <a:gd name="T37" fmla="*/ 3 h 25"/>
                  <a:gd name="T38" fmla="*/ 0 w 18"/>
                  <a:gd name="T39" fmla="*/ 16 h 25"/>
                  <a:gd name="T40" fmla="*/ 0 w 18"/>
                  <a:gd name="T41" fmla="*/ 17 h 25"/>
                  <a:gd name="T42" fmla="*/ 0 w 18"/>
                  <a:gd name="T43" fmla="*/ 18 h 25"/>
                  <a:gd name="T44" fmla="*/ 0 w 18"/>
                  <a:gd name="T45" fmla="*/ 19 h 25"/>
                  <a:gd name="T46" fmla="*/ 1 w 18"/>
                  <a:gd name="T47" fmla="*/ 19 h 25"/>
                  <a:gd name="T48" fmla="*/ 1 w 18"/>
                  <a:gd name="T49" fmla="*/ 21 h 25"/>
                  <a:gd name="T50" fmla="*/ 1 w 18"/>
                  <a:gd name="T51" fmla="*/ 21 h 25"/>
                  <a:gd name="T52" fmla="*/ 7 w 18"/>
                  <a:gd name="T53" fmla="*/ 23 h 25"/>
                  <a:gd name="T54" fmla="*/ 9 w 18"/>
                  <a:gd name="T55" fmla="*/ 25 h 25"/>
                  <a:gd name="T56" fmla="*/ 9 w 18"/>
                  <a:gd name="T57" fmla="*/ 25 h 25"/>
                  <a:gd name="T58" fmla="*/ 12 w 18"/>
                  <a:gd name="T59" fmla="*/ 24 h 25"/>
                  <a:gd name="T60" fmla="*/ 12 w 18"/>
                  <a:gd name="T61" fmla="*/ 24 h 25"/>
                  <a:gd name="T62" fmla="*/ 13 w 18"/>
                  <a:gd name="T63" fmla="*/ 22 h 25"/>
                  <a:gd name="T64" fmla="*/ 13 w 18"/>
                  <a:gd name="T65" fmla="*/ 22 h 25"/>
                  <a:gd name="T66" fmla="*/ 15 w 18"/>
                  <a:gd name="T67" fmla="*/ 15 h 25"/>
                  <a:gd name="T68" fmla="*/ 18 w 18"/>
                  <a:gd name="T69" fmla="*/ 6 h 25"/>
                  <a:gd name="T70" fmla="*/ 18 w 18"/>
                  <a:gd name="T71" fmla="*/ 0 h 25"/>
                  <a:gd name="T72" fmla="*/ 16 w 18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8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9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0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8 w 21"/>
                  <a:gd name="T1" fmla="*/ 26 h 27"/>
                  <a:gd name="T2" fmla="*/ 3 w 21"/>
                  <a:gd name="T3" fmla="*/ 25 h 27"/>
                  <a:gd name="T4" fmla="*/ 1 w 21"/>
                  <a:gd name="T5" fmla="*/ 21 h 27"/>
                  <a:gd name="T6" fmla="*/ 2 w 21"/>
                  <a:gd name="T7" fmla="*/ 14 h 27"/>
                  <a:gd name="T8" fmla="*/ 3 w 21"/>
                  <a:gd name="T9" fmla="*/ 13 h 27"/>
                  <a:gd name="T10" fmla="*/ 4 w 21"/>
                  <a:gd name="T11" fmla="*/ 10 h 27"/>
                  <a:gd name="T12" fmla="*/ 4 w 21"/>
                  <a:gd name="T13" fmla="*/ 5 h 27"/>
                  <a:gd name="T14" fmla="*/ 6 w 21"/>
                  <a:gd name="T15" fmla="*/ 1 h 27"/>
                  <a:gd name="T16" fmla="*/ 18 w 21"/>
                  <a:gd name="T17" fmla="*/ 11 h 27"/>
                  <a:gd name="T18" fmla="*/ 19 w 21"/>
                  <a:gd name="T19" fmla="*/ 13 h 27"/>
                  <a:gd name="T20" fmla="*/ 20 w 21"/>
                  <a:gd name="T21" fmla="*/ 17 h 27"/>
                  <a:gd name="T22" fmla="*/ 19 w 21"/>
                  <a:gd name="T23" fmla="*/ 23 h 27"/>
                  <a:gd name="T24" fmla="*/ 15 w 21"/>
                  <a:gd name="T25" fmla="*/ 26 h 27"/>
                  <a:gd name="T26" fmla="*/ 12 w 21"/>
                  <a:gd name="T27" fmla="*/ 27 h 27"/>
                  <a:gd name="T28" fmla="*/ 15 w 21"/>
                  <a:gd name="T29" fmla="*/ 27 h 27"/>
                  <a:gd name="T30" fmla="*/ 19 w 21"/>
                  <a:gd name="T31" fmla="*/ 26 h 27"/>
                  <a:gd name="T32" fmla="*/ 20 w 21"/>
                  <a:gd name="T33" fmla="*/ 19 h 27"/>
                  <a:gd name="T34" fmla="*/ 21 w 21"/>
                  <a:gd name="T35" fmla="*/ 17 h 27"/>
                  <a:gd name="T36" fmla="*/ 20 w 21"/>
                  <a:gd name="T37" fmla="*/ 12 h 27"/>
                  <a:gd name="T38" fmla="*/ 18 w 21"/>
                  <a:gd name="T39" fmla="*/ 10 h 27"/>
                  <a:gd name="T40" fmla="*/ 16 w 21"/>
                  <a:gd name="T41" fmla="*/ 10 h 27"/>
                  <a:gd name="T42" fmla="*/ 4 w 21"/>
                  <a:gd name="T43" fmla="*/ 1 h 27"/>
                  <a:gd name="T44" fmla="*/ 3 w 21"/>
                  <a:gd name="T45" fmla="*/ 5 h 27"/>
                  <a:gd name="T46" fmla="*/ 3 w 21"/>
                  <a:gd name="T47" fmla="*/ 10 h 27"/>
                  <a:gd name="T48" fmla="*/ 2 w 21"/>
                  <a:gd name="T49" fmla="*/ 14 h 27"/>
                  <a:gd name="T50" fmla="*/ 0 w 21"/>
                  <a:gd name="T51" fmla="*/ 17 h 27"/>
                  <a:gd name="T52" fmla="*/ 0 w 21"/>
                  <a:gd name="T53" fmla="*/ 21 h 27"/>
                  <a:gd name="T54" fmla="*/ 1 w 21"/>
                  <a:gd name="T55" fmla="*/ 24 h 27"/>
                  <a:gd name="T56" fmla="*/ 2 w 21"/>
                  <a:gd name="T57" fmla="*/ 26 h 27"/>
                  <a:gd name="T58" fmla="*/ 4 w 21"/>
                  <a:gd name="T59" fmla="*/ 27 h 27"/>
                  <a:gd name="T60" fmla="*/ 8 w 21"/>
                  <a:gd name="T61" fmla="*/ 27 h 27"/>
                  <a:gd name="T62" fmla="*/ 10 w 21"/>
                  <a:gd name="T6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7">
                    <a:moveTo>
                      <a:pt x="10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51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52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53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4 w 23"/>
                  <a:gd name="T7" fmla="*/ 4 h 24"/>
                  <a:gd name="T8" fmla="*/ 14 w 23"/>
                  <a:gd name="T9" fmla="*/ 4 h 24"/>
                  <a:gd name="T10" fmla="*/ 12 w 23"/>
                  <a:gd name="T11" fmla="*/ 4 h 24"/>
                  <a:gd name="T12" fmla="*/ 12 w 23"/>
                  <a:gd name="T13" fmla="*/ 4 h 24"/>
                  <a:gd name="T14" fmla="*/ 8 w 23"/>
                  <a:gd name="T15" fmla="*/ 3 h 24"/>
                  <a:gd name="T16" fmla="*/ 6 w 23"/>
                  <a:gd name="T17" fmla="*/ 2 h 24"/>
                  <a:gd name="T18" fmla="*/ 6 w 23"/>
                  <a:gd name="T19" fmla="*/ 2 h 24"/>
                  <a:gd name="T20" fmla="*/ 5 w 23"/>
                  <a:gd name="T21" fmla="*/ 0 h 24"/>
                  <a:gd name="T22" fmla="*/ 5 w 23"/>
                  <a:gd name="T23" fmla="*/ 0 h 24"/>
                  <a:gd name="T24" fmla="*/ 3 w 23"/>
                  <a:gd name="T25" fmla="*/ 0 h 24"/>
                  <a:gd name="T26" fmla="*/ 3 w 23"/>
                  <a:gd name="T27" fmla="*/ 0 h 24"/>
                  <a:gd name="T28" fmla="*/ 1 w 23"/>
                  <a:gd name="T29" fmla="*/ 2 h 24"/>
                  <a:gd name="T30" fmla="*/ 2 w 23"/>
                  <a:gd name="T31" fmla="*/ 2 h 24"/>
                  <a:gd name="T32" fmla="*/ 1 w 23"/>
                  <a:gd name="T33" fmla="*/ 2 h 24"/>
                  <a:gd name="T34" fmla="*/ 1 w 23"/>
                  <a:gd name="T35" fmla="*/ 3 h 24"/>
                  <a:gd name="T36" fmla="*/ 0 w 23"/>
                  <a:gd name="T37" fmla="*/ 3 h 24"/>
                  <a:gd name="T38" fmla="*/ 1 w 23"/>
                  <a:gd name="T39" fmla="*/ 5 h 24"/>
                  <a:gd name="T40" fmla="*/ 1 w 23"/>
                  <a:gd name="T41" fmla="*/ 5 h 24"/>
                  <a:gd name="T42" fmla="*/ 5 w 23"/>
                  <a:gd name="T43" fmla="*/ 10 h 24"/>
                  <a:gd name="T44" fmla="*/ 7 w 23"/>
                  <a:gd name="T45" fmla="*/ 14 h 24"/>
                  <a:gd name="T46" fmla="*/ 8 w 23"/>
                  <a:gd name="T47" fmla="*/ 16 h 24"/>
                  <a:gd name="T48" fmla="*/ 8 w 23"/>
                  <a:gd name="T49" fmla="*/ 16 h 24"/>
                  <a:gd name="T50" fmla="*/ 13 w 23"/>
                  <a:gd name="T51" fmla="*/ 24 h 24"/>
                  <a:gd name="T52" fmla="*/ 15 w 23"/>
                  <a:gd name="T53" fmla="*/ 24 h 24"/>
                  <a:gd name="T54" fmla="*/ 17 w 23"/>
                  <a:gd name="T55" fmla="*/ 24 h 24"/>
                  <a:gd name="T56" fmla="*/ 18 w 23"/>
                  <a:gd name="T57" fmla="*/ 22 h 24"/>
                  <a:gd name="T58" fmla="*/ 18 w 23"/>
                  <a:gd name="T59" fmla="*/ 22 h 24"/>
                  <a:gd name="T60" fmla="*/ 20 w 23"/>
                  <a:gd name="T61" fmla="*/ 15 h 24"/>
                  <a:gd name="T62" fmla="*/ 23 w 23"/>
                  <a:gd name="T63" fmla="*/ 9 h 24"/>
                  <a:gd name="T64" fmla="*/ 23 w 23"/>
                  <a:gd name="T65" fmla="*/ 4 h 24"/>
                  <a:gd name="T66" fmla="*/ 23 w 23"/>
                  <a:gd name="T67" fmla="*/ 4 h 24"/>
                  <a:gd name="T68" fmla="*/ 21 w 23"/>
                  <a:gd name="T69" fmla="*/ 2 h 24"/>
                  <a:gd name="T70" fmla="*/ 20 w 23"/>
                  <a:gd name="T71" fmla="*/ 3 h 24"/>
                  <a:gd name="T72" fmla="*/ 21 w 23"/>
                  <a:gd name="T73" fmla="*/ 4 h 24"/>
                  <a:gd name="T74" fmla="*/ 21 w 23"/>
                  <a:gd name="T75" fmla="*/ 9 h 24"/>
                  <a:gd name="T76" fmla="*/ 19 w 23"/>
                  <a:gd name="T77" fmla="*/ 15 h 24"/>
                  <a:gd name="T78" fmla="*/ 17 w 23"/>
                  <a:gd name="T79" fmla="*/ 22 h 24"/>
                  <a:gd name="T80" fmla="*/ 15 w 23"/>
                  <a:gd name="T81" fmla="*/ 23 h 24"/>
                  <a:gd name="T82" fmla="*/ 13 w 23"/>
                  <a:gd name="T83" fmla="*/ 23 h 24"/>
                  <a:gd name="T84" fmla="*/ 9 w 23"/>
                  <a:gd name="T85" fmla="*/ 16 h 24"/>
                  <a:gd name="T86" fmla="*/ 8 w 23"/>
                  <a:gd name="T87" fmla="*/ 12 h 24"/>
                  <a:gd name="T88" fmla="*/ 8 w 23"/>
                  <a:gd name="T89" fmla="*/ 12 h 24"/>
                  <a:gd name="T90" fmla="*/ 6 w 23"/>
                  <a:gd name="T91" fmla="*/ 10 h 24"/>
                  <a:gd name="T92" fmla="*/ 2 w 23"/>
                  <a:gd name="T93" fmla="*/ 5 h 24"/>
                  <a:gd name="T94" fmla="*/ 2 w 23"/>
                  <a:gd name="T95" fmla="*/ 3 h 24"/>
                  <a:gd name="T96" fmla="*/ 2 w 23"/>
                  <a:gd name="T97" fmla="*/ 3 h 24"/>
                  <a:gd name="T98" fmla="*/ 2 w 23"/>
                  <a:gd name="T99" fmla="*/ 3 h 24"/>
                  <a:gd name="T100" fmla="*/ 2 w 23"/>
                  <a:gd name="T101" fmla="*/ 3 h 24"/>
                  <a:gd name="T102" fmla="*/ 2 w 23"/>
                  <a:gd name="T103" fmla="*/ 3 h 24"/>
                  <a:gd name="T104" fmla="*/ 3 w 23"/>
                  <a:gd name="T105" fmla="*/ 2 h 24"/>
                  <a:gd name="T106" fmla="*/ 5 w 23"/>
                  <a:gd name="T107" fmla="*/ 2 h 24"/>
                  <a:gd name="T108" fmla="*/ 5 w 23"/>
                  <a:gd name="T109" fmla="*/ 2 h 24"/>
                  <a:gd name="T110" fmla="*/ 7 w 23"/>
                  <a:gd name="T111" fmla="*/ 4 h 24"/>
                  <a:gd name="T112" fmla="*/ 12 w 23"/>
                  <a:gd name="T113" fmla="*/ 5 h 24"/>
                  <a:gd name="T114" fmla="*/ 12 w 23"/>
                  <a:gd name="T115" fmla="*/ 5 h 24"/>
                  <a:gd name="T116" fmla="*/ 14 w 23"/>
                  <a:gd name="T117" fmla="*/ 5 h 24"/>
                  <a:gd name="T118" fmla="*/ 14 w 23"/>
                  <a:gd name="T119" fmla="*/ 5 h 24"/>
                  <a:gd name="T120" fmla="*/ 21 w 23"/>
                  <a:gd name="T121" fmla="*/ 3 h 24"/>
                  <a:gd name="T122" fmla="*/ 20 w 23"/>
                  <a:gd name="T12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24">
                    <a:moveTo>
                      <a:pt x="20" y="2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4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5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5 h 16"/>
                  <a:gd name="T2" fmla="*/ 9 w 16"/>
                  <a:gd name="T3" fmla="*/ 14 h 16"/>
                  <a:gd name="T4" fmla="*/ 6 w 16"/>
                  <a:gd name="T5" fmla="*/ 13 h 16"/>
                  <a:gd name="T6" fmla="*/ 4 w 16"/>
                  <a:gd name="T7" fmla="*/ 9 h 16"/>
                  <a:gd name="T8" fmla="*/ 3 w 16"/>
                  <a:gd name="T9" fmla="*/ 7 h 16"/>
                  <a:gd name="T10" fmla="*/ 2 w 16"/>
                  <a:gd name="T11" fmla="*/ 4 h 16"/>
                  <a:gd name="T12" fmla="*/ 2 w 16"/>
                  <a:gd name="T13" fmla="*/ 1 h 16"/>
                  <a:gd name="T14" fmla="*/ 3 w 16"/>
                  <a:gd name="T15" fmla="*/ 1 h 16"/>
                  <a:gd name="T16" fmla="*/ 5 w 16"/>
                  <a:gd name="T17" fmla="*/ 2 h 16"/>
                  <a:gd name="T18" fmla="*/ 9 w 16"/>
                  <a:gd name="T19" fmla="*/ 3 h 16"/>
                  <a:gd name="T20" fmla="*/ 14 w 16"/>
                  <a:gd name="T21" fmla="*/ 9 h 16"/>
                  <a:gd name="T22" fmla="*/ 15 w 16"/>
                  <a:gd name="T23" fmla="*/ 11 h 16"/>
                  <a:gd name="T24" fmla="*/ 15 w 16"/>
                  <a:gd name="T25" fmla="*/ 14 h 16"/>
                  <a:gd name="T26" fmla="*/ 15 w 16"/>
                  <a:gd name="T27" fmla="*/ 15 h 16"/>
                  <a:gd name="T28" fmla="*/ 12 w 16"/>
                  <a:gd name="T29" fmla="*/ 15 h 16"/>
                  <a:gd name="T30" fmla="*/ 12 w 16"/>
                  <a:gd name="T31" fmla="*/ 16 h 16"/>
                  <a:gd name="T32" fmla="*/ 15 w 16"/>
                  <a:gd name="T33" fmla="*/ 16 h 16"/>
                  <a:gd name="T34" fmla="*/ 15 w 16"/>
                  <a:gd name="T35" fmla="*/ 16 h 16"/>
                  <a:gd name="T36" fmla="*/ 16 w 16"/>
                  <a:gd name="T37" fmla="*/ 14 h 16"/>
                  <a:gd name="T38" fmla="*/ 16 w 16"/>
                  <a:gd name="T39" fmla="*/ 14 h 16"/>
                  <a:gd name="T40" fmla="*/ 16 w 16"/>
                  <a:gd name="T41" fmla="*/ 11 h 16"/>
                  <a:gd name="T42" fmla="*/ 16 w 16"/>
                  <a:gd name="T43" fmla="*/ 11 h 16"/>
                  <a:gd name="T44" fmla="*/ 15 w 16"/>
                  <a:gd name="T45" fmla="*/ 9 h 16"/>
                  <a:gd name="T46" fmla="*/ 15 w 16"/>
                  <a:gd name="T47" fmla="*/ 9 h 16"/>
                  <a:gd name="T48" fmla="*/ 9 w 16"/>
                  <a:gd name="T49" fmla="*/ 2 h 16"/>
                  <a:gd name="T50" fmla="*/ 6 w 16"/>
                  <a:gd name="T51" fmla="*/ 1 h 16"/>
                  <a:gd name="T52" fmla="*/ 6 w 16"/>
                  <a:gd name="T53" fmla="*/ 1 h 16"/>
                  <a:gd name="T54" fmla="*/ 3 w 16"/>
                  <a:gd name="T55" fmla="*/ 0 h 16"/>
                  <a:gd name="T56" fmla="*/ 3 w 16"/>
                  <a:gd name="T57" fmla="*/ 0 h 16"/>
                  <a:gd name="T58" fmla="*/ 0 w 16"/>
                  <a:gd name="T59" fmla="*/ 0 h 16"/>
                  <a:gd name="T60" fmla="*/ 0 w 16"/>
                  <a:gd name="T61" fmla="*/ 0 h 16"/>
                  <a:gd name="T62" fmla="*/ 0 w 16"/>
                  <a:gd name="T63" fmla="*/ 4 h 16"/>
                  <a:gd name="T64" fmla="*/ 0 w 16"/>
                  <a:gd name="T65" fmla="*/ 4 h 16"/>
                  <a:gd name="T66" fmla="*/ 2 w 16"/>
                  <a:gd name="T67" fmla="*/ 7 h 16"/>
                  <a:gd name="T68" fmla="*/ 2 w 16"/>
                  <a:gd name="T69" fmla="*/ 7 h 16"/>
                  <a:gd name="T70" fmla="*/ 4 w 16"/>
                  <a:gd name="T71" fmla="*/ 10 h 16"/>
                  <a:gd name="T72" fmla="*/ 5 w 16"/>
                  <a:gd name="T73" fmla="*/ 13 h 16"/>
                  <a:gd name="T74" fmla="*/ 5 w 16"/>
                  <a:gd name="T75" fmla="*/ 14 h 16"/>
                  <a:gd name="T76" fmla="*/ 9 w 16"/>
                  <a:gd name="T77" fmla="*/ 15 h 16"/>
                  <a:gd name="T78" fmla="*/ 9 w 16"/>
                  <a:gd name="T79" fmla="*/ 15 h 16"/>
                  <a:gd name="T80" fmla="*/ 11 w 16"/>
                  <a:gd name="T81" fmla="*/ 16 h 16"/>
                  <a:gd name="T82" fmla="*/ 12 w 16"/>
                  <a:gd name="T83" fmla="*/ 15 h 16"/>
                  <a:gd name="T84" fmla="*/ 12 w 16"/>
                  <a:gd name="T8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6">
                    <a:moveTo>
                      <a:pt x="12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7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8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9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65 w 520"/>
                  <a:gd name="T3" fmla="*/ 820 h 865"/>
                  <a:gd name="T4" fmla="*/ 29 w 520"/>
                  <a:gd name="T5" fmla="*/ 858 h 865"/>
                  <a:gd name="T6" fmla="*/ 115 w 520"/>
                  <a:gd name="T7" fmla="*/ 773 h 865"/>
                  <a:gd name="T8" fmla="*/ 203 w 520"/>
                  <a:gd name="T9" fmla="*/ 738 h 865"/>
                  <a:gd name="T10" fmla="*/ 121 w 520"/>
                  <a:gd name="T11" fmla="*/ 697 h 865"/>
                  <a:gd name="T12" fmla="*/ 80 w 520"/>
                  <a:gd name="T13" fmla="*/ 665 h 865"/>
                  <a:gd name="T14" fmla="*/ 127 w 520"/>
                  <a:gd name="T15" fmla="*/ 585 h 865"/>
                  <a:gd name="T16" fmla="*/ 191 w 520"/>
                  <a:gd name="T17" fmla="*/ 552 h 865"/>
                  <a:gd name="T18" fmla="*/ 253 w 520"/>
                  <a:gd name="T19" fmla="*/ 518 h 865"/>
                  <a:gd name="T20" fmla="*/ 240 w 520"/>
                  <a:gd name="T21" fmla="*/ 469 h 865"/>
                  <a:gd name="T22" fmla="*/ 230 w 520"/>
                  <a:gd name="T23" fmla="*/ 387 h 865"/>
                  <a:gd name="T24" fmla="*/ 146 w 520"/>
                  <a:gd name="T25" fmla="*/ 388 h 865"/>
                  <a:gd name="T26" fmla="*/ 176 w 520"/>
                  <a:gd name="T27" fmla="*/ 279 h 865"/>
                  <a:gd name="T28" fmla="*/ 151 w 520"/>
                  <a:gd name="T29" fmla="*/ 274 h 865"/>
                  <a:gd name="T30" fmla="*/ 120 w 520"/>
                  <a:gd name="T31" fmla="*/ 310 h 865"/>
                  <a:gd name="T32" fmla="*/ 180 w 520"/>
                  <a:gd name="T33" fmla="*/ 189 h 865"/>
                  <a:gd name="T34" fmla="*/ 123 w 520"/>
                  <a:gd name="T35" fmla="*/ 206 h 865"/>
                  <a:gd name="T36" fmla="*/ 146 w 520"/>
                  <a:gd name="T37" fmla="*/ 157 h 865"/>
                  <a:gd name="T38" fmla="*/ 154 w 520"/>
                  <a:gd name="T39" fmla="*/ 107 h 865"/>
                  <a:gd name="T40" fmla="*/ 195 w 520"/>
                  <a:gd name="T41" fmla="*/ 56 h 865"/>
                  <a:gd name="T42" fmla="*/ 242 w 520"/>
                  <a:gd name="T43" fmla="*/ 16 h 865"/>
                  <a:gd name="T44" fmla="*/ 303 w 520"/>
                  <a:gd name="T45" fmla="*/ 53 h 865"/>
                  <a:gd name="T46" fmla="*/ 253 w 520"/>
                  <a:gd name="T47" fmla="*/ 114 h 865"/>
                  <a:gd name="T48" fmla="*/ 366 w 520"/>
                  <a:gd name="T49" fmla="*/ 164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4 h 865"/>
                  <a:gd name="T58" fmla="*/ 456 w 520"/>
                  <a:gd name="T59" fmla="*/ 766 h 865"/>
                  <a:gd name="T60" fmla="*/ 471 w 520"/>
                  <a:gd name="T61" fmla="*/ 792 h 865"/>
                  <a:gd name="T62" fmla="*/ 434 w 520"/>
                  <a:gd name="T63" fmla="*/ 779 h 865"/>
                  <a:gd name="T64" fmla="*/ 465 w 520"/>
                  <a:gd name="T65" fmla="*/ 752 h 865"/>
                  <a:gd name="T66" fmla="*/ 481 w 520"/>
                  <a:gd name="T67" fmla="*/ 633 h 865"/>
                  <a:gd name="T68" fmla="*/ 424 w 520"/>
                  <a:gd name="T69" fmla="*/ 543 h 865"/>
                  <a:gd name="T70" fmla="*/ 353 w 520"/>
                  <a:gd name="T71" fmla="*/ 337 h 865"/>
                  <a:gd name="T72" fmla="*/ 309 w 520"/>
                  <a:gd name="T73" fmla="*/ 261 h 865"/>
                  <a:gd name="T74" fmla="*/ 364 w 520"/>
                  <a:gd name="T75" fmla="*/ 124 h 865"/>
                  <a:gd name="T76" fmla="*/ 263 w 520"/>
                  <a:gd name="T77" fmla="*/ 105 h 865"/>
                  <a:gd name="T78" fmla="*/ 327 w 520"/>
                  <a:gd name="T79" fmla="*/ 17 h 865"/>
                  <a:gd name="T80" fmla="*/ 228 w 520"/>
                  <a:gd name="T81" fmla="*/ 1 h 865"/>
                  <a:gd name="T82" fmla="*/ 204 w 520"/>
                  <a:gd name="T83" fmla="*/ 75 h 865"/>
                  <a:gd name="T84" fmla="*/ 159 w 520"/>
                  <a:gd name="T85" fmla="*/ 122 h 865"/>
                  <a:gd name="T86" fmla="*/ 143 w 520"/>
                  <a:gd name="T87" fmla="*/ 163 h 865"/>
                  <a:gd name="T88" fmla="*/ 121 w 520"/>
                  <a:gd name="T89" fmla="*/ 205 h 865"/>
                  <a:gd name="T90" fmla="*/ 179 w 520"/>
                  <a:gd name="T91" fmla="*/ 188 h 865"/>
                  <a:gd name="T92" fmla="*/ 118 w 520"/>
                  <a:gd name="T93" fmla="*/ 307 h 865"/>
                  <a:gd name="T94" fmla="*/ 176 w 520"/>
                  <a:gd name="T95" fmla="*/ 242 h 865"/>
                  <a:gd name="T96" fmla="*/ 185 w 520"/>
                  <a:gd name="T97" fmla="*/ 265 h 865"/>
                  <a:gd name="T98" fmla="*/ 166 w 520"/>
                  <a:gd name="T99" fmla="*/ 337 h 865"/>
                  <a:gd name="T100" fmla="*/ 185 w 520"/>
                  <a:gd name="T101" fmla="*/ 387 h 865"/>
                  <a:gd name="T102" fmla="*/ 220 w 520"/>
                  <a:gd name="T103" fmla="*/ 429 h 865"/>
                  <a:gd name="T104" fmla="*/ 263 w 520"/>
                  <a:gd name="T105" fmla="*/ 473 h 865"/>
                  <a:gd name="T106" fmla="*/ 229 w 520"/>
                  <a:gd name="T107" fmla="*/ 562 h 865"/>
                  <a:gd name="T108" fmla="*/ 155 w 520"/>
                  <a:gd name="T109" fmla="*/ 529 h 865"/>
                  <a:gd name="T110" fmla="*/ 158 w 520"/>
                  <a:gd name="T111" fmla="*/ 612 h 865"/>
                  <a:gd name="T112" fmla="*/ 68 w 520"/>
                  <a:gd name="T113" fmla="*/ 692 h 865"/>
                  <a:gd name="T114" fmla="*/ 127 w 520"/>
                  <a:gd name="T115" fmla="*/ 721 h 865"/>
                  <a:gd name="T116" fmla="*/ 203 w 520"/>
                  <a:gd name="T117" fmla="*/ 759 h 865"/>
                  <a:gd name="T118" fmla="*/ 0 w 520"/>
                  <a:gd name="T119" fmla="*/ 845 h 865"/>
                  <a:gd name="T120" fmla="*/ 109 w 520"/>
                  <a:gd name="T121" fmla="*/ 840 h 865"/>
                  <a:gd name="T122" fmla="*/ 257 w 520"/>
                  <a:gd name="T123" fmla="*/ 838 h 865"/>
                  <a:gd name="T124" fmla="*/ 401 w 520"/>
                  <a:gd name="T125" fmla="*/ 851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60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61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62"/>
              <p:cNvSpPr>
                <a:spLocks/>
              </p:cNvSpPr>
              <p:nvPr/>
            </p:nvSpPr>
            <p:spPr bwMode="auto">
              <a:xfrm>
                <a:off x="4376738" y="3895725"/>
                <a:ext cx="42863" cy="30163"/>
              </a:xfrm>
              <a:custGeom>
                <a:avLst/>
                <a:gdLst>
                  <a:gd name="T0" fmla="*/ 15 w 27"/>
                  <a:gd name="T1" fmla="*/ 18 h 19"/>
                  <a:gd name="T2" fmla="*/ 12 w 27"/>
                  <a:gd name="T3" fmla="*/ 18 h 19"/>
                  <a:gd name="T4" fmla="*/ 10 w 27"/>
                  <a:gd name="T5" fmla="*/ 18 h 19"/>
                  <a:gd name="T6" fmla="*/ 5 w 27"/>
                  <a:gd name="T7" fmla="*/ 14 h 19"/>
                  <a:gd name="T8" fmla="*/ 2 w 27"/>
                  <a:gd name="T9" fmla="*/ 11 h 19"/>
                  <a:gd name="T10" fmla="*/ 2 w 27"/>
                  <a:gd name="T11" fmla="*/ 8 h 19"/>
                  <a:gd name="T12" fmla="*/ 8 w 27"/>
                  <a:gd name="T13" fmla="*/ 3 h 19"/>
                  <a:gd name="T14" fmla="*/ 11 w 27"/>
                  <a:gd name="T15" fmla="*/ 1 h 19"/>
                  <a:gd name="T16" fmla="*/ 15 w 27"/>
                  <a:gd name="T17" fmla="*/ 1 h 19"/>
                  <a:gd name="T18" fmla="*/ 18 w 27"/>
                  <a:gd name="T19" fmla="*/ 3 h 19"/>
                  <a:gd name="T20" fmla="*/ 23 w 27"/>
                  <a:gd name="T21" fmla="*/ 6 h 19"/>
                  <a:gd name="T22" fmla="*/ 24 w 27"/>
                  <a:gd name="T23" fmla="*/ 9 h 19"/>
                  <a:gd name="T24" fmla="*/ 24 w 27"/>
                  <a:gd name="T25" fmla="*/ 9 h 19"/>
                  <a:gd name="T26" fmla="*/ 26 w 27"/>
                  <a:gd name="T27" fmla="*/ 9 h 19"/>
                  <a:gd name="T28" fmla="*/ 24 w 27"/>
                  <a:gd name="T29" fmla="*/ 11 h 19"/>
                  <a:gd name="T30" fmla="*/ 24 w 27"/>
                  <a:gd name="T31" fmla="*/ 11 h 19"/>
                  <a:gd name="T32" fmla="*/ 24 w 27"/>
                  <a:gd name="T33" fmla="*/ 13 h 19"/>
                  <a:gd name="T34" fmla="*/ 23 w 27"/>
                  <a:gd name="T35" fmla="*/ 15 h 19"/>
                  <a:gd name="T36" fmla="*/ 23 w 27"/>
                  <a:gd name="T37" fmla="*/ 15 h 19"/>
                  <a:gd name="T38" fmla="*/ 23 w 27"/>
                  <a:gd name="T39" fmla="*/ 17 h 19"/>
                  <a:gd name="T40" fmla="*/ 22 w 27"/>
                  <a:gd name="T41" fmla="*/ 18 h 19"/>
                  <a:gd name="T42" fmla="*/ 15 w 27"/>
                  <a:gd name="T43" fmla="*/ 18 h 19"/>
                  <a:gd name="T44" fmla="*/ 15 w 27"/>
                  <a:gd name="T45" fmla="*/ 19 h 19"/>
                  <a:gd name="T46" fmla="*/ 22 w 27"/>
                  <a:gd name="T47" fmla="*/ 19 h 19"/>
                  <a:gd name="T48" fmla="*/ 24 w 27"/>
                  <a:gd name="T49" fmla="*/ 18 h 19"/>
                  <a:gd name="T50" fmla="*/ 24 w 27"/>
                  <a:gd name="T51" fmla="*/ 18 h 19"/>
                  <a:gd name="T52" fmla="*/ 24 w 27"/>
                  <a:gd name="T53" fmla="*/ 15 h 19"/>
                  <a:gd name="T54" fmla="*/ 26 w 27"/>
                  <a:gd name="T55" fmla="*/ 13 h 19"/>
                  <a:gd name="T56" fmla="*/ 26 w 27"/>
                  <a:gd name="T57" fmla="*/ 13 h 19"/>
                  <a:gd name="T58" fmla="*/ 26 w 27"/>
                  <a:gd name="T59" fmla="*/ 11 h 19"/>
                  <a:gd name="T60" fmla="*/ 27 w 27"/>
                  <a:gd name="T61" fmla="*/ 11 h 19"/>
                  <a:gd name="T62" fmla="*/ 27 w 27"/>
                  <a:gd name="T63" fmla="*/ 9 h 19"/>
                  <a:gd name="T64" fmla="*/ 26 w 27"/>
                  <a:gd name="T65" fmla="*/ 8 h 19"/>
                  <a:gd name="T66" fmla="*/ 23 w 27"/>
                  <a:gd name="T67" fmla="*/ 6 h 19"/>
                  <a:gd name="T68" fmla="*/ 23 w 27"/>
                  <a:gd name="T69" fmla="*/ 6 h 19"/>
                  <a:gd name="T70" fmla="*/ 20 w 27"/>
                  <a:gd name="T71" fmla="*/ 2 h 19"/>
                  <a:gd name="T72" fmla="*/ 16 w 27"/>
                  <a:gd name="T73" fmla="*/ 0 h 19"/>
                  <a:gd name="T74" fmla="*/ 16 w 27"/>
                  <a:gd name="T75" fmla="*/ 0 h 19"/>
                  <a:gd name="T76" fmla="*/ 11 w 27"/>
                  <a:gd name="T77" fmla="*/ 0 h 19"/>
                  <a:gd name="T78" fmla="*/ 11 w 27"/>
                  <a:gd name="T79" fmla="*/ 0 h 19"/>
                  <a:gd name="T80" fmla="*/ 8 w 27"/>
                  <a:gd name="T81" fmla="*/ 2 h 19"/>
                  <a:gd name="T82" fmla="*/ 6 w 27"/>
                  <a:gd name="T83" fmla="*/ 2 h 19"/>
                  <a:gd name="T84" fmla="*/ 0 w 27"/>
                  <a:gd name="T85" fmla="*/ 7 h 19"/>
                  <a:gd name="T86" fmla="*/ 0 w 27"/>
                  <a:gd name="T87" fmla="*/ 11 h 19"/>
                  <a:gd name="T88" fmla="*/ 0 w 27"/>
                  <a:gd name="T89" fmla="*/ 11 h 19"/>
                  <a:gd name="T90" fmla="*/ 4 w 27"/>
                  <a:gd name="T91" fmla="*/ 15 h 19"/>
                  <a:gd name="T92" fmla="*/ 9 w 27"/>
                  <a:gd name="T93" fmla="*/ 18 h 19"/>
                  <a:gd name="T94" fmla="*/ 12 w 27"/>
                  <a:gd name="T95" fmla="*/ 19 h 19"/>
                  <a:gd name="T96" fmla="*/ 12 w 27"/>
                  <a:gd name="T97" fmla="*/ 19 h 19"/>
                  <a:gd name="T98" fmla="*/ 15 w 27"/>
                  <a:gd name="T99" fmla="*/ 19 h 19"/>
                  <a:gd name="T100" fmla="*/ 15 w 27"/>
                  <a:gd name="T10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19">
                    <a:moveTo>
                      <a:pt x="15" y="18"/>
                    </a:moveTo>
                    <a:lnTo>
                      <a:pt x="12" y="18"/>
                    </a:lnTo>
                    <a:lnTo>
                      <a:pt x="10" y="18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63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4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5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5 w 10"/>
                  <a:gd name="T3" fmla="*/ 11 h 12"/>
                  <a:gd name="T4" fmla="*/ 4 w 10"/>
                  <a:gd name="T5" fmla="*/ 11 h 12"/>
                  <a:gd name="T6" fmla="*/ 4 w 10"/>
                  <a:gd name="T7" fmla="*/ 10 h 12"/>
                  <a:gd name="T8" fmla="*/ 3 w 10"/>
                  <a:gd name="T9" fmla="*/ 8 h 12"/>
                  <a:gd name="T10" fmla="*/ 2 w 10"/>
                  <a:gd name="T11" fmla="*/ 4 h 12"/>
                  <a:gd name="T12" fmla="*/ 2 w 10"/>
                  <a:gd name="T13" fmla="*/ 3 h 12"/>
                  <a:gd name="T14" fmla="*/ 2 w 10"/>
                  <a:gd name="T15" fmla="*/ 2 h 12"/>
                  <a:gd name="T16" fmla="*/ 5 w 10"/>
                  <a:gd name="T17" fmla="*/ 3 h 12"/>
                  <a:gd name="T18" fmla="*/ 9 w 10"/>
                  <a:gd name="T19" fmla="*/ 4 h 12"/>
                  <a:gd name="T20" fmla="*/ 9 w 10"/>
                  <a:gd name="T21" fmla="*/ 4 h 12"/>
                  <a:gd name="T22" fmla="*/ 9 w 10"/>
                  <a:gd name="T23" fmla="*/ 6 h 12"/>
                  <a:gd name="T24" fmla="*/ 8 w 10"/>
                  <a:gd name="T25" fmla="*/ 10 h 12"/>
                  <a:gd name="T26" fmla="*/ 9 w 10"/>
                  <a:gd name="T27" fmla="*/ 10 h 12"/>
                  <a:gd name="T28" fmla="*/ 10 w 10"/>
                  <a:gd name="T29" fmla="*/ 6 h 12"/>
                  <a:gd name="T30" fmla="*/ 10 w 10"/>
                  <a:gd name="T31" fmla="*/ 6 h 12"/>
                  <a:gd name="T32" fmla="*/ 10 w 10"/>
                  <a:gd name="T33" fmla="*/ 4 h 12"/>
                  <a:gd name="T34" fmla="*/ 10 w 10"/>
                  <a:gd name="T35" fmla="*/ 4 h 12"/>
                  <a:gd name="T36" fmla="*/ 9 w 10"/>
                  <a:gd name="T37" fmla="*/ 3 h 12"/>
                  <a:gd name="T38" fmla="*/ 9 w 10"/>
                  <a:gd name="T39" fmla="*/ 3 h 12"/>
                  <a:gd name="T40" fmla="*/ 6 w 10"/>
                  <a:gd name="T41" fmla="*/ 2 h 12"/>
                  <a:gd name="T42" fmla="*/ 6 w 10"/>
                  <a:gd name="T43" fmla="*/ 2 h 12"/>
                  <a:gd name="T44" fmla="*/ 2 w 10"/>
                  <a:gd name="T45" fmla="*/ 0 h 12"/>
                  <a:gd name="T46" fmla="*/ 2 w 10"/>
                  <a:gd name="T47" fmla="*/ 0 h 12"/>
                  <a:gd name="T48" fmla="*/ 0 w 10"/>
                  <a:gd name="T49" fmla="*/ 2 h 12"/>
                  <a:gd name="T50" fmla="*/ 0 w 10"/>
                  <a:gd name="T51" fmla="*/ 2 h 12"/>
                  <a:gd name="T52" fmla="*/ 0 w 10"/>
                  <a:gd name="T53" fmla="*/ 4 h 12"/>
                  <a:gd name="T54" fmla="*/ 0 w 10"/>
                  <a:gd name="T55" fmla="*/ 4 h 12"/>
                  <a:gd name="T56" fmla="*/ 2 w 10"/>
                  <a:gd name="T57" fmla="*/ 9 h 12"/>
                  <a:gd name="T58" fmla="*/ 2 w 10"/>
                  <a:gd name="T59" fmla="*/ 9 h 12"/>
                  <a:gd name="T60" fmla="*/ 3 w 10"/>
                  <a:gd name="T61" fmla="*/ 10 h 12"/>
                  <a:gd name="T62" fmla="*/ 4 w 10"/>
                  <a:gd name="T63" fmla="*/ 12 h 12"/>
                  <a:gd name="T64" fmla="*/ 4 w 10"/>
                  <a:gd name="T65" fmla="*/ 12 h 12"/>
                  <a:gd name="T66" fmla="*/ 6 w 10"/>
                  <a:gd name="T67" fmla="*/ 12 h 12"/>
                  <a:gd name="T68" fmla="*/ 6 w 10"/>
                  <a:gd name="T69" fmla="*/ 12 h 12"/>
                  <a:gd name="T70" fmla="*/ 9 w 10"/>
                  <a:gd name="T71" fmla="*/ 10 h 12"/>
                  <a:gd name="T72" fmla="*/ 8 w 10"/>
                  <a:gd name="T7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6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7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8"/>
              <p:cNvSpPr>
                <a:spLocks/>
              </p:cNvSpPr>
              <p:nvPr/>
            </p:nvSpPr>
            <p:spPr bwMode="auto">
              <a:xfrm>
                <a:off x="4454526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3 w 8"/>
                  <a:gd name="T3" fmla="*/ 12 h 14"/>
                  <a:gd name="T4" fmla="*/ 3 w 8"/>
                  <a:gd name="T5" fmla="*/ 10 h 14"/>
                  <a:gd name="T6" fmla="*/ 2 w 8"/>
                  <a:gd name="T7" fmla="*/ 6 h 14"/>
                  <a:gd name="T8" fmla="*/ 3 w 8"/>
                  <a:gd name="T9" fmla="*/ 3 h 14"/>
                  <a:gd name="T10" fmla="*/ 3 w 8"/>
                  <a:gd name="T11" fmla="*/ 2 h 14"/>
                  <a:gd name="T12" fmla="*/ 5 w 8"/>
                  <a:gd name="T13" fmla="*/ 2 h 14"/>
                  <a:gd name="T14" fmla="*/ 5 w 8"/>
                  <a:gd name="T15" fmla="*/ 4 h 14"/>
                  <a:gd name="T16" fmla="*/ 5 w 8"/>
                  <a:gd name="T17" fmla="*/ 4 h 14"/>
                  <a:gd name="T18" fmla="*/ 6 w 8"/>
                  <a:gd name="T19" fmla="*/ 6 h 14"/>
                  <a:gd name="T20" fmla="*/ 5 w 8"/>
                  <a:gd name="T21" fmla="*/ 10 h 14"/>
                  <a:gd name="T22" fmla="*/ 4 w 8"/>
                  <a:gd name="T23" fmla="*/ 11 h 14"/>
                  <a:gd name="T24" fmla="*/ 4 w 8"/>
                  <a:gd name="T25" fmla="*/ 12 h 14"/>
                  <a:gd name="T26" fmla="*/ 4 w 8"/>
                  <a:gd name="T27" fmla="*/ 12 h 14"/>
                  <a:gd name="T28" fmla="*/ 5 w 8"/>
                  <a:gd name="T29" fmla="*/ 12 h 14"/>
                  <a:gd name="T30" fmla="*/ 6 w 8"/>
                  <a:gd name="T31" fmla="*/ 11 h 14"/>
                  <a:gd name="T32" fmla="*/ 6 w 8"/>
                  <a:gd name="T33" fmla="*/ 11 h 14"/>
                  <a:gd name="T34" fmla="*/ 8 w 8"/>
                  <a:gd name="T35" fmla="*/ 6 h 14"/>
                  <a:gd name="T36" fmla="*/ 8 w 8"/>
                  <a:gd name="T37" fmla="*/ 6 h 14"/>
                  <a:gd name="T38" fmla="*/ 6 w 8"/>
                  <a:gd name="T39" fmla="*/ 4 h 14"/>
                  <a:gd name="T40" fmla="*/ 6 w 8"/>
                  <a:gd name="T41" fmla="*/ 2 h 14"/>
                  <a:gd name="T42" fmla="*/ 6 w 8"/>
                  <a:gd name="T43" fmla="*/ 0 h 14"/>
                  <a:gd name="T44" fmla="*/ 3 w 8"/>
                  <a:gd name="T45" fmla="*/ 0 h 14"/>
                  <a:gd name="T46" fmla="*/ 3 w 8"/>
                  <a:gd name="T47" fmla="*/ 0 h 14"/>
                  <a:gd name="T48" fmla="*/ 2 w 8"/>
                  <a:gd name="T49" fmla="*/ 2 h 14"/>
                  <a:gd name="T50" fmla="*/ 2 w 8"/>
                  <a:gd name="T51" fmla="*/ 2 h 14"/>
                  <a:gd name="T52" fmla="*/ 0 w 8"/>
                  <a:gd name="T53" fmla="*/ 6 h 14"/>
                  <a:gd name="T54" fmla="*/ 0 w 8"/>
                  <a:gd name="T55" fmla="*/ 6 h 14"/>
                  <a:gd name="T56" fmla="*/ 2 w 8"/>
                  <a:gd name="T57" fmla="*/ 11 h 14"/>
                  <a:gd name="T58" fmla="*/ 2 w 8"/>
                  <a:gd name="T59" fmla="*/ 11 h 14"/>
                  <a:gd name="T60" fmla="*/ 3 w 8"/>
                  <a:gd name="T61" fmla="*/ 12 h 14"/>
                  <a:gd name="T62" fmla="*/ 3 w 8"/>
                  <a:gd name="T63" fmla="*/ 14 h 14"/>
                  <a:gd name="T64" fmla="*/ 4 w 8"/>
                  <a:gd name="T65" fmla="*/ 14 h 14"/>
                  <a:gd name="T66" fmla="*/ 4 w 8"/>
                  <a:gd name="T6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9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70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75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76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81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82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90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91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92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3 w 19"/>
                  <a:gd name="T1" fmla="*/ 19 h 21"/>
                  <a:gd name="T2" fmla="*/ 13 w 19"/>
                  <a:gd name="T3" fmla="*/ 16 h 21"/>
                  <a:gd name="T4" fmla="*/ 15 w 19"/>
                  <a:gd name="T5" fmla="*/ 13 h 21"/>
                  <a:gd name="T6" fmla="*/ 18 w 19"/>
                  <a:gd name="T7" fmla="*/ 7 h 21"/>
                  <a:gd name="T8" fmla="*/ 19 w 19"/>
                  <a:gd name="T9" fmla="*/ 6 h 21"/>
                  <a:gd name="T10" fmla="*/ 19 w 19"/>
                  <a:gd name="T11" fmla="*/ 6 h 21"/>
                  <a:gd name="T12" fmla="*/ 19 w 19"/>
                  <a:gd name="T13" fmla="*/ 5 h 21"/>
                  <a:gd name="T14" fmla="*/ 19 w 19"/>
                  <a:gd name="T15" fmla="*/ 5 h 21"/>
                  <a:gd name="T16" fmla="*/ 18 w 19"/>
                  <a:gd name="T17" fmla="*/ 4 h 21"/>
                  <a:gd name="T18" fmla="*/ 18 w 19"/>
                  <a:gd name="T19" fmla="*/ 4 h 21"/>
                  <a:gd name="T20" fmla="*/ 17 w 19"/>
                  <a:gd name="T21" fmla="*/ 3 h 21"/>
                  <a:gd name="T22" fmla="*/ 17 w 19"/>
                  <a:gd name="T23" fmla="*/ 3 h 21"/>
                  <a:gd name="T24" fmla="*/ 9 w 19"/>
                  <a:gd name="T25" fmla="*/ 0 h 21"/>
                  <a:gd name="T26" fmla="*/ 5 w 19"/>
                  <a:gd name="T27" fmla="*/ 0 h 21"/>
                  <a:gd name="T28" fmla="*/ 5 w 19"/>
                  <a:gd name="T29" fmla="*/ 0 h 21"/>
                  <a:gd name="T30" fmla="*/ 0 w 19"/>
                  <a:gd name="T31" fmla="*/ 3 h 21"/>
                  <a:gd name="T32" fmla="*/ 1 w 19"/>
                  <a:gd name="T33" fmla="*/ 7 h 21"/>
                  <a:gd name="T34" fmla="*/ 1 w 19"/>
                  <a:gd name="T35" fmla="*/ 7 h 21"/>
                  <a:gd name="T36" fmla="*/ 3 w 19"/>
                  <a:gd name="T37" fmla="*/ 12 h 21"/>
                  <a:gd name="T38" fmla="*/ 7 w 19"/>
                  <a:gd name="T39" fmla="*/ 16 h 21"/>
                  <a:gd name="T40" fmla="*/ 12 w 19"/>
                  <a:gd name="T41" fmla="*/ 21 h 21"/>
                  <a:gd name="T42" fmla="*/ 13 w 19"/>
                  <a:gd name="T43" fmla="*/ 19 h 21"/>
                  <a:gd name="T44" fmla="*/ 7 w 19"/>
                  <a:gd name="T45" fmla="*/ 16 h 21"/>
                  <a:gd name="T46" fmla="*/ 4 w 19"/>
                  <a:gd name="T47" fmla="*/ 11 h 21"/>
                  <a:gd name="T48" fmla="*/ 3 w 19"/>
                  <a:gd name="T49" fmla="*/ 6 h 21"/>
                  <a:gd name="T50" fmla="*/ 1 w 19"/>
                  <a:gd name="T51" fmla="*/ 3 h 21"/>
                  <a:gd name="T52" fmla="*/ 6 w 19"/>
                  <a:gd name="T53" fmla="*/ 2 h 21"/>
                  <a:gd name="T54" fmla="*/ 9 w 19"/>
                  <a:gd name="T55" fmla="*/ 2 h 21"/>
                  <a:gd name="T56" fmla="*/ 16 w 19"/>
                  <a:gd name="T57" fmla="*/ 4 h 21"/>
                  <a:gd name="T58" fmla="*/ 17 w 19"/>
                  <a:gd name="T59" fmla="*/ 4 h 21"/>
                  <a:gd name="T60" fmla="*/ 18 w 19"/>
                  <a:gd name="T61" fmla="*/ 5 h 21"/>
                  <a:gd name="T62" fmla="*/ 18 w 19"/>
                  <a:gd name="T63" fmla="*/ 5 h 21"/>
                  <a:gd name="T64" fmla="*/ 17 w 19"/>
                  <a:gd name="T65" fmla="*/ 6 h 21"/>
                  <a:gd name="T66" fmla="*/ 17 w 19"/>
                  <a:gd name="T67" fmla="*/ 6 h 21"/>
                  <a:gd name="T68" fmla="*/ 13 w 19"/>
                  <a:gd name="T69" fmla="*/ 12 h 21"/>
                  <a:gd name="T70" fmla="*/ 12 w 19"/>
                  <a:gd name="T71" fmla="*/ 16 h 21"/>
                  <a:gd name="T72" fmla="*/ 12 w 19"/>
                  <a:gd name="T73" fmla="*/ 16 h 21"/>
                  <a:gd name="T74" fmla="*/ 12 w 19"/>
                  <a:gd name="T75" fmla="*/ 19 h 21"/>
                  <a:gd name="T76" fmla="*/ 13 w 19"/>
                  <a:gd name="T7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1">
                    <a:moveTo>
                      <a:pt x="13" y="19"/>
                    </a:move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95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5 w 116"/>
                  <a:gd name="T3" fmla="*/ 66 h 174"/>
                  <a:gd name="T4" fmla="*/ 112 w 116"/>
                  <a:gd name="T5" fmla="*/ 61 h 174"/>
                  <a:gd name="T6" fmla="*/ 91 w 116"/>
                  <a:gd name="T7" fmla="*/ 46 h 174"/>
                  <a:gd name="T8" fmla="*/ 85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6 w 116"/>
                  <a:gd name="T15" fmla="*/ 11 h 174"/>
                  <a:gd name="T16" fmla="*/ 36 w 116"/>
                  <a:gd name="T17" fmla="*/ 6 h 174"/>
                  <a:gd name="T18" fmla="*/ 29 w 116"/>
                  <a:gd name="T19" fmla="*/ 7 h 174"/>
                  <a:gd name="T20" fmla="*/ 28 w 116"/>
                  <a:gd name="T21" fmla="*/ 15 h 174"/>
                  <a:gd name="T22" fmla="*/ 37 w 116"/>
                  <a:gd name="T23" fmla="*/ 29 h 174"/>
                  <a:gd name="T24" fmla="*/ 24 w 116"/>
                  <a:gd name="T25" fmla="*/ 26 h 174"/>
                  <a:gd name="T26" fmla="*/ 10 w 116"/>
                  <a:gd name="T27" fmla="*/ 45 h 174"/>
                  <a:gd name="T28" fmla="*/ 7 w 116"/>
                  <a:gd name="T29" fmla="*/ 57 h 174"/>
                  <a:gd name="T30" fmla="*/ 0 w 116"/>
                  <a:gd name="T31" fmla="*/ 73 h 174"/>
                  <a:gd name="T32" fmla="*/ 4 w 116"/>
                  <a:gd name="T33" fmla="*/ 99 h 174"/>
                  <a:gd name="T34" fmla="*/ 2 w 116"/>
                  <a:gd name="T35" fmla="*/ 117 h 174"/>
                  <a:gd name="T36" fmla="*/ 28 w 116"/>
                  <a:gd name="T37" fmla="*/ 137 h 174"/>
                  <a:gd name="T38" fmla="*/ 43 w 116"/>
                  <a:gd name="T39" fmla="*/ 145 h 174"/>
                  <a:gd name="T40" fmla="*/ 64 w 116"/>
                  <a:gd name="T41" fmla="*/ 166 h 174"/>
                  <a:gd name="T42" fmla="*/ 79 w 116"/>
                  <a:gd name="T43" fmla="*/ 155 h 174"/>
                  <a:gd name="T44" fmla="*/ 74 w 116"/>
                  <a:gd name="T45" fmla="*/ 144 h 174"/>
                  <a:gd name="T46" fmla="*/ 79 w 116"/>
                  <a:gd name="T47" fmla="*/ 118 h 174"/>
                  <a:gd name="T48" fmla="*/ 92 w 116"/>
                  <a:gd name="T49" fmla="*/ 98 h 174"/>
                  <a:gd name="T50" fmla="*/ 98 w 116"/>
                  <a:gd name="T51" fmla="*/ 91 h 174"/>
                  <a:gd name="T52" fmla="*/ 106 w 116"/>
                  <a:gd name="T53" fmla="*/ 79 h 174"/>
                  <a:gd name="T54" fmla="*/ 96 w 116"/>
                  <a:gd name="T55" fmla="*/ 89 h 174"/>
                  <a:gd name="T56" fmla="*/ 87 w 116"/>
                  <a:gd name="T57" fmla="*/ 101 h 174"/>
                  <a:gd name="T58" fmla="*/ 71 w 116"/>
                  <a:gd name="T59" fmla="*/ 141 h 174"/>
                  <a:gd name="T60" fmla="*/ 75 w 116"/>
                  <a:gd name="T61" fmla="*/ 148 h 174"/>
                  <a:gd name="T62" fmla="*/ 72 w 116"/>
                  <a:gd name="T63" fmla="*/ 170 h 174"/>
                  <a:gd name="T64" fmla="*/ 65 w 116"/>
                  <a:gd name="T65" fmla="*/ 166 h 174"/>
                  <a:gd name="T66" fmla="*/ 34 w 116"/>
                  <a:gd name="T67" fmla="*/ 139 h 174"/>
                  <a:gd name="T68" fmla="*/ 4 w 116"/>
                  <a:gd name="T69" fmla="*/ 120 h 174"/>
                  <a:gd name="T70" fmla="*/ 6 w 116"/>
                  <a:gd name="T71" fmla="*/ 104 h 174"/>
                  <a:gd name="T72" fmla="*/ 2 w 116"/>
                  <a:gd name="T73" fmla="*/ 81 h 174"/>
                  <a:gd name="T74" fmla="*/ 2 w 116"/>
                  <a:gd name="T75" fmla="*/ 73 h 174"/>
                  <a:gd name="T76" fmla="*/ 9 w 116"/>
                  <a:gd name="T77" fmla="*/ 58 h 174"/>
                  <a:gd name="T78" fmla="*/ 12 w 116"/>
                  <a:gd name="T79" fmla="*/ 41 h 174"/>
                  <a:gd name="T80" fmla="*/ 34 w 116"/>
                  <a:gd name="T81" fmla="*/ 32 h 174"/>
                  <a:gd name="T82" fmla="*/ 38 w 116"/>
                  <a:gd name="T83" fmla="*/ 29 h 174"/>
                  <a:gd name="T84" fmla="*/ 31 w 116"/>
                  <a:gd name="T85" fmla="*/ 18 h 174"/>
                  <a:gd name="T86" fmla="*/ 29 w 116"/>
                  <a:gd name="T87" fmla="*/ 7 h 174"/>
                  <a:gd name="T88" fmla="*/ 37 w 116"/>
                  <a:gd name="T89" fmla="*/ 7 h 174"/>
                  <a:gd name="T90" fmla="*/ 56 w 116"/>
                  <a:gd name="T91" fmla="*/ 12 h 174"/>
                  <a:gd name="T92" fmla="*/ 64 w 116"/>
                  <a:gd name="T93" fmla="*/ 24 h 174"/>
                  <a:gd name="T94" fmla="*/ 72 w 116"/>
                  <a:gd name="T95" fmla="*/ 36 h 174"/>
                  <a:gd name="T96" fmla="*/ 84 w 116"/>
                  <a:gd name="T97" fmla="*/ 43 h 174"/>
                  <a:gd name="T98" fmla="*/ 93 w 116"/>
                  <a:gd name="T99" fmla="*/ 49 h 174"/>
                  <a:gd name="T100" fmla="*/ 115 w 116"/>
                  <a:gd name="T101" fmla="*/ 63 h 174"/>
                  <a:gd name="T102" fmla="*/ 104 w 116"/>
                  <a:gd name="T103" fmla="*/ 73 h 174"/>
                  <a:gd name="T104" fmla="*/ 106 w 116"/>
                  <a:gd name="T105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31"/>
              <p:cNvSpPr>
                <a:spLocks/>
              </p:cNvSpPr>
              <p:nvPr/>
            </p:nvSpPr>
            <p:spPr bwMode="auto">
              <a:xfrm>
                <a:off x="5387975" y="2954338"/>
                <a:ext cx="263525" cy="369888"/>
              </a:xfrm>
              <a:custGeom>
                <a:avLst/>
                <a:gdLst>
                  <a:gd name="T0" fmla="*/ 91 w 166"/>
                  <a:gd name="T1" fmla="*/ 227 h 233"/>
                  <a:gd name="T2" fmla="*/ 100 w 166"/>
                  <a:gd name="T3" fmla="*/ 223 h 233"/>
                  <a:gd name="T4" fmla="*/ 80 w 166"/>
                  <a:gd name="T5" fmla="*/ 203 h 233"/>
                  <a:gd name="T6" fmla="*/ 79 w 166"/>
                  <a:gd name="T7" fmla="*/ 197 h 233"/>
                  <a:gd name="T8" fmla="*/ 91 w 166"/>
                  <a:gd name="T9" fmla="*/ 180 h 233"/>
                  <a:gd name="T10" fmla="*/ 84 w 166"/>
                  <a:gd name="T11" fmla="*/ 163 h 233"/>
                  <a:gd name="T12" fmla="*/ 90 w 166"/>
                  <a:gd name="T13" fmla="*/ 160 h 233"/>
                  <a:gd name="T14" fmla="*/ 97 w 166"/>
                  <a:gd name="T15" fmla="*/ 159 h 233"/>
                  <a:gd name="T16" fmla="*/ 90 w 166"/>
                  <a:gd name="T17" fmla="*/ 147 h 233"/>
                  <a:gd name="T18" fmla="*/ 90 w 166"/>
                  <a:gd name="T19" fmla="*/ 142 h 233"/>
                  <a:gd name="T20" fmla="*/ 107 w 166"/>
                  <a:gd name="T21" fmla="*/ 140 h 233"/>
                  <a:gd name="T22" fmla="*/ 113 w 166"/>
                  <a:gd name="T23" fmla="*/ 134 h 233"/>
                  <a:gd name="T24" fmla="*/ 109 w 166"/>
                  <a:gd name="T25" fmla="*/ 124 h 233"/>
                  <a:gd name="T26" fmla="*/ 115 w 166"/>
                  <a:gd name="T27" fmla="*/ 127 h 233"/>
                  <a:gd name="T28" fmla="*/ 122 w 166"/>
                  <a:gd name="T29" fmla="*/ 121 h 233"/>
                  <a:gd name="T30" fmla="*/ 124 w 166"/>
                  <a:gd name="T31" fmla="*/ 92 h 233"/>
                  <a:gd name="T32" fmla="*/ 130 w 166"/>
                  <a:gd name="T33" fmla="*/ 86 h 233"/>
                  <a:gd name="T34" fmla="*/ 136 w 166"/>
                  <a:gd name="T35" fmla="*/ 91 h 233"/>
                  <a:gd name="T36" fmla="*/ 147 w 166"/>
                  <a:gd name="T37" fmla="*/ 91 h 233"/>
                  <a:gd name="T38" fmla="*/ 162 w 166"/>
                  <a:gd name="T39" fmla="*/ 74 h 233"/>
                  <a:gd name="T40" fmla="*/ 166 w 166"/>
                  <a:gd name="T41" fmla="*/ 65 h 233"/>
                  <a:gd name="T42" fmla="*/ 160 w 166"/>
                  <a:gd name="T43" fmla="*/ 55 h 233"/>
                  <a:gd name="T44" fmla="*/ 155 w 166"/>
                  <a:gd name="T45" fmla="*/ 52 h 233"/>
                  <a:gd name="T46" fmla="*/ 135 w 166"/>
                  <a:gd name="T47" fmla="*/ 55 h 233"/>
                  <a:gd name="T48" fmla="*/ 131 w 166"/>
                  <a:gd name="T49" fmla="*/ 48 h 233"/>
                  <a:gd name="T50" fmla="*/ 125 w 166"/>
                  <a:gd name="T51" fmla="*/ 28 h 233"/>
                  <a:gd name="T52" fmla="*/ 124 w 166"/>
                  <a:gd name="T53" fmla="*/ 10 h 233"/>
                  <a:gd name="T54" fmla="*/ 112 w 166"/>
                  <a:gd name="T55" fmla="*/ 3 h 233"/>
                  <a:gd name="T56" fmla="*/ 94 w 166"/>
                  <a:gd name="T57" fmla="*/ 3 h 233"/>
                  <a:gd name="T58" fmla="*/ 85 w 166"/>
                  <a:gd name="T59" fmla="*/ 5 h 233"/>
                  <a:gd name="T60" fmla="*/ 66 w 166"/>
                  <a:gd name="T61" fmla="*/ 9 h 233"/>
                  <a:gd name="T62" fmla="*/ 62 w 166"/>
                  <a:gd name="T63" fmla="*/ 17 h 233"/>
                  <a:gd name="T64" fmla="*/ 67 w 166"/>
                  <a:gd name="T65" fmla="*/ 34 h 233"/>
                  <a:gd name="T66" fmla="*/ 72 w 166"/>
                  <a:gd name="T67" fmla="*/ 47 h 233"/>
                  <a:gd name="T68" fmla="*/ 66 w 166"/>
                  <a:gd name="T69" fmla="*/ 47 h 233"/>
                  <a:gd name="T70" fmla="*/ 57 w 166"/>
                  <a:gd name="T71" fmla="*/ 52 h 233"/>
                  <a:gd name="T72" fmla="*/ 60 w 166"/>
                  <a:gd name="T73" fmla="*/ 39 h 233"/>
                  <a:gd name="T74" fmla="*/ 60 w 166"/>
                  <a:gd name="T75" fmla="*/ 31 h 233"/>
                  <a:gd name="T76" fmla="*/ 50 w 166"/>
                  <a:gd name="T77" fmla="*/ 29 h 233"/>
                  <a:gd name="T78" fmla="*/ 48 w 166"/>
                  <a:gd name="T79" fmla="*/ 37 h 233"/>
                  <a:gd name="T80" fmla="*/ 41 w 166"/>
                  <a:gd name="T81" fmla="*/ 48 h 233"/>
                  <a:gd name="T82" fmla="*/ 37 w 166"/>
                  <a:gd name="T83" fmla="*/ 58 h 233"/>
                  <a:gd name="T84" fmla="*/ 28 w 166"/>
                  <a:gd name="T85" fmla="*/ 55 h 233"/>
                  <a:gd name="T86" fmla="*/ 18 w 166"/>
                  <a:gd name="T87" fmla="*/ 47 h 233"/>
                  <a:gd name="T88" fmla="*/ 6 w 166"/>
                  <a:gd name="T89" fmla="*/ 40 h 233"/>
                  <a:gd name="T90" fmla="*/ 0 w 166"/>
                  <a:gd name="T91" fmla="*/ 53 h 233"/>
                  <a:gd name="T92" fmla="*/ 0 w 166"/>
                  <a:gd name="T93" fmla="*/ 87 h 233"/>
                  <a:gd name="T94" fmla="*/ 5 w 166"/>
                  <a:gd name="T95" fmla="*/ 114 h 233"/>
                  <a:gd name="T96" fmla="*/ 6 w 166"/>
                  <a:gd name="T97" fmla="*/ 140 h 233"/>
                  <a:gd name="T98" fmla="*/ 1 w 166"/>
                  <a:gd name="T99" fmla="*/ 154 h 233"/>
                  <a:gd name="T100" fmla="*/ 6 w 166"/>
                  <a:gd name="T101" fmla="*/ 155 h 233"/>
                  <a:gd name="T102" fmla="*/ 13 w 166"/>
                  <a:gd name="T103" fmla="*/ 161 h 233"/>
                  <a:gd name="T104" fmla="*/ 14 w 166"/>
                  <a:gd name="T105" fmla="*/ 176 h 233"/>
                  <a:gd name="T106" fmla="*/ 24 w 166"/>
                  <a:gd name="T107" fmla="*/ 169 h 233"/>
                  <a:gd name="T108" fmla="*/ 30 w 166"/>
                  <a:gd name="T109" fmla="*/ 176 h 233"/>
                  <a:gd name="T110" fmla="*/ 32 w 166"/>
                  <a:gd name="T111" fmla="*/ 199 h 233"/>
                  <a:gd name="T112" fmla="*/ 26 w 166"/>
                  <a:gd name="T113" fmla="*/ 194 h 233"/>
                  <a:gd name="T114" fmla="*/ 18 w 166"/>
                  <a:gd name="T115" fmla="*/ 204 h 233"/>
                  <a:gd name="T116" fmla="*/ 28 w 166"/>
                  <a:gd name="T117" fmla="*/ 219 h 233"/>
                  <a:gd name="T118" fmla="*/ 60 w 166"/>
                  <a:gd name="T119" fmla="*/ 230 h 233"/>
                  <a:gd name="T120" fmla="*/ 67 w 166"/>
                  <a:gd name="T121" fmla="*/ 233 h 233"/>
                  <a:gd name="T122" fmla="*/ 81 w 166"/>
                  <a:gd name="T123" fmla="*/ 2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6" h="233">
                    <a:moveTo>
                      <a:pt x="81" y="227"/>
                    </a:moveTo>
                    <a:lnTo>
                      <a:pt x="86" y="226"/>
                    </a:lnTo>
                    <a:lnTo>
                      <a:pt x="91" y="227"/>
                    </a:lnTo>
                    <a:lnTo>
                      <a:pt x="105" y="229"/>
                    </a:lnTo>
                    <a:lnTo>
                      <a:pt x="103" y="226"/>
                    </a:lnTo>
                    <a:lnTo>
                      <a:pt x="100" y="223"/>
                    </a:lnTo>
                    <a:lnTo>
                      <a:pt x="99" y="221"/>
                    </a:lnTo>
                    <a:lnTo>
                      <a:pt x="85" y="209"/>
                    </a:lnTo>
                    <a:lnTo>
                      <a:pt x="80" y="203"/>
                    </a:lnTo>
                    <a:lnTo>
                      <a:pt x="78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88" y="188"/>
                    </a:lnTo>
                    <a:lnTo>
                      <a:pt x="91" y="184"/>
                    </a:lnTo>
                    <a:lnTo>
                      <a:pt x="91" y="180"/>
                    </a:lnTo>
                    <a:lnTo>
                      <a:pt x="91" y="177"/>
                    </a:lnTo>
                    <a:lnTo>
                      <a:pt x="88" y="173"/>
                    </a:lnTo>
                    <a:lnTo>
                      <a:pt x="84" y="163"/>
                    </a:lnTo>
                    <a:lnTo>
                      <a:pt x="84" y="161"/>
                    </a:lnTo>
                    <a:lnTo>
                      <a:pt x="86" y="160"/>
                    </a:lnTo>
                    <a:lnTo>
                      <a:pt x="90" y="160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6" y="158"/>
                    </a:lnTo>
                    <a:lnTo>
                      <a:pt x="93" y="152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7" y="141"/>
                    </a:lnTo>
                    <a:lnTo>
                      <a:pt x="104" y="141"/>
                    </a:lnTo>
                    <a:lnTo>
                      <a:pt x="107" y="140"/>
                    </a:lnTo>
                    <a:lnTo>
                      <a:pt x="112" y="138"/>
                    </a:lnTo>
                    <a:lnTo>
                      <a:pt x="113" y="135"/>
                    </a:lnTo>
                    <a:lnTo>
                      <a:pt x="113" y="134"/>
                    </a:lnTo>
                    <a:lnTo>
                      <a:pt x="112" y="133"/>
                    </a:lnTo>
                    <a:lnTo>
                      <a:pt x="109" y="127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5" y="127"/>
                    </a:lnTo>
                    <a:lnTo>
                      <a:pt x="118" y="127"/>
                    </a:lnTo>
                    <a:lnTo>
                      <a:pt x="119" y="124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3" y="104"/>
                    </a:lnTo>
                    <a:lnTo>
                      <a:pt x="124" y="92"/>
                    </a:lnTo>
                    <a:lnTo>
                      <a:pt x="124" y="89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3" y="91"/>
                    </a:lnTo>
                    <a:lnTo>
                      <a:pt x="136" y="91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7" y="91"/>
                    </a:lnTo>
                    <a:lnTo>
                      <a:pt x="152" y="89"/>
                    </a:lnTo>
                    <a:lnTo>
                      <a:pt x="158" y="83"/>
                    </a:lnTo>
                    <a:lnTo>
                      <a:pt x="162" y="74"/>
                    </a:lnTo>
                    <a:lnTo>
                      <a:pt x="165" y="71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6" y="62"/>
                    </a:lnTo>
                    <a:lnTo>
                      <a:pt x="162" y="59"/>
                    </a:lnTo>
                    <a:lnTo>
                      <a:pt x="160" y="55"/>
                    </a:lnTo>
                    <a:lnTo>
                      <a:pt x="160" y="54"/>
                    </a:lnTo>
                    <a:lnTo>
                      <a:pt x="158" y="52"/>
                    </a:lnTo>
                    <a:lnTo>
                      <a:pt x="155" y="52"/>
                    </a:lnTo>
                    <a:lnTo>
                      <a:pt x="152" y="50"/>
                    </a:lnTo>
                    <a:lnTo>
                      <a:pt x="143" y="52"/>
                    </a:lnTo>
                    <a:lnTo>
                      <a:pt x="135" y="55"/>
                    </a:lnTo>
                    <a:lnTo>
                      <a:pt x="133" y="55"/>
                    </a:lnTo>
                    <a:lnTo>
                      <a:pt x="131" y="54"/>
                    </a:lnTo>
                    <a:lnTo>
                      <a:pt x="131" y="48"/>
                    </a:lnTo>
                    <a:lnTo>
                      <a:pt x="130" y="45"/>
                    </a:lnTo>
                    <a:lnTo>
                      <a:pt x="128" y="36"/>
                    </a:lnTo>
                    <a:lnTo>
                      <a:pt x="125" y="28"/>
                    </a:lnTo>
                    <a:lnTo>
                      <a:pt x="124" y="21"/>
                    </a:lnTo>
                    <a:lnTo>
                      <a:pt x="124" y="16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18" y="6"/>
                    </a:lnTo>
                    <a:lnTo>
                      <a:pt x="112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0" y="4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3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6" y="29"/>
                    </a:lnTo>
                    <a:lnTo>
                      <a:pt x="67" y="34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68" y="49"/>
                    </a:lnTo>
                    <a:lnTo>
                      <a:pt x="66" y="47"/>
                    </a:lnTo>
                    <a:lnTo>
                      <a:pt x="63" y="47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0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6" y="30"/>
                    </a:lnTo>
                    <a:lnTo>
                      <a:pt x="54" y="29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1" y="58"/>
                    </a:lnTo>
                    <a:lnTo>
                      <a:pt x="28" y="55"/>
                    </a:lnTo>
                    <a:lnTo>
                      <a:pt x="24" y="50"/>
                    </a:lnTo>
                    <a:lnTo>
                      <a:pt x="22" y="48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1"/>
                    </a:lnTo>
                    <a:lnTo>
                      <a:pt x="5" y="114"/>
                    </a:lnTo>
                    <a:lnTo>
                      <a:pt x="7" y="127"/>
                    </a:lnTo>
                    <a:lnTo>
                      <a:pt x="7" y="134"/>
                    </a:lnTo>
                    <a:lnTo>
                      <a:pt x="6" y="140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11" y="157"/>
                    </a:lnTo>
                    <a:lnTo>
                      <a:pt x="12" y="158"/>
                    </a:lnTo>
                    <a:lnTo>
                      <a:pt x="13" y="161"/>
                    </a:lnTo>
                    <a:lnTo>
                      <a:pt x="14" y="166"/>
                    </a:lnTo>
                    <a:lnTo>
                      <a:pt x="14" y="173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8" y="172"/>
                    </a:lnTo>
                    <a:lnTo>
                      <a:pt x="30" y="176"/>
                    </a:lnTo>
                    <a:lnTo>
                      <a:pt x="32" y="183"/>
                    </a:lnTo>
                    <a:lnTo>
                      <a:pt x="32" y="191"/>
                    </a:lnTo>
                    <a:lnTo>
                      <a:pt x="32" y="199"/>
                    </a:lnTo>
                    <a:lnTo>
                      <a:pt x="32" y="202"/>
                    </a:lnTo>
                    <a:lnTo>
                      <a:pt x="31" y="202"/>
                    </a:lnTo>
                    <a:lnTo>
                      <a:pt x="26" y="194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18" y="204"/>
                    </a:lnTo>
                    <a:lnTo>
                      <a:pt x="16" y="210"/>
                    </a:lnTo>
                    <a:lnTo>
                      <a:pt x="14" y="215"/>
                    </a:lnTo>
                    <a:lnTo>
                      <a:pt x="28" y="219"/>
                    </a:lnTo>
                    <a:lnTo>
                      <a:pt x="42" y="222"/>
                    </a:lnTo>
                    <a:lnTo>
                      <a:pt x="54" y="226"/>
                    </a:lnTo>
                    <a:lnTo>
                      <a:pt x="60" y="230"/>
                    </a:lnTo>
                    <a:lnTo>
                      <a:pt x="63" y="232"/>
                    </a:lnTo>
                    <a:lnTo>
                      <a:pt x="66" y="233"/>
                    </a:lnTo>
                    <a:lnTo>
                      <a:pt x="67" y="233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81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333"/>
              <p:cNvSpPr>
                <a:spLocks/>
              </p:cNvSpPr>
              <p:nvPr/>
            </p:nvSpPr>
            <p:spPr bwMode="auto">
              <a:xfrm>
                <a:off x="5656263" y="3106738"/>
                <a:ext cx="147638" cy="244475"/>
              </a:xfrm>
              <a:custGeom>
                <a:avLst/>
                <a:gdLst>
                  <a:gd name="T0" fmla="*/ 89 w 93"/>
                  <a:gd name="T1" fmla="*/ 26 h 154"/>
                  <a:gd name="T2" fmla="*/ 90 w 93"/>
                  <a:gd name="T3" fmla="*/ 13 h 154"/>
                  <a:gd name="T4" fmla="*/ 86 w 93"/>
                  <a:gd name="T5" fmla="*/ 7 h 154"/>
                  <a:gd name="T6" fmla="*/ 73 w 93"/>
                  <a:gd name="T7" fmla="*/ 0 h 154"/>
                  <a:gd name="T8" fmla="*/ 55 w 93"/>
                  <a:gd name="T9" fmla="*/ 11 h 154"/>
                  <a:gd name="T10" fmla="*/ 54 w 93"/>
                  <a:gd name="T11" fmla="*/ 18 h 154"/>
                  <a:gd name="T12" fmla="*/ 58 w 93"/>
                  <a:gd name="T13" fmla="*/ 31 h 154"/>
                  <a:gd name="T14" fmla="*/ 53 w 93"/>
                  <a:gd name="T15" fmla="*/ 42 h 154"/>
                  <a:gd name="T16" fmla="*/ 43 w 93"/>
                  <a:gd name="T17" fmla="*/ 38 h 154"/>
                  <a:gd name="T18" fmla="*/ 41 w 93"/>
                  <a:gd name="T19" fmla="*/ 25 h 154"/>
                  <a:gd name="T20" fmla="*/ 41 w 93"/>
                  <a:gd name="T21" fmla="*/ 18 h 154"/>
                  <a:gd name="T22" fmla="*/ 30 w 93"/>
                  <a:gd name="T23" fmla="*/ 19 h 154"/>
                  <a:gd name="T24" fmla="*/ 26 w 93"/>
                  <a:gd name="T25" fmla="*/ 28 h 154"/>
                  <a:gd name="T26" fmla="*/ 18 w 93"/>
                  <a:gd name="T27" fmla="*/ 42 h 154"/>
                  <a:gd name="T28" fmla="*/ 8 w 93"/>
                  <a:gd name="T29" fmla="*/ 42 h 154"/>
                  <a:gd name="T30" fmla="*/ 0 w 93"/>
                  <a:gd name="T31" fmla="*/ 43 h 154"/>
                  <a:gd name="T32" fmla="*/ 4 w 93"/>
                  <a:gd name="T33" fmla="*/ 52 h 154"/>
                  <a:gd name="T34" fmla="*/ 3 w 93"/>
                  <a:gd name="T35" fmla="*/ 68 h 154"/>
                  <a:gd name="T36" fmla="*/ 14 w 93"/>
                  <a:gd name="T37" fmla="*/ 89 h 154"/>
                  <a:gd name="T38" fmla="*/ 20 w 93"/>
                  <a:gd name="T39" fmla="*/ 95 h 154"/>
                  <a:gd name="T40" fmla="*/ 37 w 93"/>
                  <a:gd name="T41" fmla="*/ 96 h 154"/>
                  <a:gd name="T42" fmla="*/ 42 w 93"/>
                  <a:gd name="T43" fmla="*/ 106 h 154"/>
                  <a:gd name="T44" fmla="*/ 51 w 93"/>
                  <a:gd name="T45" fmla="*/ 114 h 154"/>
                  <a:gd name="T46" fmla="*/ 43 w 93"/>
                  <a:gd name="T47" fmla="*/ 120 h 154"/>
                  <a:gd name="T48" fmla="*/ 36 w 93"/>
                  <a:gd name="T49" fmla="*/ 127 h 154"/>
                  <a:gd name="T50" fmla="*/ 26 w 93"/>
                  <a:gd name="T51" fmla="*/ 131 h 154"/>
                  <a:gd name="T52" fmla="*/ 11 w 93"/>
                  <a:gd name="T53" fmla="*/ 123 h 154"/>
                  <a:gd name="T54" fmla="*/ 6 w 93"/>
                  <a:gd name="T55" fmla="*/ 124 h 154"/>
                  <a:gd name="T56" fmla="*/ 4 w 93"/>
                  <a:gd name="T57" fmla="*/ 136 h 154"/>
                  <a:gd name="T58" fmla="*/ 8 w 93"/>
                  <a:gd name="T59" fmla="*/ 143 h 154"/>
                  <a:gd name="T60" fmla="*/ 24 w 93"/>
                  <a:gd name="T61" fmla="*/ 152 h 154"/>
                  <a:gd name="T62" fmla="*/ 40 w 93"/>
                  <a:gd name="T63" fmla="*/ 151 h 154"/>
                  <a:gd name="T64" fmla="*/ 57 w 93"/>
                  <a:gd name="T65" fmla="*/ 148 h 154"/>
                  <a:gd name="T66" fmla="*/ 66 w 93"/>
                  <a:gd name="T67" fmla="*/ 131 h 154"/>
                  <a:gd name="T68" fmla="*/ 73 w 93"/>
                  <a:gd name="T69" fmla="*/ 123 h 154"/>
                  <a:gd name="T70" fmla="*/ 89 w 93"/>
                  <a:gd name="T71" fmla="*/ 117 h 154"/>
                  <a:gd name="T72" fmla="*/ 85 w 93"/>
                  <a:gd name="T73" fmla="*/ 113 h 154"/>
                  <a:gd name="T74" fmla="*/ 71 w 93"/>
                  <a:gd name="T75" fmla="*/ 113 h 154"/>
                  <a:gd name="T76" fmla="*/ 64 w 93"/>
                  <a:gd name="T77" fmla="*/ 101 h 154"/>
                  <a:gd name="T78" fmla="*/ 65 w 93"/>
                  <a:gd name="T79" fmla="*/ 95 h 154"/>
                  <a:gd name="T80" fmla="*/ 74 w 93"/>
                  <a:gd name="T81" fmla="*/ 89 h 154"/>
                  <a:gd name="T82" fmla="*/ 82 w 93"/>
                  <a:gd name="T83" fmla="*/ 81 h 154"/>
                  <a:gd name="T84" fmla="*/ 79 w 93"/>
                  <a:gd name="T85" fmla="*/ 75 h 154"/>
                  <a:gd name="T86" fmla="*/ 68 w 93"/>
                  <a:gd name="T87" fmla="*/ 69 h 154"/>
                  <a:gd name="T88" fmla="*/ 73 w 93"/>
                  <a:gd name="T89" fmla="*/ 59 h 154"/>
                  <a:gd name="T90" fmla="*/ 79 w 93"/>
                  <a:gd name="T91" fmla="*/ 53 h 154"/>
                  <a:gd name="T92" fmla="*/ 88 w 93"/>
                  <a:gd name="T93" fmla="*/ 52 h 154"/>
                  <a:gd name="T94" fmla="*/ 93 w 93"/>
                  <a:gd name="T95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4">
                    <a:moveTo>
                      <a:pt x="92" y="37"/>
                    </a:moveTo>
                    <a:lnTo>
                      <a:pt x="89" y="26"/>
                    </a:lnTo>
                    <a:lnTo>
                      <a:pt x="89" y="26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0" y="11"/>
                    </a:lnTo>
                    <a:lnTo>
                      <a:pt x="86" y="7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4" y="18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8" y="31"/>
                    </a:lnTo>
                    <a:lnTo>
                      <a:pt x="57" y="37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38"/>
                    </a:lnTo>
                    <a:lnTo>
                      <a:pt x="41" y="34"/>
                    </a:lnTo>
                    <a:lnTo>
                      <a:pt x="40" y="30"/>
                    </a:lnTo>
                    <a:lnTo>
                      <a:pt x="41" y="25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8"/>
                    </a:lnTo>
                    <a:lnTo>
                      <a:pt x="23" y="36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4" y="63"/>
                    </a:lnTo>
                    <a:lnTo>
                      <a:pt x="3" y="68"/>
                    </a:lnTo>
                    <a:lnTo>
                      <a:pt x="6" y="74"/>
                    </a:lnTo>
                    <a:lnTo>
                      <a:pt x="10" y="81"/>
                    </a:lnTo>
                    <a:lnTo>
                      <a:pt x="14" y="89"/>
                    </a:lnTo>
                    <a:lnTo>
                      <a:pt x="16" y="93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31" y="95"/>
                    </a:lnTo>
                    <a:lnTo>
                      <a:pt x="37" y="95"/>
                    </a:lnTo>
                    <a:lnTo>
                      <a:pt x="37" y="96"/>
                    </a:lnTo>
                    <a:lnTo>
                      <a:pt x="39" y="98"/>
                    </a:lnTo>
                    <a:lnTo>
                      <a:pt x="40" y="101"/>
                    </a:lnTo>
                    <a:lnTo>
                      <a:pt x="42" y="106"/>
                    </a:lnTo>
                    <a:lnTo>
                      <a:pt x="45" y="108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49" y="118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39" y="124"/>
                    </a:lnTo>
                    <a:lnTo>
                      <a:pt x="36" y="127"/>
                    </a:lnTo>
                    <a:lnTo>
                      <a:pt x="34" y="130"/>
                    </a:lnTo>
                    <a:lnTo>
                      <a:pt x="29" y="131"/>
                    </a:lnTo>
                    <a:lnTo>
                      <a:pt x="26" y="131"/>
                    </a:lnTo>
                    <a:lnTo>
                      <a:pt x="20" y="129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39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4" y="152"/>
                    </a:lnTo>
                    <a:lnTo>
                      <a:pt x="31" y="154"/>
                    </a:lnTo>
                    <a:lnTo>
                      <a:pt x="36" y="152"/>
                    </a:lnTo>
                    <a:lnTo>
                      <a:pt x="40" y="151"/>
                    </a:lnTo>
                    <a:lnTo>
                      <a:pt x="49" y="151"/>
                    </a:lnTo>
                    <a:lnTo>
                      <a:pt x="53" y="149"/>
                    </a:lnTo>
                    <a:lnTo>
                      <a:pt x="57" y="148"/>
                    </a:lnTo>
                    <a:lnTo>
                      <a:pt x="61" y="142"/>
                    </a:lnTo>
                    <a:lnTo>
                      <a:pt x="64" y="137"/>
                    </a:lnTo>
                    <a:lnTo>
                      <a:pt x="66" y="131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6" y="118"/>
                    </a:lnTo>
                    <a:lnTo>
                      <a:pt x="89" y="117"/>
                    </a:lnTo>
                    <a:lnTo>
                      <a:pt x="90" y="114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0" y="115"/>
                    </a:lnTo>
                    <a:lnTo>
                      <a:pt x="73" y="115"/>
                    </a:lnTo>
                    <a:lnTo>
                      <a:pt x="71" y="113"/>
                    </a:lnTo>
                    <a:lnTo>
                      <a:pt x="67" y="109"/>
                    </a:lnTo>
                    <a:lnTo>
                      <a:pt x="66" y="105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5" y="95"/>
                    </a:lnTo>
                    <a:lnTo>
                      <a:pt x="66" y="93"/>
                    </a:lnTo>
                    <a:lnTo>
                      <a:pt x="68" y="92"/>
                    </a:lnTo>
                    <a:lnTo>
                      <a:pt x="74" y="89"/>
                    </a:lnTo>
                    <a:lnTo>
                      <a:pt x="77" y="87"/>
                    </a:lnTo>
                    <a:lnTo>
                      <a:pt x="79" y="84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5"/>
                    </a:lnTo>
                    <a:lnTo>
                      <a:pt x="73" y="59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3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7"/>
                    </a:lnTo>
                    <a:lnTo>
                      <a:pt x="93" y="45"/>
                    </a:lnTo>
                    <a:lnTo>
                      <a:pt x="93" y="42"/>
                    </a:lnTo>
                    <a:lnTo>
                      <a:pt x="9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334"/>
              <p:cNvSpPr>
                <a:spLocks/>
              </p:cNvSpPr>
              <p:nvPr/>
            </p:nvSpPr>
            <p:spPr bwMode="auto">
              <a:xfrm>
                <a:off x="5654675" y="3105150"/>
                <a:ext cx="149225" cy="246063"/>
              </a:xfrm>
              <a:custGeom>
                <a:avLst/>
                <a:gdLst>
                  <a:gd name="T0" fmla="*/ 89 w 94"/>
                  <a:gd name="T1" fmla="*/ 20 h 155"/>
                  <a:gd name="T2" fmla="*/ 92 w 94"/>
                  <a:gd name="T3" fmla="*/ 12 h 155"/>
                  <a:gd name="T4" fmla="*/ 71 w 94"/>
                  <a:gd name="T5" fmla="*/ 1 h 155"/>
                  <a:gd name="T6" fmla="*/ 54 w 94"/>
                  <a:gd name="T7" fmla="*/ 19 h 155"/>
                  <a:gd name="T8" fmla="*/ 50 w 94"/>
                  <a:gd name="T9" fmla="*/ 44 h 155"/>
                  <a:gd name="T10" fmla="*/ 43 w 94"/>
                  <a:gd name="T11" fmla="*/ 22 h 155"/>
                  <a:gd name="T12" fmla="*/ 34 w 94"/>
                  <a:gd name="T13" fmla="*/ 19 h 155"/>
                  <a:gd name="T14" fmla="*/ 24 w 94"/>
                  <a:gd name="T15" fmla="*/ 35 h 155"/>
                  <a:gd name="T16" fmla="*/ 9 w 94"/>
                  <a:gd name="T17" fmla="*/ 41 h 155"/>
                  <a:gd name="T18" fmla="*/ 0 w 94"/>
                  <a:gd name="T19" fmla="*/ 48 h 155"/>
                  <a:gd name="T20" fmla="*/ 6 w 94"/>
                  <a:gd name="T21" fmla="*/ 75 h 155"/>
                  <a:gd name="T22" fmla="*/ 32 w 94"/>
                  <a:gd name="T23" fmla="*/ 96 h 155"/>
                  <a:gd name="T24" fmla="*/ 42 w 94"/>
                  <a:gd name="T25" fmla="*/ 107 h 155"/>
                  <a:gd name="T26" fmla="*/ 44 w 94"/>
                  <a:gd name="T27" fmla="*/ 121 h 155"/>
                  <a:gd name="T28" fmla="*/ 30 w 94"/>
                  <a:gd name="T29" fmla="*/ 132 h 155"/>
                  <a:gd name="T30" fmla="*/ 10 w 94"/>
                  <a:gd name="T31" fmla="*/ 121 h 155"/>
                  <a:gd name="T32" fmla="*/ 5 w 94"/>
                  <a:gd name="T33" fmla="*/ 138 h 155"/>
                  <a:gd name="T34" fmla="*/ 15 w 94"/>
                  <a:gd name="T35" fmla="*/ 149 h 155"/>
                  <a:gd name="T36" fmla="*/ 34 w 94"/>
                  <a:gd name="T37" fmla="*/ 155 h 155"/>
                  <a:gd name="T38" fmla="*/ 62 w 94"/>
                  <a:gd name="T39" fmla="*/ 144 h 155"/>
                  <a:gd name="T40" fmla="*/ 74 w 94"/>
                  <a:gd name="T41" fmla="*/ 124 h 155"/>
                  <a:gd name="T42" fmla="*/ 91 w 94"/>
                  <a:gd name="T43" fmla="*/ 115 h 155"/>
                  <a:gd name="T44" fmla="*/ 74 w 94"/>
                  <a:gd name="T45" fmla="*/ 116 h 155"/>
                  <a:gd name="T46" fmla="*/ 66 w 94"/>
                  <a:gd name="T47" fmla="*/ 101 h 155"/>
                  <a:gd name="T48" fmla="*/ 73 w 94"/>
                  <a:gd name="T49" fmla="*/ 91 h 155"/>
                  <a:gd name="T50" fmla="*/ 84 w 94"/>
                  <a:gd name="T51" fmla="*/ 78 h 155"/>
                  <a:gd name="T52" fmla="*/ 71 w 94"/>
                  <a:gd name="T53" fmla="*/ 71 h 155"/>
                  <a:gd name="T54" fmla="*/ 77 w 94"/>
                  <a:gd name="T55" fmla="*/ 57 h 155"/>
                  <a:gd name="T56" fmla="*/ 90 w 94"/>
                  <a:gd name="T57" fmla="*/ 53 h 155"/>
                  <a:gd name="T58" fmla="*/ 94 w 94"/>
                  <a:gd name="T59" fmla="*/ 38 h 155"/>
                  <a:gd name="T60" fmla="*/ 93 w 94"/>
                  <a:gd name="T61" fmla="*/ 47 h 155"/>
                  <a:gd name="T62" fmla="*/ 84 w 94"/>
                  <a:gd name="T63" fmla="*/ 52 h 155"/>
                  <a:gd name="T64" fmla="*/ 69 w 94"/>
                  <a:gd name="T65" fmla="*/ 68 h 155"/>
                  <a:gd name="T66" fmla="*/ 72 w 94"/>
                  <a:gd name="T67" fmla="*/ 74 h 155"/>
                  <a:gd name="T68" fmla="*/ 80 w 94"/>
                  <a:gd name="T69" fmla="*/ 85 h 155"/>
                  <a:gd name="T70" fmla="*/ 66 w 94"/>
                  <a:gd name="T71" fmla="*/ 95 h 155"/>
                  <a:gd name="T72" fmla="*/ 68 w 94"/>
                  <a:gd name="T73" fmla="*/ 110 h 155"/>
                  <a:gd name="T74" fmla="*/ 90 w 94"/>
                  <a:gd name="T75" fmla="*/ 115 h 155"/>
                  <a:gd name="T76" fmla="*/ 68 w 94"/>
                  <a:gd name="T77" fmla="*/ 127 h 155"/>
                  <a:gd name="T78" fmla="*/ 49 w 94"/>
                  <a:gd name="T79" fmla="*/ 151 h 155"/>
                  <a:gd name="T80" fmla="*/ 30 w 94"/>
                  <a:gd name="T81" fmla="*/ 153 h 155"/>
                  <a:gd name="T82" fmla="*/ 9 w 94"/>
                  <a:gd name="T83" fmla="*/ 144 h 155"/>
                  <a:gd name="T84" fmla="*/ 9 w 94"/>
                  <a:gd name="T85" fmla="*/ 124 h 155"/>
                  <a:gd name="T86" fmla="*/ 30 w 94"/>
                  <a:gd name="T87" fmla="*/ 133 h 155"/>
                  <a:gd name="T88" fmla="*/ 41 w 94"/>
                  <a:gd name="T89" fmla="*/ 126 h 155"/>
                  <a:gd name="T90" fmla="*/ 53 w 94"/>
                  <a:gd name="T91" fmla="*/ 115 h 155"/>
                  <a:gd name="T92" fmla="*/ 41 w 94"/>
                  <a:gd name="T93" fmla="*/ 99 h 155"/>
                  <a:gd name="T94" fmla="*/ 19 w 94"/>
                  <a:gd name="T95" fmla="*/ 94 h 155"/>
                  <a:gd name="T96" fmla="*/ 6 w 94"/>
                  <a:gd name="T97" fmla="*/ 64 h 155"/>
                  <a:gd name="T98" fmla="*/ 1 w 94"/>
                  <a:gd name="T99" fmla="*/ 45 h 155"/>
                  <a:gd name="T100" fmla="*/ 17 w 94"/>
                  <a:gd name="T101" fmla="*/ 45 h 155"/>
                  <a:gd name="T102" fmla="*/ 29 w 94"/>
                  <a:gd name="T103" fmla="*/ 25 h 155"/>
                  <a:gd name="T104" fmla="*/ 42 w 94"/>
                  <a:gd name="T105" fmla="*/ 19 h 155"/>
                  <a:gd name="T106" fmla="*/ 41 w 94"/>
                  <a:gd name="T107" fmla="*/ 35 h 155"/>
                  <a:gd name="T108" fmla="*/ 56 w 94"/>
                  <a:gd name="T109" fmla="*/ 41 h 155"/>
                  <a:gd name="T110" fmla="*/ 58 w 94"/>
                  <a:gd name="T111" fmla="*/ 22 h 155"/>
                  <a:gd name="T112" fmla="*/ 71 w 94"/>
                  <a:gd name="T113" fmla="*/ 2 h 155"/>
                  <a:gd name="T114" fmla="*/ 91 w 94"/>
                  <a:gd name="T115" fmla="*/ 14 h 155"/>
                  <a:gd name="T116" fmla="*/ 89 w 94"/>
                  <a:gd name="T117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55">
                    <a:moveTo>
                      <a:pt x="93" y="38"/>
                    </a:moveTo>
                    <a:lnTo>
                      <a:pt x="94" y="38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2" y="12"/>
                    </a:lnTo>
                    <a:lnTo>
                      <a:pt x="89" y="7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0" y="7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2"/>
                    </a:lnTo>
                    <a:lnTo>
                      <a:pt x="58" y="26"/>
                    </a:lnTo>
                    <a:lnTo>
                      <a:pt x="59" y="32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6" y="39"/>
                    </a:lnTo>
                    <a:lnTo>
                      <a:pt x="42" y="35"/>
                    </a:lnTo>
                    <a:lnTo>
                      <a:pt x="42" y="31"/>
                    </a:lnTo>
                    <a:lnTo>
                      <a:pt x="42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5" y="64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75"/>
                    </a:lnTo>
                    <a:lnTo>
                      <a:pt x="11" y="82"/>
                    </a:lnTo>
                    <a:lnTo>
                      <a:pt x="13" y="90"/>
                    </a:lnTo>
                    <a:lnTo>
                      <a:pt x="17" y="94"/>
                    </a:lnTo>
                    <a:lnTo>
                      <a:pt x="18" y="95"/>
                    </a:lnTo>
                    <a:lnTo>
                      <a:pt x="19" y="96"/>
                    </a:lnTo>
                    <a:lnTo>
                      <a:pt x="19" y="96"/>
                    </a:lnTo>
                    <a:lnTo>
                      <a:pt x="32" y="96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49" y="114"/>
                    </a:lnTo>
                    <a:lnTo>
                      <a:pt x="52" y="115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0" y="125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5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2" y="128"/>
                    </a:lnTo>
                    <a:lnTo>
                      <a:pt x="17" y="125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4" y="132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5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4" y="153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4" y="155"/>
                    </a:lnTo>
                    <a:lnTo>
                      <a:pt x="37" y="153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4" y="151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2" y="144"/>
                    </a:lnTo>
                    <a:lnTo>
                      <a:pt x="65" y="139"/>
                    </a:lnTo>
                    <a:lnTo>
                      <a:pt x="67" y="132"/>
                    </a:lnTo>
                    <a:lnTo>
                      <a:pt x="69" y="127"/>
                    </a:lnTo>
                    <a:lnTo>
                      <a:pt x="68" y="127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7" y="119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1" y="116"/>
                    </a:lnTo>
                    <a:lnTo>
                      <a:pt x="74" y="116"/>
                    </a:lnTo>
                    <a:lnTo>
                      <a:pt x="72" y="114"/>
                    </a:lnTo>
                    <a:lnTo>
                      <a:pt x="69" y="110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66" y="97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8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73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4" y="62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81" y="54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3" y="48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9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3" y="60"/>
                    </a:lnTo>
                    <a:lnTo>
                      <a:pt x="71" y="65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80" y="76"/>
                    </a:lnTo>
                    <a:lnTo>
                      <a:pt x="81" y="77"/>
                    </a:lnTo>
                    <a:lnTo>
                      <a:pt x="83" y="79"/>
                    </a:lnTo>
                    <a:lnTo>
                      <a:pt x="83" y="82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78" y="88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5" y="97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6"/>
                    </a:lnTo>
                    <a:lnTo>
                      <a:pt x="68" y="110"/>
                    </a:lnTo>
                    <a:lnTo>
                      <a:pt x="71" y="115"/>
                    </a:lnTo>
                    <a:lnTo>
                      <a:pt x="73" y="116"/>
                    </a:lnTo>
                    <a:lnTo>
                      <a:pt x="73" y="118"/>
                    </a:lnTo>
                    <a:lnTo>
                      <a:pt x="81" y="118"/>
                    </a:lnTo>
                    <a:lnTo>
                      <a:pt x="86" y="115"/>
                    </a:lnTo>
                    <a:lnTo>
                      <a:pt x="90" y="115"/>
                    </a:lnTo>
                    <a:lnTo>
                      <a:pt x="90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4" y="122"/>
                    </a:lnTo>
                    <a:lnTo>
                      <a:pt x="68" y="127"/>
                    </a:lnTo>
                    <a:lnTo>
                      <a:pt x="68" y="127"/>
                    </a:lnTo>
                    <a:lnTo>
                      <a:pt x="66" y="132"/>
                    </a:lnTo>
                    <a:lnTo>
                      <a:pt x="65" y="138"/>
                    </a:lnTo>
                    <a:lnTo>
                      <a:pt x="61" y="143"/>
                    </a:lnTo>
                    <a:lnTo>
                      <a:pt x="58" y="147"/>
                    </a:lnTo>
                    <a:lnTo>
                      <a:pt x="54" y="150"/>
                    </a:lnTo>
                    <a:lnTo>
                      <a:pt x="49" y="151"/>
                    </a:lnTo>
                    <a:lnTo>
                      <a:pt x="41" y="151"/>
                    </a:lnTo>
                    <a:lnTo>
                      <a:pt x="37" y="152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6" y="140"/>
                    </a:lnTo>
                    <a:lnTo>
                      <a:pt x="6" y="137"/>
                    </a:lnTo>
                    <a:lnTo>
                      <a:pt x="5" y="132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6" y="122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7" y="109"/>
                    </a:lnTo>
                    <a:lnTo>
                      <a:pt x="43" y="106"/>
                    </a:lnTo>
                    <a:lnTo>
                      <a:pt x="42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0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2" y="95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7" y="93"/>
                    </a:lnTo>
                    <a:lnTo>
                      <a:pt x="15" y="89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3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37"/>
                    </a:lnTo>
                    <a:lnTo>
                      <a:pt x="28" y="29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8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2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335"/>
              <p:cNvSpPr>
                <a:spLocks/>
              </p:cNvSpPr>
              <p:nvPr/>
            </p:nvSpPr>
            <p:spPr bwMode="auto">
              <a:xfrm>
                <a:off x="5545138" y="3189288"/>
                <a:ext cx="93663" cy="93663"/>
              </a:xfrm>
              <a:custGeom>
                <a:avLst/>
                <a:gdLst>
                  <a:gd name="T0" fmla="*/ 44 w 59"/>
                  <a:gd name="T1" fmla="*/ 59 h 59"/>
                  <a:gd name="T2" fmla="*/ 37 w 59"/>
                  <a:gd name="T3" fmla="*/ 59 h 59"/>
                  <a:gd name="T4" fmla="*/ 30 w 59"/>
                  <a:gd name="T5" fmla="*/ 57 h 59"/>
                  <a:gd name="T6" fmla="*/ 25 w 59"/>
                  <a:gd name="T7" fmla="*/ 56 h 59"/>
                  <a:gd name="T8" fmla="*/ 23 w 59"/>
                  <a:gd name="T9" fmla="*/ 54 h 59"/>
                  <a:gd name="T10" fmla="*/ 18 w 59"/>
                  <a:gd name="T11" fmla="*/ 48 h 59"/>
                  <a:gd name="T12" fmla="*/ 16 w 59"/>
                  <a:gd name="T13" fmla="*/ 46 h 59"/>
                  <a:gd name="T14" fmla="*/ 16 w 59"/>
                  <a:gd name="T15" fmla="*/ 47 h 59"/>
                  <a:gd name="T16" fmla="*/ 14 w 59"/>
                  <a:gd name="T17" fmla="*/ 47 h 59"/>
                  <a:gd name="T18" fmla="*/ 13 w 59"/>
                  <a:gd name="T19" fmla="*/ 54 h 59"/>
                  <a:gd name="T20" fmla="*/ 13 w 59"/>
                  <a:gd name="T21" fmla="*/ 55 h 59"/>
                  <a:gd name="T22" fmla="*/ 12 w 59"/>
                  <a:gd name="T23" fmla="*/ 55 h 59"/>
                  <a:gd name="T24" fmla="*/ 11 w 59"/>
                  <a:gd name="T25" fmla="*/ 54 h 59"/>
                  <a:gd name="T26" fmla="*/ 10 w 59"/>
                  <a:gd name="T27" fmla="*/ 51 h 59"/>
                  <a:gd name="T28" fmla="*/ 10 w 59"/>
                  <a:gd name="T29" fmla="*/ 51 h 59"/>
                  <a:gd name="T30" fmla="*/ 5 w 59"/>
                  <a:gd name="T31" fmla="*/ 41 h 59"/>
                  <a:gd name="T32" fmla="*/ 1 w 59"/>
                  <a:gd name="T33" fmla="*/ 36 h 59"/>
                  <a:gd name="T34" fmla="*/ 1 w 59"/>
                  <a:gd name="T35" fmla="*/ 32 h 59"/>
                  <a:gd name="T36" fmla="*/ 0 w 59"/>
                  <a:gd name="T37" fmla="*/ 22 h 59"/>
                  <a:gd name="T38" fmla="*/ 1 w 59"/>
                  <a:gd name="T39" fmla="*/ 19 h 59"/>
                  <a:gd name="T40" fmla="*/ 6 w 59"/>
                  <a:gd name="T41" fmla="*/ 13 h 59"/>
                  <a:gd name="T42" fmla="*/ 6 w 59"/>
                  <a:gd name="T43" fmla="*/ 13 h 59"/>
                  <a:gd name="T44" fmla="*/ 14 w 59"/>
                  <a:gd name="T45" fmla="*/ 7 h 59"/>
                  <a:gd name="T46" fmla="*/ 20 w 59"/>
                  <a:gd name="T47" fmla="*/ 3 h 59"/>
                  <a:gd name="T48" fmla="*/ 24 w 59"/>
                  <a:gd name="T49" fmla="*/ 3 h 59"/>
                  <a:gd name="T50" fmla="*/ 28 w 59"/>
                  <a:gd name="T51" fmla="*/ 1 h 59"/>
                  <a:gd name="T52" fmla="*/ 37 w 59"/>
                  <a:gd name="T53" fmla="*/ 4 h 59"/>
                  <a:gd name="T54" fmla="*/ 39 w 59"/>
                  <a:gd name="T55" fmla="*/ 4 h 59"/>
                  <a:gd name="T56" fmla="*/ 41 w 59"/>
                  <a:gd name="T57" fmla="*/ 3 h 59"/>
                  <a:gd name="T58" fmla="*/ 43 w 59"/>
                  <a:gd name="T59" fmla="*/ 1 h 59"/>
                  <a:gd name="T60" fmla="*/ 47 w 59"/>
                  <a:gd name="T61" fmla="*/ 0 h 59"/>
                  <a:gd name="T62" fmla="*/ 49 w 59"/>
                  <a:gd name="T63" fmla="*/ 1 h 59"/>
                  <a:gd name="T64" fmla="*/ 50 w 59"/>
                  <a:gd name="T65" fmla="*/ 4 h 59"/>
                  <a:gd name="T66" fmla="*/ 50 w 59"/>
                  <a:gd name="T67" fmla="*/ 11 h 59"/>
                  <a:gd name="T68" fmla="*/ 49 w 59"/>
                  <a:gd name="T69" fmla="*/ 15 h 59"/>
                  <a:gd name="T70" fmla="*/ 49 w 59"/>
                  <a:gd name="T71" fmla="*/ 19 h 59"/>
                  <a:gd name="T72" fmla="*/ 53 w 59"/>
                  <a:gd name="T73" fmla="*/ 23 h 59"/>
                  <a:gd name="T74" fmla="*/ 53 w 59"/>
                  <a:gd name="T75" fmla="*/ 23 h 59"/>
                  <a:gd name="T76" fmla="*/ 57 w 59"/>
                  <a:gd name="T77" fmla="*/ 30 h 59"/>
                  <a:gd name="T78" fmla="*/ 59 w 59"/>
                  <a:gd name="T79" fmla="*/ 34 h 59"/>
                  <a:gd name="T80" fmla="*/ 59 w 59"/>
                  <a:gd name="T81" fmla="*/ 36 h 59"/>
                  <a:gd name="T82" fmla="*/ 56 w 59"/>
                  <a:gd name="T83" fmla="*/ 42 h 59"/>
                  <a:gd name="T84" fmla="*/ 54 w 59"/>
                  <a:gd name="T85" fmla="*/ 50 h 59"/>
                  <a:gd name="T86" fmla="*/ 49 w 59"/>
                  <a:gd name="T87" fmla="*/ 56 h 59"/>
                  <a:gd name="T88" fmla="*/ 48 w 59"/>
                  <a:gd name="T89" fmla="*/ 59 h 59"/>
                  <a:gd name="T90" fmla="*/ 44 w 59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9">
                    <a:moveTo>
                      <a:pt x="44" y="59"/>
                    </a:moveTo>
                    <a:lnTo>
                      <a:pt x="37" y="59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11"/>
                    </a:lnTo>
                    <a:lnTo>
                      <a:pt x="49" y="15"/>
                    </a:lnTo>
                    <a:lnTo>
                      <a:pt x="49" y="1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7" y="30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6" y="42"/>
                    </a:lnTo>
                    <a:lnTo>
                      <a:pt x="54" y="50"/>
                    </a:lnTo>
                    <a:lnTo>
                      <a:pt x="49" y="56"/>
                    </a:lnTo>
                    <a:lnTo>
                      <a:pt x="48" y="59"/>
                    </a:lnTo>
                    <a:lnTo>
                      <a:pt x="4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337"/>
              <p:cNvSpPr>
                <a:spLocks/>
              </p:cNvSpPr>
              <p:nvPr/>
            </p:nvSpPr>
            <p:spPr bwMode="auto">
              <a:xfrm>
                <a:off x="5624513" y="3276600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12 w 16"/>
                  <a:gd name="T3" fmla="*/ 4 h 35"/>
                  <a:gd name="T4" fmla="*/ 12 w 16"/>
                  <a:gd name="T5" fmla="*/ 4 h 35"/>
                  <a:gd name="T6" fmla="*/ 5 w 16"/>
                  <a:gd name="T7" fmla="*/ 18 h 35"/>
                  <a:gd name="T8" fmla="*/ 1 w 16"/>
                  <a:gd name="T9" fmla="*/ 26 h 35"/>
                  <a:gd name="T10" fmla="*/ 0 w 16"/>
                  <a:gd name="T11" fmla="*/ 35 h 35"/>
                  <a:gd name="T12" fmla="*/ 0 w 16"/>
                  <a:gd name="T13" fmla="*/ 35 h 35"/>
                  <a:gd name="T14" fmla="*/ 3 w 16"/>
                  <a:gd name="T15" fmla="*/ 35 h 35"/>
                  <a:gd name="T16" fmla="*/ 4 w 16"/>
                  <a:gd name="T17" fmla="*/ 35 h 35"/>
                  <a:gd name="T18" fmla="*/ 7 w 16"/>
                  <a:gd name="T19" fmla="*/ 31 h 35"/>
                  <a:gd name="T20" fmla="*/ 11 w 16"/>
                  <a:gd name="T21" fmla="*/ 27 h 35"/>
                  <a:gd name="T22" fmla="*/ 12 w 16"/>
                  <a:gd name="T23" fmla="*/ 22 h 35"/>
                  <a:gd name="T24" fmla="*/ 13 w 16"/>
                  <a:gd name="T25" fmla="*/ 16 h 35"/>
                  <a:gd name="T26" fmla="*/ 16 w 16"/>
                  <a:gd name="T27" fmla="*/ 6 h 35"/>
                  <a:gd name="T28" fmla="*/ 16 w 16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3" y="1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339"/>
              <p:cNvSpPr>
                <a:spLocks/>
              </p:cNvSpPr>
              <p:nvPr/>
            </p:nvSpPr>
            <p:spPr bwMode="auto">
              <a:xfrm>
                <a:off x="5537200" y="3282950"/>
                <a:ext cx="26988" cy="33338"/>
              </a:xfrm>
              <a:custGeom>
                <a:avLst/>
                <a:gdLst>
                  <a:gd name="T0" fmla="*/ 13 w 17"/>
                  <a:gd name="T1" fmla="*/ 20 h 21"/>
                  <a:gd name="T2" fmla="*/ 5 w 17"/>
                  <a:gd name="T3" fmla="*/ 12 h 21"/>
                  <a:gd name="T4" fmla="*/ 0 w 17"/>
                  <a:gd name="T5" fmla="*/ 6 h 21"/>
                  <a:gd name="T6" fmla="*/ 0 w 17"/>
                  <a:gd name="T7" fmla="*/ 3 h 21"/>
                  <a:gd name="T8" fmla="*/ 0 w 17"/>
                  <a:gd name="T9" fmla="*/ 2 h 21"/>
                  <a:gd name="T10" fmla="*/ 2 w 17"/>
                  <a:gd name="T11" fmla="*/ 1 h 21"/>
                  <a:gd name="T12" fmla="*/ 5 w 17"/>
                  <a:gd name="T13" fmla="*/ 0 h 21"/>
                  <a:gd name="T14" fmla="*/ 8 w 17"/>
                  <a:gd name="T15" fmla="*/ 0 h 21"/>
                  <a:gd name="T16" fmla="*/ 12 w 17"/>
                  <a:gd name="T17" fmla="*/ 1 h 21"/>
                  <a:gd name="T18" fmla="*/ 12 w 17"/>
                  <a:gd name="T19" fmla="*/ 2 h 21"/>
                  <a:gd name="T20" fmla="*/ 15 w 17"/>
                  <a:gd name="T21" fmla="*/ 6 h 21"/>
                  <a:gd name="T22" fmla="*/ 17 w 17"/>
                  <a:gd name="T23" fmla="*/ 13 h 21"/>
                  <a:gd name="T24" fmla="*/ 17 w 17"/>
                  <a:gd name="T25" fmla="*/ 20 h 21"/>
                  <a:gd name="T26" fmla="*/ 16 w 17"/>
                  <a:gd name="T27" fmla="*/ 21 h 21"/>
                  <a:gd name="T28" fmla="*/ 13 w 17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1">
                    <a:moveTo>
                      <a:pt x="13" y="20"/>
                    </a:moveTo>
                    <a:lnTo>
                      <a:pt x="5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6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41"/>
              <p:cNvSpPr>
                <a:spLocks/>
              </p:cNvSpPr>
              <p:nvPr/>
            </p:nvSpPr>
            <p:spPr bwMode="auto">
              <a:xfrm>
                <a:off x="5399088" y="2843213"/>
                <a:ext cx="217488" cy="179388"/>
              </a:xfrm>
              <a:custGeom>
                <a:avLst/>
                <a:gdLst>
                  <a:gd name="T0" fmla="*/ 11 w 137"/>
                  <a:gd name="T1" fmla="*/ 110 h 113"/>
                  <a:gd name="T2" fmla="*/ 2 w 137"/>
                  <a:gd name="T3" fmla="*/ 106 h 113"/>
                  <a:gd name="T4" fmla="*/ 0 w 137"/>
                  <a:gd name="T5" fmla="*/ 101 h 113"/>
                  <a:gd name="T6" fmla="*/ 7 w 137"/>
                  <a:gd name="T7" fmla="*/ 87 h 113"/>
                  <a:gd name="T8" fmla="*/ 18 w 137"/>
                  <a:gd name="T9" fmla="*/ 70 h 113"/>
                  <a:gd name="T10" fmla="*/ 29 w 137"/>
                  <a:gd name="T11" fmla="*/ 64 h 113"/>
                  <a:gd name="T12" fmla="*/ 48 w 137"/>
                  <a:gd name="T13" fmla="*/ 63 h 113"/>
                  <a:gd name="T14" fmla="*/ 68 w 137"/>
                  <a:gd name="T15" fmla="*/ 60 h 113"/>
                  <a:gd name="T16" fmla="*/ 75 w 137"/>
                  <a:gd name="T17" fmla="*/ 55 h 113"/>
                  <a:gd name="T18" fmla="*/ 85 w 137"/>
                  <a:gd name="T19" fmla="*/ 43 h 113"/>
                  <a:gd name="T20" fmla="*/ 93 w 137"/>
                  <a:gd name="T21" fmla="*/ 26 h 113"/>
                  <a:gd name="T22" fmla="*/ 102 w 137"/>
                  <a:gd name="T23" fmla="*/ 18 h 113"/>
                  <a:gd name="T24" fmla="*/ 112 w 137"/>
                  <a:gd name="T25" fmla="*/ 14 h 113"/>
                  <a:gd name="T26" fmla="*/ 129 w 137"/>
                  <a:gd name="T27" fmla="*/ 5 h 113"/>
                  <a:gd name="T28" fmla="*/ 137 w 137"/>
                  <a:gd name="T29" fmla="*/ 0 h 113"/>
                  <a:gd name="T30" fmla="*/ 135 w 137"/>
                  <a:gd name="T31" fmla="*/ 6 h 113"/>
                  <a:gd name="T32" fmla="*/ 130 w 137"/>
                  <a:gd name="T33" fmla="*/ 10 h 113"/>
                  <a:gd name="T34" fmla="*/ 127 w 137"/>
                  <a:gd name="T35" fmla="*/ 13 h 113"/>
                  <a:gd name="T36" fmla="*/ 128 w 137"/>
                  <a:gd name="T37" fmla="*/ 20 h 113"/>
                  <a:gd name="T38" fmla="*/ 135 w 137"/>
                  <a:gd name="T39" fmla="*/ 49 h 113"/>
                  <a:gd name="T40" fmla="*/ 134 w 137"/>
                  <a:gd name="T41" fmla="*/ 55 h 113"/>
                  <a:gd name="T42" fmla="*/ 129 w 137"/>
                  <a:gd name="T43" fmla="*/ 68 h 113"/>
                  <a:gd name="T44" fmla="*/ 126 w 137"/>
                  <a:gd name="T45" fmla="*/ 75 h 113"/>
                  <a:gd name="T46" fmla="*/ 121 w 137"/>
                  <a:gd name="T47" fmla="*/ 75 h 113"/>
                  <a:gd name="T48" fmla="*/ 109 w 137"/>
                  <a:gd name="T49" fmla="*/ 70 h 113"/>
                  <a:gd name="T50" fmla="*/ 93 w 137"/>
                  <a:gd name="T51" fmla="*/ 68 h 113"/>
                  <a:gd name="T52" fmla="*/ 71 w 137"/>
                  <a:gd name="T53" fmla="*/ 73 h 113"/>
                  <a:gd name="T54" fmla="*/ 47 w 137"/>
                  <a:gd name="T55" fmla="*/ 75 h 113"/>
                  <a:gd name="T56" fmla="*/ 36 w 137"/>
                  <a:gd name="T57" fmla="*/ 79 h 113"/>
                  <a:gd name="T58" fmla="*/ 30 w 137"/>
                  <a:gd name="T59" fmla="*/ 86 h 113"/>
                  <a:gd name="T60" fmla="*/ 23 w 137"/>
                  <a:gd name="T61" fmla="*/ 98 h 113"/>
                  <a:gd name="T62" fmla="*/ 22 w 137"/>
                  <a:gd name="T63" fmla="*/ 106 h 113"/>
                  <a:gd name="T64" fmla="*/ 21 w 137"/>
                  <a:gd name="T65" fmla="*/ 113 h 113"/>
                  <a:gd name="T66" fmla="*/ 17 w 137"/>
                  <a:gd name="T6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13">
                    <a:moveTo>
                      <a:pt x="17" y="112"/>
                    </a:moveTo>
                    <a:lnTo>
                      <a:pt x="11" y="110"/>
                    </a:lnTo>
                    <a:lnTo>
                      <a:pt x="5" y="109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7" y="87"/>
                    </a:lnTo>
                    <a:lnTo>
                      <a:pt x="13" y="79"/>
                    </a:lnTo>
                    <a:lnTo>
                      <a:pt x="18" y="70"/>
                    </a:lnTo>
                    <a:lnTo>
                      <a:pt x="23" y="67"/>
                    </a:lnTo>
                    <a:lnTo>
                      <a:pt x="29" y="64"/>
                    </a:lnTo>
                    <a:lnTo>
                      <a:pt x="35" y="63"/>
                    </a:lnTo>
                    <a:lnTo>
                      <a:pt x="48" y="63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72" y="58"/>
                    </a:lnTo>
                    <a:lnTo>
                      <a:pt x="75" y="55"/>
                    </a:lnTo>
                    <a:lnTo>
                      <a:pt x="79" y="53"/>
                    </a:lnTo>
                    <a:lnTo>
                      <a:pt x="85" y="43"/>
                    </a:lnTo>
                    <a:lnTo>
                      <a:pt x="91" y="32"/>
                    </a:lnTo>
                    <a:lnTo>
                      <a:pt x="93" y="26"/>
                    </a:lnTo>
                    <a:lnTo>
                      <a:pt x="98" y="20"/>
                    </a:lnTo>
                    <a:lnTo>
                      <a:pt x="102" y="18"/>
                    </a:lnTo>
                    <a:lnTo>
                      <a:pt x="105" y="17"/>
                    </a:lnTo>
                    <a:lnTo>
                      <a:pt x="112" y="14"/>
                    </a:lnTo>
                    <a:lnTo>
                      <a:pt x="118" y="12"/>
                    </a:lnTo>
                    <a:lnTo>
                      <a:pt x="129" y="5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5" y="6"/>
                    </a:lnTo>
                    <a:lnTo>
                      <a:pt x="133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4"/>
                    </a:lnTo>
                    <a:lnTo>
                      <a:pt x="128" y="20"/>
                    </a:lnTo>
                    <a:lnTo>
                      <a:pt x="134" y="41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4" y="55"/>
                    </a:lnTo>
                    <a:lnTo>
                      <a:pt x="131" y="61"/>
                    </a:lnTo>
                    <a:lnTo>
                      <a:pt x="129" y="68"/>
                    </a:lnTo>
                    <a:lnTo>
                      <a:pt x="127" y="73"/>
                    </a:lnTo>
                    <a:lnTo>
                      <a:pt x="126" y="75"/>
                    </a:lnTo>
                    <a:lnTo>
                      <a:pt x="123" y="76"/>
                    </a:lnTo>
                    <a:lnTo>
                      <a:pt x="121" y="75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8"/>
                    </a:lnTo>
                    <a:lnTo>
                      <a:pt x="93" y="68"/>
                    </a:lnTo>
                    <a:lnTo>
                      <a:pt x="86" y="69"/>
                    </a:lnTo>
                    <a:lnTo>
                      <a:pt x="71" y="73"/>
                    </a:lnTo>
                    <a:lnTo>
                      <a:pt x="64" y="75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0" y="86"/>
                    </a:lnTo>
                    <a:lnTo>
                      <a:pt x="25" y="94"/>
                    </a:lnTo>
                    <a:lnTo>
                      <a:pt x="23" y="98"/>
                    </a:lnTo>
                    <a:lnTo>
                      <a:pt x="22" y="101"/>
                    </a:lnTo>
                    <a:lnTo>
                      <a:pt x="22" y="106"/>
                    </a:lnTo>
                    <a:lnTo>
                      <a:pt x="22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7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3043238" y="5114925"/>
                <a:ext cx="523875" cy="838200"/>
              </a:xfrm>
              <a:custGeom>
                <a:avLst/>
                <a:gdLst>
                  <a:gd name="T0" fmla="*/ 149 w 330"/>
                  <a:gd name="T1" fmla="*/ 457 h 528"/>
                  <a:gd name="T2" fmla="*/ 172 w 330"/>
                  <a:gd name="T3" fmla="*/ 437 h 528"/>
                  <a:gd name="T4" fmla="*/ 192 w 330"/>
                  <a:gd name="T5" fmla="*/ 425 h 528"/>
                  <a:gd name="T6" fmla="*/ 179 w 330"/>
                  <a:gd name="T7" fmla="*/ 415 h 528"/>
                  <a:gd name="T8" fmla="*/ 173 w 330"/>
                  <a:gd name="T9" fmla="*/ 382 h 528"/>
                  <a:gd name="T10" fmla="*/ 185 w 330"/>
                  <a:gd name="T11" fmla="*/ 362 h 528"/>
                  <a:gd name="T12" fmla="*/ 207 w 330"/>
                  <a:gd name="T13" fmla="*/ 348 h 528"/>
                  <a:gd name="T14" fmla="*/ 207 w 330"/>
                  <a:gd name="T15" fmla="*/ 330 h 528"/>
                  <a:gd name="T16" fmla="*/ 193 w 330"/>
                  <a:gd name="T17" fmla="*/ 305 h 528"/>
                  <a:gd name="T18" fmla="*/ 188 w 330"/>
                  <a:gd name="T19" fmla="*/ 275 h 528"/>
                  <a:gd name="T20" fmla="*/ 189 w 330"/>
                  <a:gd name="T21" fmla="*/ 264 h 528"/>
                  <a:gd name="T22" fmla="*/ 212 w 330"/>
                  <a:gd name="T23" fmla="*/ 270 h 528"/>
                  <a:gd name="T24" fmla="*/ 229 w 330"/>
                  <a:gd name="T25" fmla="*/ 261 h 528"/>
                  <a:gd name="T26" fmla="*/ 242 w 330"/>
                  <a:gd name="T27" fmla="*/ 242 h 528"/>
                  <a:gd name="T28" fmla="*/ 237 w 330"/>
                  <a:gd name="T29" fmla="*/ 218 h 528"/>
                  <a:gd name="T30" fmla="*/ 253 w 330"/>
                  <a:gd name="T31" fmla="*/ 211 h 528"/>
                  <a:gd name="T32" fmla="*/ 255 w 330"/>
                  <a:gd name="T33" fmla="*/ 199 h 528"/>
                  <a:gd name="T34" fmla="*/ 263 w 330"/>
                  <a:gd name="T35" fmla="*/ 173 h 528"/>
                  <a:gd name="T36" fmla="*/ 265 w 330"/>
                  <a:gd name="T37" fmla="*/ 138 h 528"/>
                  <a:gd name="T38" fmla="*/ 281 w 330"/>
                  <a:gd name="T39" fmla="*/ 131 h 528"/>
                  <a:gd name="T40" fmla="*/ 319 w 330"/>
                  <a:gd name="T41" fmla="*/ 108 h 528"/>
                  <a:gd name="T42" fmla="*/ 330 w 330"/>
                  <a:gd name="T43" fmla="*/ 94 h 528"/>
                  <a:gd name="T44" fmla="*/ 318 w 330"/>
                  <a:gd name="T45" fmla="*/ 82 h 528"/>
                  <a:gd name="T46" fmla="*/ 308 w 330"/>
                  <a:gd name="T47" fmla="*/ 70 h 528"/>
                  <a:gd name="T48" fmla="*/ 312 w 330"/>
                  <a:gd name="T49" fmla="*/ 54 h 528"/>
                  <a:gd name="T50" fmla="*/ 290 w 330"/>
                  <a:gd name="T51" fmla="*/ 45 h 528"/>
                  <a:gd name="T52" fmla="*/ 267 w 330"/>
                  <a:gd name="T53" fmla="*/ 34 h 528"/>
                  <a:gd name="T54" fmla="*/ 256 w 330"/>
                  <a:gd name="T55" fmla="*/ 46 h 528"/>
                  <a:gd name="T56" fmla="*/ 223 w 330"/>
                  <a:gd name="T57" fmla="*/ 35 h 528"/>
                  <a:gd name="T58" fmla="*/ 201 w 330"/>
                  <a:gd name="T59" fmla="*/ 31 h 528"/>
                  <a:gd name="T60" fmla="*/ 189 w 330"/>
                  <a:gd name="T61" fmla="*/ 31 h 528"/>
                  <a:gd name="T62" fmla="*/ 198 w 330"/>
                  <a:gd name="T63" fmla="*/ 16 h 528"/>
                  <a:gd name="T64" fmla="*/ 192 w 330"/>
                  <a:gd name="T65" fmla="*/ 0 h 528"/>
                  <a:gd name="T66" fmla="*/ 156 w 330"/>
                  <a:gd name="T67" fmla="*/ 2 h 528"/>
                  <a:gd name="T68" fmla="*/ 132 w 330"/>
                  <a:gd name="T69" fmla="*/ 35 h 528"/>
                  <a:gd name="T70" fmla="*/ 131 w 330"/>
                  <a:gd name="T71" fmla="*/ 107 h 528"/>
                  <a:gd name="T72" fmla="*/ 94 w 330"/>
                  <a:gd name="T73" fmla="*/ 176 h 528"/>
                  <a:gd name="T74" fmla="*/ 89 w 330"/>
                  <a:gd name="T75" fmla="*/ 193 h 528"/>
                  <a:gd name="T76" fmla="*/ 37 w 330"/>
                  <a:gd name="T77" fmla="*/ 258 h 528"/>
                  <a:gd name="T78" fmla="*/ 25 w 330"/>
                  <a:gd name="T79" fmla="*/ 273 h 528"/>
                  <a:gd name="T80" fmla="*/ 5 w 330"/>
                  <a:gd name="T81" fmla="*/ 310 h 528"/>
                  <a:gd name="T82" fmla="*/ 3 w 330"/>
                  <a:gd name="T83" fmla="*/ 323 h 528"/>
                  <a:gd name="T84" fmla="*/ 34 w 330"/>
                  <a:gd name="T85" fmla="*/ 322 h 528"/>
                  <a:gd name="T86" fmla="*/ 49 w 330"/>
                  <a:gd name="T87" fmla="*/ 319 h 528"/>
                  <a:gd name="T88" fmla="*/ 37 w 330"/>
                  <a:gd name="T89" fmla="*/ 331 h 528"/>
                  <a:gd name="T90" fmla="*/ 20 w 330"/>
                  <a:gd name="T91" fmla="*/ 350 h 528"/>
                  <a:gd name="T92" fmla="*/ 29 w 330"/>
                  <a:gd name="T93" fmla="*/ 357 h 528"/>
                  <a:gd name="T94" fmla="*/ 50 w 330"/>
                  <a:gd name="T95" fmla="*/ 356 h 528"/>
                  <a:gd name="T96" fmla="*/ 60 w 330"/>
                  <a:gd name="T97" fmla="*/ 357 h 528"/>
                  <a:gd name="T98" fmla="*/ 55 w 330"/>
                  <a:gd name="T99" fmla="*/ 368 h 528"/>
                  <a:gd name="T100" fmla="*/ 43 w 330"/>
                  <a:gd name="T101" fmla="*/ 391 h 528"/>
                  <a:gd name="T102" fmla="*/ 36 w 330"/>
                  <a:gd name="T103" fmla="*/ 418 h 528"/>
                  <a:gd name="T104" fmla="*/ 29 w 330"/>
                  <a:gd name="T105" fmla="*/ 438 h 528"/>
                  <a:gd name="T106" fmla="*/ 14 w 330"/>
                  <a:gd name="T107" fmla="*/ 478 h 528"/>
                  <a:gd name="T108" fmla="*/ 1 w 330"/>
                  <a:gd name="T109" fmla="*/ 500 h 528"/>
                  <a:gd name="T110" fmla="*/ 29 w 330"/>
                  <a:gd name="T111" fmla="*/ 499 h 528"/>
                  <a:gd name="T112" fmla="*/ 57 w 330"/>
                  <a:gd name="T113" fmla="*/ 513 h 528"/>
                  <a:gd name="T114" fmla="*/ 94 w 330"/>
                  <a:gd name="T115" fmla="*/ 527 h 528"/>
                  <a:gd name="T116" fmla="*/ 123 w 330"/>
                  <a:gd name="T117" fmla="*/ 51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0" h="528">
                    <a:moveTo>
                      <a:pt x="131" y="477"/>
                    </a:moveTo>
                    <a:lnTo>
                      <a:pt x="132" y="475"/>
                    </a:lnTo>
                    <a:lnTo>
                      <a:pt x="133" y="473"/>
                    </a:lnTo>
                    <a:lnTo>
                      <a:pt x="137" y="467"/>
                    </a:lnTo>
                    <a:lnTo>
                      <a:pt x="149" y="457"/>
                    </a:lnTo>
                    <a:lnTo>
                      <a:pt x="155" y="451"/>
                    </a:lnTo>
                    <a:lnTo>
                      <a:pt x="158" y="447"/>
                    </a:lnTo>
                    <a:lnTo>
                      <a:pt x="161" y="443"/>
                    </a:lnTo>
                    <a:lnTo>
                      <a:pt x="167" y="440"/>
                    </a:lnTo>
                    <a:lnTo>
                      <a:pt x="172" y="437"/>
                    </a:lnTo>
                    <a:lnTo>
                      <a:pt x="178" y="435"/>
                    </a:lnTo>
                    <a:lnTo>
                      <a:pt x="187" y="431"/>
                    </a:lnTo>
                    <a:lnTo>
                      <a:pt x="191" y="429"/>
                    </a:lnTo>
                    <a:lnTo>
                      <a:pt x="192" y="426"/>
                    </a:lnTo>
                    <a:lnTo>
                      <a:pt x="192" y="425"/>
                    </a:lnTo>
                    <a:lnTo>
                      <a:pt x="191" y="424"/>
                    </a:lnTo>
                    <a:lnTo>
                      <a:pt x="187" y="423"/>
                    </a:lnTo>
                    <a:lnTo>
                      <a:pt x="184" y="422"/>
                    </a:lnTo>
                    <a:lnTo>
                      <a:pt x="180" y="418"/>
                    </a:lnTo>
                    <a:lnTo>
                      <a:pt x="179" y="415"/>
                    </a:lnTo>
                    <a:lnTo>
                      <a:pt x="178" y="410"/>
                    </a:lnTo>
                    <a:lnTo>
                      <a:pt x="173" y="394"/>
                    </a:lnTo>
                    <a:lnTo>
                      <a:pt x="173" y="387"/>
                    </a:lnTo>
                    <a:lnTo>
                      <a:pt x="173" y="385"/>
                    </a:lnTo>
                    <a:lnTo>
                      <a:pt x="173" y="382"/>
                    </a:lnTo>
                    <a:lnTo>
                      <a:pt x="179" y="375"/>
                    </a:lnTo>
                    <a:lnTo>
                      <a:pt x="180" y="373"/>
                    </a:lnTo>
                    <a:lnTo>
                      <a:pt x="181" y="369"/>
                    </a:lnTo>
                    <a:lnTo>
                      <a:pt x="182" y="364"/>
                    </a:lnTo>
                    <a:lnTo>
                      <a:pt x="185" y="362"/>
                    </a:lnTo>
                    <a:lnTo>
                      <a:pt x="189" y="358"/>
                    </a:lnTo>
                    <a:lnTo>
                      <a:pt x="194" y="357"/>
                    </a:lnTo>
                    <a:lnTo>
                      <a:pt x="199" y="356"/>
                    </a:lnTo>
                    <a:lnTo>
                      <a:pt x="203" y="353"/>
                    </a:lnTo>
                    <a:lnTo>
                      <a:pt x="207" y="348"/>
                    </a:lnTo>
                    <a:lnTo>
                      <a:pt x="210" y="342"/>
                    </a:lnTo>
                    <a:lnTo>
                      <a:pt x="212" y="338"/>
                    </a:lnTo>
                    <a:lnTo>
                      <a:pt x="212" y="335"/>
                    </a:lnTo>
                    <a:lnTo>
                      <a:pt x="210" y="333"/>
                    </a:lnTo>
                    <a:lnTo>
                      <a:pt x="207" y="330"/>
                    </a:lnTo>
                    <a:lnTo>
                      <a:pt x="203" y="324"/>
                    </a:lnTo>
                    <a:lnTo>
                      <a:pt x="200" y="319"/>
                    </a:lnTo>
                    <a:lnTo>
                      <a:pt x="195" y="313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3" y="298"/>
                    </a:lnTo>
                    <a:lnTo>
                      <a:pt x="194" y="291"/>
                    </a:lnTo>
                    <a:lnTo>
                      <a:pt x="194" y="286"/>
                    </a:lnTo>
                    <a:lnTo>
                      <a:pt x="191" y="281"/>
                    </a:lnTo>
                    <a:lnTo>
                      <a:pt x="188" y="275"/>
                    </a:lnTo>
                    <a:lnTo>
                      <a:pt x="186" y="270"/>
                    </a:lnTo>
                    <a:lnTo>
                      <a:pt x="185" y="265"/>
                    </a:lnTo>
                    <a:lnTo>
                      <a:pt x="185" y="263"/>
                    </a:lnTo>
                    <a:lnTo>
                      <a:pt x="185" y="263"/>
                    </a:lnTo>
                    <a:lnTo>
                      <a:pt x="189" y="264"/>
                    </a:lnTo>
                    <a:lnTo>
                      <a:pt x="195" y="268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7" y="269"/>
                    </a:lnTo>
                    <a:lnTo>
                      <a:pt x="212" y="270"/>
                    </a:lnTo>
                    <a:lnTo>
                      <a:pt x="216" y="271"/>
                    </a:lnTo>
                    <a:lnTo>
                      <a:pt x="220" y="271"/>
                    </a:lnTo>
                    <a:lnTo>
                      <a:pt x="223" y="270"/>
                    </a:lnTo>
                    <a:lnTo>
                      <a:pt x="225" y="268"/>
                    </a:lnTo>
                    <a:lnTo>
                      <a:pt x="229" y="261"/>
                    </a:lnTo>
                    <a:lnTo>
                      <a:pt x="234" y="252"/>
                    </a:lnTo>
                    <a:lnTo>
                      <a:pt x="236" y="250"/>
                    </a:lnTo>
                    <a:lnTo>
                      <a:pt x="238" y="246"/>
                    </a:lnTo>
                    <a:lnTo>
                      <a:pt x="241" y="245"/>
                    </a:lnTo>
                    <a:lnTo>
                      <a:pt x="242" y="242"/>
                    </a:lnTo>
                    <a:lnTo>
                      <a:pt x="242" y="237"/>
                    </a:lnTo>
                    <a:lnTo>
                      <a:pt x="241" y="233"/>
                    </a:lnTo>
                    <a:lnTo>
                      <a:pt x="238" y="229"/>
                    </a:lnTo>
                    <a:lnTo>
                      <a:pt x="237" y="226"/>
                    </a:lnTo>
                    <a:lnTo>
                      <a:pt x="237" y="218"/>
                    </a:lnTo>
                    <a:lnTo>
                      <a:pt x="240" y="214"/>
                    </a:lnTo>
                    <a:lnTo>
                      <a:pt x="241" y="213"/>
                    </a:lnTo>
                    <a:lnTo>
                      <a:pt x="243" y="212"/>
                    </a:lnTo>
                    <a:lnTo>
                      <a:pt x="247" y="211"/>
                    </a:lnTo>
                    <a:lnTo>
                      <a:pt x="253" y="211"/>
                    </a:lnTo>
                    <a:lnTo>
                      <a:pt x="256" y="211"/>
                    </a:lnTo>
                    <a:lnTo>
                      <a:pt x="259" y="208"/>
                    </a:lnTo>
                    <a:lnTo>
                      <a:pt x="257" y="205"/>
                    </a:lnTo>
                    <a:lnTo>
                      <a:pt x="256" y="202"/>
                    </a:lnTo>
                    <a:lnTo>
                      <a:pt x="255" y="199"/>
                    </a:lnTo>
                    <a:lnTo>
                      <a:pt x="256" y="193"/>
                    </a:lnTo>
                    <a:lnTo>
                      <a:pt x="257" y="189"/>
                    </a:lnTo>
                    <a:lnTo>
                      <a:pt x="261" y="183"/>
                    </a:lnTo>
                    <a:lnTo>
                      <a:pt x="262" y="180"/>
                    </a:lnTo>
                    <a:lnTo>
                      <a:pt x="263" y="173"/>
                    </a:lnTo>
                    <a:lnTo>
                      <a:pt x="265" y="164"/>
                    </a:lnTo>
                    <a:lnTo>
                      <a:pt x="267" y="158"/>
                    </a:lnTo>
                    <a:lnTo>
                      <a:pt x="267" y="151"/>
                    </a:lnTo>
                    <a:lnTo>
                      <a:pt x="267" y="146"/>
                    </a:lnTo>
                    <a:lnTo>
                      <a:pt x="265" y="138"/>
                    </a:lnTo>
                    <a:lnTo>
                      <a:pt x="266" y="137"/>
                    </a:lnTo>
                    <a:lnTo>
                      <a:pt x="266" y="136"/>
                    </a:lnTo>
                    <a:lnTo>
                      <a:pt x="273" y="136"/>
                    </a:lnTo>
                    <a:lnTo>
                      <a:pt x="278" y="134"/>
                    </a:lnTo>
                    <a:lnTo>
                      <a:pt x="281" y="131"/>
                    </a:lnTo>
                    <a:lnTo>
                      <a:pt x="290" y="124"/>
                    </a:lnTo>
                    <a:lnTo>
                      <a:pt x="300" y="118"/>
                    </a:lnTo>
                    <a:lnTo>
                      <a:pt x="309" y="113"/>
                    </a:lnTo>
                    <a:lnTo>
                      <a:pt x="316" y="111"/>
                    </a:lnTo>
                    <a:lnTo>
                      <a:pt x="319" y="108"/>
                    </a:lnTo>
                    <a:lnTo>
                      <a:pt x="321" y="105"/>
                    </a:lnTo>
                    <a:lnTo>
                      <a:pt x="324" y="101"/>
                    </a:lnTo>
                    <a:lnTo>
                      <a:pt x="327" y="99"/>
                    </a:lnTo>
                    <a:lnTo>
                      <a:pt x="329" y="95"/>
                    </a:lnTo>
                    <a:lnTo>
                      <a:pt x="330" y="94"/>
                    </a:lnTo>
                    <a:lnTo>
                      <a:pt x="330" y="90"/>
                    </a:lnTo>
                    <a:lnTo>
                      <a:pt x="328" y="87"/>
                    </a:lnTo>
                    <a:lnTo>
                      <a:pt x="325" y="82"/>
                    </a:lnTo>
                    <a:lnTo>
                      <a:pt x="324" y="82"/>
                    </a:lnTo>
                    <a:lnTo>
                      <a:pt x="318" y="82"/>
                    </a:lnTo>
                    <a:lnTo>
                      <a:pt x="313" y="80"/>
                    </a:lnTo>
                    <a:lnTo>
                      <a:pt x="310" y="76"/>
                    </a:lnTo>
                    <a:lnTo>
                      <a:pt x="308" y="75"/>
                    </a:lnTo>
                    <a:lnTo>
                      <a:pt x="308" y="72"/>
                    </a:lnTo>
                    <a:lnTo>
                      <a:pt x="308" y="70"/>
                    </a:lnTo>
                    <a:lnTo>
                      <a:pt x="308" y="68"/>
                    </a:lnTo>
                    <a:lnTo>
                      <a:pt x="309" y="64"/>
                    </a:lnTo>
                    <a:lnTo>
                      <a:pt x="311" y="59"/>
                    </a:lnTo>
                    <a:lnTo>
                      <a:pt x="312" y="56"/>
                    </a:lnTo>
                    <a:lnTo>
                      <a:pt x="312" y="54"/>
                    </a:lnTo>
                    <a:lnTo>
                      <a:pt x="311" y="52"/>
                    </a:lnTo>
                    <a:lnTo>
                      <a:pt x="308" y="51"/>
                    </a:lnTo>
                    <a:lnTo>
                      <a:pt x="302" y="47"/>
                    </a:lnTo>
                    <a:lnTo>
                      <a:pt x="296" y="46"/>
                    </a:lnTo>
                    <a:lnTo>
                      <a:pt x="290" y="45"/>
                    </a:lnTo>
                    <a:lnTo>
                      <a:pt x="284" y="41"/>
                    </a:lnTo>
                    <a:lnTo>
                      <a:pt x="272" y="35"/>
                    </a:lnTo>
                    <a:lnTo>
                      <a:pt x="268" y="34"/>
                    </a:lnTo>
                    <a:lnTo>
                      <a:pt x="267" y="34"/>
                    </a:lnTo>
                    <a:lnTo>
                      <a:pt x="267" y="34"/>
                    </a:lnTo>
                    <a:lnTo>
                      <a:pt x="267" y="39"/>
                    </a:lnTo>
                    <a:lnTo>
                      <a:pt x="266" y="40"/>
                    </a:lnTo>
                    <a:lnTo>
                      <a:pt x="265" y="43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7" y="45"/>
                    </a:lnTo>
                    <a:lnTo>
                      <a:pt x="237" y="43"/>
                    </a:lnTo>
                    <a:lnTo>
                      <a:pt x="231" y="40"/>
                    </a:lnTo>
                    <a:lnTo>
                      <a:pt x="223" y="35"/>
                    </a:lnTo>
                    <a:lnTo>
                      <a:pt x="212" y="29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4" y="28"/>
                    </a:lnTo>
                    <a:lnTo>
                      <a:pt x="201" y="31"/>
                    </a:lnTo>
                    <a:lnTo>
                      <a:pt x="198" y="33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2" y="22"/>
                    </a:lnTo>
                    <a:lnTo>
                      <a:pt x="195" y="19"/>
                    </a:lnTo>
                    <a:lnTo>
                      <a:pt x="198" y="16"/>
                    </a:lnTo>
                    <a:lnTo>
                      <a:pt x="199" y="15"/>
                    </a:lnTo>
                    <a:lnTo>
                      <a:pt x="199" y="10"/>
                    </a:lnTo>
                    <a:lnTo>
                      <a:pt x="197" y="6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80" y="1"/>
                    </a:lnTo>
                    <a:lnTo>
                      <a:pt x="161" y="1"/>
                    </a:lnTo>
                    <a:lnTo>
                      <a:pt x="156" y="2"/>
                    </a:lnTo>
                    <a:lnTo>
                      <a:pt x="150" y="6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23"/>
                    </a:lnTo>
                    <a:lnTo>
                      <a:pt x="132" y="35"/>
                    </a:lnTo>
                    <a:lnTo>
                      <a:pt x="131" y="64"/>
                    </a:lnTo>
                    <a:lnTo>
                      <a:pt x="131" y="77"/>
                    </a:lnTo>
                    <a:lnTo>
                      <a:pt x="131" y="89"/>
                    </a:lnTo>
                    <a:lnTo>
                      <a:pt x="131" y="103"/>
                    </a:lnTo>
                    <a:lnTo>
                      <a:pt x="131" y="107"/>
                    </a:lnTo>
                    <a:lnTo>
                      <a:pt x="114" y="140"/>
                    </a:lnTo>
                    <a:lnTo>
                      <a:pt x="104" y="162"/>
                    </a:lnTo>
                    <a:lnTo>
                      <a:pt x="100" y="169"/>
                    </a:lnTo>
                    <a:lnTo>
                      <a:pt x="96" y="173"/>
                    </a:lnTo>
                    <a:lnTo>
                      <a:pt x="94" y="176"/>
                    </a:lnTo>
                    <a:lnTo>
                      <a:pt x="92" y="177"/>
                    </a:lnTo>
                    <a:lnTo>
                      <a:pt x="91" y="183"/>
                    </a:lnTo>
                    <a:lnTo>
                      <a:pt x="91" y="188"/>
                    </a:lnTo>
                    <a:lnTo>
                      <a:pt x="91" y="190"/>
                    </a:lnTo>
                    <a:lnTo>
                      <a:pt x="89" y="193"/>
                    </a:lnTo>
                    <a:lnTo>
                      <a:pt x="71" y="221"/>
                    </a:lnTo>
                    <a:lnTo>
                      <a:pt x="58" y="240"/>
                    </a:lnTo>
                    <a:lnTo>
                      <a:pt x="54" y="248"/>
                    </a:lnTo>
                    <a:lnTo>
                      <a:pt x="49" y="252"/>
                    </a:lnTo>
                    <a:lnTo>
                      <a:pt x="37" y="258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27" y="269"/>
                    </a:lnTo>
                    <a:lnTo>
                      <a:pt x="25" y="273"/>
                    </a:lnTo>
                    <a:lnTo>
                      <a:pt x="20" y="281"/>
                    </a:lnTo>
                    <a:lnTo>
                      <a:pt x="15" y="292"/>
                    </a:lnTo>
                    <a:lnTo>
                      <a:pt x="12" y="299"/>
                    </a:lnTo>
                    <a:lnTo>
                      <a:pt x="8" y="305"/>
                    </a:lnTo>
                    <a:lnTo>
                      <a:pt x="5" y="310"/>
                    </a:lnTo>
                    <a:lnTo>
                      <a:pt x="2" y="316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3" y="323"/>
                    </a:lnTo>
                    <a:lnTo>
                      <a:pt x="6" y="324"/>
                    </a:lnTo>
                    <a:lnTo>
                      <a:pt x="12" y="325"/>
                    </a:lnTo>
                    <a:lnTo>
                      <a:pt x="25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43" y="317"/>
                    </a:lnTo>
                    <a:lnTo>
                      <a:pt x="48" y="311"/>
                    </a:lnTo>
                    <a:lnTo>
                      <a:pt x="51" y="306"/>
                    </a:lnTo>
                    <a:lnTo>
                      <a:pt x="50" y="311"/>
                    </a:lnTo>
                    <a:lnTo>
                      <a:pt x="49" y="319"/>
                    </a:lnTo>
                    <a:lnTo>
                      <a:pt x="49" y="319"/>
                    </a:lnTo>
                    <a:lnTo>
                      <a:pt x="48" y="324"/>
                    </a:lnTo>
                    <a:lnTo>
                      <a:pt x="45" y="327"/>
                    </a:lnTo>
                    <a:lnTo>
                      <a:pt x="42" y="329"/>
                    </a:lnTo>
                    <a:lnTo>
                      <a:pt x="37" y="331"/>
                    </a:lnTo>
                    <a:lnTo>
                      <a:pt x="33" y="332"/>
                    </a:lnTo>
                    <a:lnTo>
                      <a:pt x="29" y="335"/>
                    </a:lnTo>
                    <a:lnTo>
                      <a:pt x="25" y="338"/>
                    </a:lnTo>
                    <a:lnTo>
                      <a:pt x="23" y="345"/>
                    </a:lnTo>
                    <a:lnTo>
                      <a:pt x="20" y="350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0" y="356"/>
                    </a:lnTo>
                    <a:lnTo>
                      <a:pt x="24" y="357"/>
                    </a:lnTo>
                    <a:lnTo>
                      <a:pt x="29" y="357"/>
                    </a:lnTo>
                    <a:lnTo>
                      <a:pt x="33" y="356"/>
                    </a:lnTo>
                    <a:lnTo>
                      <a:pt x="39" y="355"/>
                    </a:lnTo>
                    <a:lnTo>
                      <a:pt x="44" y="356"/>
                    </a:lnTo>
                    <a:lnTo>
                      <a:pt x="48" y="357"/>
                    </a:lnTo>
                    <a:lnTo>
                      <a:pt x="50" y="356"/>
                    </a:lnTo>
                    <a:lnTo>
                      <a:pt x="56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0" y="357"/>
                    </a:lnTo>
                    <a:lnTo>
                      <a:pt x="60" y="360"/>
                    </a:lnTo>
                    <a:lnTo>
                      <a:pt x="61" y="363"/>
                    </a:lnTo>
                    <a:lnTo>
                      <a:pt x="62" y="366"/>
                    </a:lnTo>
                    <a:lnTo>
                      <a:pt x="62" y="367"/>
                    </a:lnTo>
                    <a:lnTo>
                      <a:pt x="55" y="368"/>
                    </a:lnTo>
                    <a:lnTo>
                      <a:pt x="54" y="369"/>
                    </a:lnTo>
                    <a:lnTo>
                      <a:pt x="51" y="372"/>
                    </a:lnTo>
                    <a:lnTo>
                      <a:pt x="48" y="378"/>
                    </a:lnTo>
                    <a:lnTo>
                      <a:pt x="44" y="385"/>
                    </a:lnTo>
                    <a:lnTo>
                      <a:pt x="43" y="391"/>
                    </a:lnTo>
                    <a:lnTo>
                      <a:pt x="39" y="395"/>
                    </a:lnTo>
                    <a:lnTo>
                      <a:pt x="37" y="403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6" y="418"/>
                    </a:lnTo>
                    <a:lnTo>
                      <a:pt x="36" y="422"/>
                    </a:lnTo>
                    <a:lnTo>
                      <a:pt x="34" y="425"/>
                    </a:lnTo>
                    <a:lnTo>
                      <a:pt x="34" y="425"/>
                    </a:lnTo>
                    <a:lnTo>
                      <a:pt x="31" y="431"/>
                    </a:lnTo>
                    <a:lnTo>
                      <a:pt x="29" y="438"/>
                    </a:lnTo>
                    <a:lnTo>
                      <a:pt x="26" y="453"/>
                    </a:lnTo>
                    <a:lnTo>
                      <a:pt x="25" y="459"/>
                    </a:lnTo>
                    <a:lnTo>
                      <a:pt x="23" y="466"/>
                    </a:lnTo>
                    <a:lnTo>
                      <a:pt x="19" y="472"/>
                    </a:lnTo>
                    <a:lnTo>
                      <a:pt x="14" y="478"/>
                    </a:lnTo>
                    <a:lnTo>
                      <a:pt x="5" y="488"/>
                    </a:lnTo>
                    <a:lnTo>
                      <a:pt x="2" y="493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0"/>
                    </a:lnTo>
                    <a:lnTo>
                      <a:pt x="2" y="502"/>
                    </a:lnTo>
                    <a:lnTo>
                      <a:pt x="7" y="502"/>
                    </a:lnTo>
                    <a:lnTo>
                      <a:pt x="11" y="500"/>
                    </a:lnTo>
                    <a:lnTo>
                      <a:pt x="19" y="499"/>
                    </a:lnTo>
                    <a:lnTo>
                      <a:pt x="29" y="499"/>
                    </a:lnTo>
                    <a:lnTo>
                      <a:pt x="33" y="500"/>
                    </a:lnTo>
                    <a:lnTo>
                      <a:pt x="39" y="504"/>
                    </a:lnTo>
                    <a:lnTo>
                      <a:pt x="39" y="504"/>
                    </a:lnTo>
                    <a:lnTo>
                      <a:pt x="49" y="508"/>
                    </a:lnTo>
                    <a:lnTo>
                      <a:pt x="57" y="513"/>
                    </a:lnTo>
                    <a:lnTo>
                      <a:pt x="65" y="518"/>
                    </a:lnTo>
                    <a:lnTo>
                      <a:pt x="74" y="523"/>
                    </a:lnTo>
                    <a:lnTo>
                      <a:pt x="81" y="527"/>
                    </a:lnTo>
                    <a:lnTo>
                      <a:pt x="91" y="528"/>
                    </a:lnTo>
                    <a:lnTo>
                      <a:pt x="94" y="527"/>
                    </a:lnTo>
                    <a:lnTo>
                      <a:pt x="99" y="527"/>
                    </a:lnTo>
                    <a:lnTo>
                      <a:pt x="104" y="524"/>
                    </a:lnTo>
                    <a:lnTo>
                      <a:pt x="108" y="522"/>
                    </a:lnTo>
                    <a:lnTo>
                      <a:pt x="116" y="519"/>
                    </a:lnTo>
                    <a:lnTo>
                      <a:pt x="123" y="519"/>
                    </a:lnTo>
                    <a:lnTo>
                      <a:pt x="131" y="521"/>
                    </a:lnTo>
                    <a:lnTo>
                      <a:pt x="131" y="508"/>
                    </a:lnTo>
                    <a:lnTo>
                      <a:pt x="131" y="4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4521200" y="5235575"/>
                <a:ext cx="44450" cy="42863"/>
              </a:xfrm>
              <a:custGeom>
                <a:avLst/>
                <a:gdLst>
                  <a:gd name="T0" fmla="*/ 11 w 28"/>
                  <a:gd name="T1" fmla="*/ 2 h 27"/>
                  <a:gd name="T2" fmla="*/ 8 w 28"/>
                  <a:gd name="T3" fmla="*/ 0 h 27"/>
                  <a:gd name="T4" fmla="*/ 6 w 28"/>
                  <a:gd name="T5" fmla="*/ 0 h 27"/>
                  <a:gd name="T6" fmla="*/ 0 w 28"/>
                  <a:gd name="T7" fmla="*/ 0 h 27"/>
                  <a:gd name="T8" fmla="*/ 2 w 28"/>
                  <a:gd name="T9" fmla="*/ 1 h 27"/>
                  <a:gd name="T10" fmla="*/ 5 w 28"/>
                  <a:gd name="T11" fmla="*/ 11 h 27"/>
                  <a:gd name="T12" fmla="*/ 7 w 28"/>
                  <a:gd name="T13" fmla="*/ 13 h 27"/>
                  <a:gd name="T14" fmla="*/ 10 w 28"/>
                  <a:gd name="T15" fmla="*/ 15 h 27"/>
                  <a:gd name="T16" fmla="*/ 14 w 28"/>
                  <a:gd name="T17" fmla="*/ 18 h 27"/>
                  <a:gd name="T18" fmla="*/ 17 w 28"/>
                  <a:gd name="T19" fmla="*/ 23 h 27"/>
                  <a:gd name="T20" fmla="*/ 20 w 28"/>
                  <a:gd name="T21" fmla="*/ 26 h 27"/>
                  <a:gd name="T22" fmla="*/ 22 w 28"/>
                  <a:gd name="T23" fmla="*/ 27 h 27"/>
                  <a:gd name="T24" fmla="*/ 26 w 28"/>
                  <a:gd name="T25" fmla="*/ 27 h 27"/>
                  <a:gd name="T26" fmla="*/ 28 w 28"/>
                  <a:gd name="T27" fmla="*/ 12 h 27"/>
                  <a:gd name="T28" fmla="*/ 28 w 28"/>
                  <a:gd name="T29" fmla="*/ 12 h 27"/>
                  <a:gd name="T30" fmla="*/ 26 w 28"/>
                  <a:gd name="T31" fmla="*/ 9 h 27"/>
                  <a:gd name="T32" fmla="*/ 22 w 28"/>
                  <a:gd name="T33" fmla="*/ 7 h 27"/>
                  <a:gd name="T34" fmla="*/ 16 w 28"/>
                  <a:gd name="T35" fmla="*/ 6 h 27"/>
                  <a:gd name="T36" fmla="*/ 11 w 28"/>
                  <a:gd name="T3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7">
                    <a:moveTo>
                      <a:pt x="11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5151438" y="4051300"/>
                <a:ext cx="100013" cy="173038"/>
              </a:xfrm>
              <a:custGeom>
                <a:avLst/>
                <a:gdLst>
                  <a:gd name="T0" fmla="*/ 50 w 63"/>
                  <a:gd name="T1" fmla="*/ 97 h 109"/>
                  <a:gd name="T2" fmla="*/ 50 w 63"/>
                  <a:gd name="T3" fmla="*/ 94 h 109"/>
                  <a:gd name="T4" fmla="*/ 51 w 63"/>
                  <a:gd name="T5" fmla="*/ 90 h 109"/>
                  <a:gd name="T6" fmla="*/ 54 w 63"/>
                  <a:gd name="T7" fmla="*/ 88 h 109"/>
                  <a:gd name="T8" fmla="*/ 55 w 63"/>
                  <a:gd name="T9" fmla="*/ 88 h 109"/>
                  <a:gd name="T10" fmla="*/ 61 w 63"/>
                  <a:gd name="T11" fmla="*/ 85 h 109"/>
                  <a:gd name="T12" fmla="*/ 62 w 63"/>
                  <a:gd name="T13" fmla="*/ 84 h 109"/>
                  <a:gd name="T14" fmla="*/ 62 w 63"/>
                  <a:gd name="T15" fmla="*/ 76 h 109"/>
                  <a:gd name="T16" fmla="*/ 62 w 63"/>
                  <a:gd name="T17" fmla="*/ 72 h 109"/>
                  <a:gd name="T18" fmla="*/ 63 w 63"/>
                  <a:gd name="T19" fmla="*/ 69 h 109"/>
                  <a:gd name="T20" fmla="*/ 62 w 63"/>
                  <a:gd name="T21" fmla="*/ 64 h 109"/>
                  <a:gd name="T22" fmla="*/ 61 w 63"/>
                  <a:gd name="T23" fmla="*/ 55 h 109"/>
                  <a:gd name="T24" fmla="*/ 61 w 63"/>
                  <a:gd name="T25" fmla="*/ 55 h 109"/>
                  <a:gd name="T26" fmla="*/ 54 w 63"/>
                  <a:gd name="T27" fmla="*/ 49 h 109"/>
                  <a:gd name="T28" fmla="*/ 49 w 63"/>
                  <a:gd name="T29" fmla="*/ 46 h 109"/>
                  <a:gd name="T30" fmla="*/ 43 w 63"/>
                  <a:gd name="T31" fmla="*/ 43 h 109"/>
                  <a:gd name="T32" fmla="*/ 39 w 63"/>
                  <a:gd name="T33" fmla="*/ 40 h 109"/>
                  <a:gd name="T34" fmla="*/ 36 w 63"/>
                  <a:gd name="T35" fmla="*/ 35 h 109"/>
                  <a:gd name="T36" fmla="*/ 26 w 63"/>
                  <a:gd name="T37" fmla="*/ 13 h 109"/>
                  <a:gd name="T38" fmla="*/ 25 w 63"/>
                  <a:gd name="T39" fmla="*/ 8 h 109"/>
                  <a:gd name="T40" fmla="*/ 25 w 63"/>
                  <a:gd name="T41" fmla="*/ 0 h 109"/>
                  <a:gd name="T42" fmla="*/ 20 w 63"/>
                  <a:gd name="T43" fmla="*/ 3 h 109"/>
                  <a:gd name="T44" fmla="*/ 20 w 63"/>
                  <a:gd name="T45" fmla="*/ 3 h 109"/>
                  <a:gd name="T46" fmla="*/ 11 w 63"/>
                  <a:gd name="T47" fmla="*/ 9 h 109"/>
                  <a:gd name="T48" fmla="*/ 8 w 63"/>
                  <a:gd name="T49" fmla="*/ 13 h 109"/>
                  <a:gd name="T50" fmla="*/ 6 w 63"/>
                  <a:gd name="T51" fmla="*/ 16 h 109"/>
                  <a:gd name="T52" fmla="*/ 5 w 63"/>
                  <a:gd name="T53" fmla="*/ 21 h 109"/>
                  <a:gd name="T54" fmla="*/ 4 w 63"/>
                  <a:gd name="T55" fmla="*/ 26 h 109"/>
                  <a:gd name="T56" fmla="*/ 4 w 63"/>
                  <a:gd name="T57" fmla="*/ 38 h 109"/>
                  <a:gd name="T58" fmla="*/ 5 w 63"/>
                  <a:gd name="T59" fmla="*/ 41 h 109"/>
                  <a:gd name="T60" fmla="*/ 7 w 63"/>
                  <a:gd name="T61" fmla="*/ 45 h 109"/>
                  <a:gd name="T62" fmla="*/ 8 w 63"/>
                  <a:gd name="T63" fmla="*/ 50 h 109"/>
                  <a:gd name="T64" fmla="*/ 8 w 63"/>
                  <a:gd name="T65" fmla="*/ 52 h 109"/>
                  <a:gd name="T66" fmla="*/ 8 w 63"/>
                  <a:gd name="T67" fmla="*/ 56 h 109"/>
                  <a:gd name="T68" fmla="*/ 8 w 63"/>
                  <a:gd name="T69" fmla="*/ 58 h 109"/>
                  <a:gd name="T70" fmla="*/ 10 w 63"/>
                  <a:gd name="T71" fmla="*/ 64 h 109"/>
                  <a:gd name="T72" fmla="*/ 8 w 63"/>
                  <a:gd name="T73" fmla="*/ 66 h 109"/>
                  <a:gd name="T74" fmla="*/ 7 w 63"/>
                  <a:gd name="T75" fmla="*/ 69 h 109"/>
                  <a:gd name="T76" fmla="*/ 3 w 63"/>
                  <a:gd name="T77" fmla="*/ 75 h 109"/>
                  <a:gd name="T78" fmla="*/ 0 w 63"/>
                  <a:gd name="T79" fmla="*/ 82 h 109"/>
                  <a:gd name="T80" fmla="*/ 5 w 63"/>
                  <a:gd name="T81" fmla="*/ 81 h 109"/>
                  <a:gd name="T82" fmla="*/ 5 w 63"/>
                  <a:gd name="T83" fmla="*/ 81 h 109"/>
                  <a:gd name="T84" fmla="*/ 10 w 63"/>
                  <a:gd name="T85" fmla="*/ 80 h 109"/>
                  <a:gd name="T86" fmla="*/ 14 w 63"/>
                  <a:gd name="T87" fmla="*/ 80 h 109"/>
                  <a:gd name="T88" fmla="*/ 18 w 63"/>
                  <a:gd name="T89" fmla="*/ 80 h 109"/>
                  <a:gd name="T90" fmla="*/ 22 w 63"/>
                  <a:gd name="T91" fmla="*/ 81 h 109"/>
                  <a:gd name="T92" fmla="*/ 26 w 63"/>
                  <a:gd name="T93" fmla="*/ 84 h 109"/>
                  <a:gd name="T94" fmla="*/ 31 w 63"/>
                  <a:gd name="T95" fmla="*/ 90 h 109"/>
                  <a:gd name="T96" fmla="*/ 38 w 63"/>
                  <a:gd name="T97" fmla="*/ 101 h 109"/>
                  <a:gd name="T98" fmla="*/ 42 w 63"/>
                  <a:gd name="T99" fmla="*/ 106 h 109"/>
                  <a:gd name="T100" fmla="*/ 48 w 63"/>
                  <a:gd name="T101" fmla="*/ 109 h 109"/>
                  <a:gd name="T102" fmla="*/ 50 w 63"/>
                  <a:gd name="T103" fmla="*/ 109 h 109"/>
                  <a:gd name="T104" fmla="*/ 50 w 63"/>
                  <a:gd name="T105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109">
                    <a:moveTo>
                      <a:pt x="50" y="97"/>
                    </a:moveTo>
                    <a:lnTo>
                      <a:pt x="50" y="94"/>
                    </a:lnTo>
                    <a:lnTo>
                      <a:pt x="51" y="90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3" y="69"/>
                    </a:lnTo>
                    <a:lnTo>
                      <a:pt x="62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49" y="46"/>
                    </a:lnTo>
                    <a:lnTo>
                      <a:pt x="43" y="43"/>
                    </a:lnTo>
                    <a:lnTo>
                      <a:pt x="39" y="40"/>
                    </a:lnTo>
                    <a:lnTo>
                      <a:pt x="36" y="35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7" y="45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1"/>
                    </a:lnTo>
                    <a:lnTo>
                      <a:pt x="26" y="84"/>
                    </a:lnTo>
                    <a:lnTo>
                      <a:pt x="31" y="90"/>
                    </a:lnTo>
                    <a:lnTo>
                      <a:pt x="38" y="101"/>
                    </a:lnTo>
                    <a:lnTo>
                      <a:pt x="42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7 w 459"/>
                  <a:gd name="T1" fmla="*/ 46 h 352"/>
                  <a:gd name="T2" fmla="*/ 453 w 459"/>
                  <a:gd name="T3" fmla="*/ 16 h 352"/>
                  <a:gd name="T4" fmla="*/ 409 w 459"/>
                  <a:gd name="T5" fmla="*/ 11 h 352"/>
                  <a:gd name="T6" fmla="*/ 401 w 459"/>
                  <a:gd name="T7" fmla="*/ 2 h 352"/>
                  <a:gd name="T8" fmla="*/ 391 w 459"/>
                  <a:gd name="T9" fmla="*/ 8 h 352"/>
                  <a:gd name="T10" fmla="*/ 378 w 459"/>
                  <a:gd name="T11" fmla="*/ 3 h 352"/>
                  <a:gd name="T12" fmla="*/ 370 w 459"/>
                  <a:gd name="T13" fmla="*/ 4 h 352"/>
                  <a:gd name="T14" fmla="*/ 349 w 459"/>
                  <a:gd name="T15" fmla="*/ 0 h 352"/>
                  <a:gd name="T16" fmla="*/ 311 w 459"/>
                  <a:gd name="T17" fmla="*/ 11 h 352"/>
                  <a:gd name="T18" fmla="*/ 284 w 459"/>
                  <a:gd name="T19" fmla="*/ 26 h 352"/>
                  <a:gd name="T20" fmla="*/ 249 w 459"/>
                  <a:gd name="T21" fmla="*/ 64 h 352"/>
                  <a:gd name="T22" fmla="*/ 228 w 459"/>
                  <a:gd name="T23" fmla="*/ 77 h 352"/>
                  <a:gd name="T24" fmla="*/ 214 w 459"/>
                  <a:gd name="T25" fmla="*/ 77 h 352"/>
                  <a:gd name="T26" fmla="*/ 150 w 459"/>
                  <a:gd name="T27" fmla="*/ 88 h 352"/>
                  <a:gd name="T28" fmla="*/ 131 w 459"/>
                  <a:gd name="T29" fmla="*/ 93 h 352"/>
                  <a:gd name="T30" fmla="*/ 73 w 459"/>
                  <a:gd name="T31" fmla="*/ 89 h 352"/>
                  <a:gd name="T32" fmla="*/ 47 w 459"/>
                  <a:gd name="T33" fmla="*/ 95 h 352"/>
                  <a:gd name="T34" fmla="*/ 30 w 459"/>
                  <a:gd name="T35" fmla="*/ 85 h 352"/>
                  <a:gd name="T36" fmla="*/ 37 w 459"/>
                  <a:gd name="T37" fmla="*/ 70 h 352"/>
                  <a:gd name="T38" fmla="*/ 22 w 459"/>
                  <a:gd name="T39" fmla="*/ 65 h 352"/>
                  <a:gd name="T40" fmla="*/ 8 w 459"/>
                  <a:gd name="T41" fmla="*/ 79 h 352"/>
                  <a:gd name="T42" fmla="*/ 0 w 459"/>
                  <a:gd name="T43" fmla="*/ 99 h 352"/>
                  <a:gd name="T44" fmla="*/ 10 w 459"/>
                  <a:gd name="T45" fmla="*/ 128 h 352"/>
                  <a:gd name="T46" fmla="*/ 42 w 459"/>
                  <a:gd name="T47" fmla="*/ 152 h 352"/>
                  <a:gd name="T48" fmla="*/ 53 w 459"/>
                  <a:gd name="T49" fmla="*/ 161 h 352"/>
                  <a:gd name="T50" fmla="*/ 47 w 459"/>
                  <a:gd name="T51" fmla="*/ 176 h 352"/>
                  <a:gd name="T52" fmla="*/ 29 w 459"/>
                  <a:gd name="T53" fmla="*/ 197 h 352"/>
                  <a:gd name="T54" fmla="*/ 23 w 459"/>
                  <a:gd name="T55" fmla="*/ 210 h 352"/>
                  <a:gd name="T56" fmla="*/ 30 w 459"/>
                  <a:gd name="T57" fmla="*/ 231 h 352"/>
                  <a:gd name="T58" fmla="*/ 36 w 459"/>
                  <a:gd name="T59" fmla="*/ 252 h 352"/>
                  <a:gd name="T60" fmla="*/ 39 w 459"/>
                  <a:gd name="T61" fmla="*/ 270 h 352"/>
                  <a:gd name="T62" fmla="*/ 66 w 459"/>
                  <a:gd name="T63" fmla="*/ 285 h 352"/>
                  <a:gd name="T64" fmla="*/ 79 w 459"/>
                  <a:gd name="T65" fmla="*/ 331 h 352"/>
                  <a:gd name="T66" fmla="*/ 106 w 459"/>
                  <a:gd name="T67" fmla="*/ 346 h 352"/>
                  <a:gd name="T68" fmla="*/ 136 w 459"/>
                  <a:gd name="T69" fmla="*/ 333 h 352"/>
                  <a:gd name="T70" fmla="*/ 172 w 459"/>
                  <a:gd name="T71" fmla="*/ 314 h 352"/>
                  <a:gd name="T72" fmla="*/ 190 w 459"/>
                  <a:gd name="T73" fmla="*/ 307 h 352"/>
                  <a:gd name="T74" fmla="*/ 211 w 459"/>
                  <a:gd name="T75" fmla="*/ 308 h 352"/>
                  <a:gd name="T76" fmla="*/ 229 w 459"/>
                  <a:gd name="T77" fmla="*/ 316 h 352"/>
                  <a:gd name="T78" fmla="*/ 258 w 459"/>
                  <a:gd name="T79" fmla="*/ 322 h 352"/>
                  <a:gd name="T80" fmla="*/ 286 w 459"/>
                  <a:gd name="T81" fmla="*/ 316 h 352"/>
                  <a:gd name="T82" fmla="*/ 326 w 459"/>
                  <a:gd name="T83" fmla="*/ 300 h 352"/>
                  <a:gd name="T84" fmla="*/ 329 w 459"/>
                  <a:gd name="T85" fmla="*/ 287 h 352"/>
                  <a:gd name="T86" fmla="*/ 317 w 459"/>
                  <a:gd name="T87" fmla="*/ 263 h 352"/>
                  <a:gd name="T88" fmla="*/ 338 w 459"/>
                  <a:gd name="T89" fmla="*/ 252 h 352"/>
                  <a:gd name="T90" fmla="*/ 353 w 459"/>
                  <a:gd name="T91" fmla="*/ 233 h 352"/>
                  <a:gd name="T92" fmla="*/ 391 w 459"/>
                  <a:gd name="T93" fmla="*/ 208 h 352"/>
                  <a:gd name="T94" fmla="*/ 410 w 459"/>
                  <a:gd name="T95" fmla="*/ 209 h 352"/>
                  <a:gd name="T96" fmla="*/ 423 w 459"/>
                  <a:gd name="T97" fmla="*/ 215 h 352"/>
                  <a:gd name="T98" fmla="*/ 450 w 459"/>
                  <a:gd name="T99" fmla="*/ 194 h 352"/>
                  <a:gd name="T100" fmla="*/ 429 w 459"/>
                  <a:gd name="T101" fmla="*/ 173 h 352"/>
                  <a:gd name="T102" fmla="*/ 408 w 459"/>
                  <a:gd name="T103" fmla="*/ 167 h 352"/>
                  <a:gd name="T104" fmla="*/ 408 w 459"/>
                  <a:gd name="T105" fmla="*/ 155 h 352"/>
                  <a:gd name="T106" fmla="*/ 420 w 459"/>
                  <a:gd name="T107" fmla="*/ 138 h 352"/>
                  <a:gd name="T108" fmla="*/ 429 w 459"/>
                  <a:gd name="T109" fmla="*/ 122 h 352"/>
                  <a:gd name="T110" fmla="*/ 423 w 459"/>
                  <a:gd name="T111" fmla="*/ 98 h 352"/>
                  <a:gd name="T112" fmla="*/ 427 w 459"/>
                  <a:gd name="T113" fmla="*/ 6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47" y="52"/>
                    </a:lnTo>
                    <a:lnTo>
                      <a:pt x="452" y="49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3" y="16"/>
                    </a:lnTo>
                    <a:lnTo>
                      <a:pt x="435" y="16"/>
                    </a:lnTo>
                    <a:lnTo>
                      <a:pt x="422" y="15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6" y="9"/>
                    </a:lnTo>
                    <a:lnTo>
                      <a:pt x="403" y="5"/>
                    </a:lnTo>
                    <a:lnTo>
                      <a:pt x="402" y="3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3"/>
                    </a:lnTo>
                    <a:lnTo>
                      <a:pt x="395" y="5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3"/>
                    </a:lnTo>
                    <a:lnTo>
                      <a:pt x="378" y="3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57" y="2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6" y="2"/>
                    </a:lnTo>
                    <a:lnTo>
                      <a:pt x="324" y="5"/>
                    </a:lnTo>
                    <a:lnTo>
                      <a:pt x="311" y="11"/>
                    </a:lnTo>
                    <a:lnTo>
                      <a:pt x="301" y="17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84" y="26"/>
                    </a:lnTo>
                    <a:lnTo>
                      <a:pt x="278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4"/>
                    </a:lnTo>
                    <a:lnTo>
                      <a:pt x="243" y="70"/>
                    </a:lnTo>
                    <a:lnTo>
                      <a:pt x="235" y="74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80"/>
                    </a:lnTo>
                    <a:lnTo>
                      <a:pt x="158" y="84"/>
                    </a:lnTo>
                    <a:lnTo>
                      <a:pt x="153" y="85"/>
                    </a:lnTo>
                    <a:lnTo>
                      <a:pt x="150" y="88"/>
                    </a:lnTo>
                    <a:lnTo>
                      <a:pt x="146" y="91"/>
                    </a:lnTo>
                    <a:lnTo>
                      <a:pt x="142" y="92"/>
                    </a:lnTo>
                    <a:lnTo>
                      <a:pt x="141" y="93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8"/>
                    </a:lnTo>
                    <a:lnTo>
                      <a:pt x="80" y="88"/>
                    </a:lnTo>
                    <a:lnTo>
                      <a:pt x="73" y="89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57" y="93"/>
                    </a:lnTo>
                    <a:lnTo>
                      <a:pt x="47" y="95"/>
                    </a:lnTo>
                    <a:lnTo>
                      <a:pt x="37" y="95"/>
                    </a:lnTo>
                    <a:lnTo>
                      <a:pt x="34" y="9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4" y="79"/>
                    </a:lnTo>
                    <a:lnTo>
                      <a:pt x="36" y="7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2" y="65"/>
                    </a:lnTo>
                    <a:lnTo>
                      <a:pt x="12" y="60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6" y="120"/>
                    </a:lnTo>
                    <a:lnTo>
                      <a:pt x="10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30" y="144"/>
                    </a:lnTo>
                    <a:lnTo>
                      <a:pt x="42" y="152"/>
                    </a:lnTo>
                    <a:lnTo>
                      <a:pt x="47" y="153"/>
                    </a:lnTo>
                    <a:lnTo>
                      <a:pt x="51" y="158"/>
                    </a:lnTo>
                    <a:lnTo>
                      <a:pt x="53" y="159"/>
                    </a:lnTo>
                    <a:lnTo>
                      <a:pt x="53" y="161"/>
                    </a:lnTo>
                    <a:lnTo>
                      <a:pt x="53" y="164"/>
                    </a:lnTo>
                    <a:lnTo>
                      <a:pt x="51" y="167"/>
                    </a:lnTo>
                    <a:lnTo>
                      <a:pt x="47" y="176"/>
                    </a:lnTo>
                    <a:lnTo>
                      <a:pt x="47" y="176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37" y="194"/>
                    </a:lnTo>
                    <a:lnTo>
                      <a:pt x="29" y="197"/>
                    </a:lnTo>
                    <a:lnTo>
                      <a:pt x="24" y="201"/>
                    </a:lnTo>
                    <a:lnTo>
                      <a:pt x="24" y="203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9"/>
                    </a:lnTo>
                    <a:lnTo>
                      <a:pt x="28" y="227"/>
                    </a:lnTo>
                    <a:lnTo>
                      <a:pt x="29" y="229"/>
                    </a:lnTo>
                    <a:lnTo>
                      <a:pt x="30" y="231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6" y="241"/>
                    </a:lnTo>
                    <a:lnTo>
                      <a:pt x="36" y="252"/>
                    </a:lnTo>
                    <a:lnTo>
                      <a:pt x="32" y="254"/>
                    </a:lnTo>
                    <a:lnTo>
                      <a:pt x="29" y="258"/>
                    </a:lnTo>
                    <a:lnTo>
                      <a:pt x="24" y="262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51" y="276"/>
                    </a:lnTo>
                    <a:lnTo>
                      <a:pt x="61" y="281"/>
                    </a:lnTo>
                    <a:lnTo>
                      <a:pt x="66" y="285"/>
                    </a:lnTo>
                    <a:lnTo>
                      <a:pt x="69" y="291"/>
                    </a:lnTo>
                    <a:lnTo>
                      <a:pt x="72" y="297"/>
                    </a:lnTo>
                    <a:lnTo>
                      <a:pt x="74" y="306"/>
                    </a:lnTo>
                    <a:lnTo>
                      <a:pt x="79" y="331"/>
                    </a:lnTo>
                    <a:lnTo>
                      <a:pt x="82" y="352"/>
                    </a:lnTo>
                    <a:lnTo>
                      <a:pt x="88" y="350"/>
                    </a:lnTo>
                    <a:lnTo>
                      <a:pt x="98" y="347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1"/>
                    </a:lnTo>
                    <a:lnTo>
                      <a:pt x="121" y="338"/>
                    </a:lnTo>
                    <a:lnTo>
                      <a:pt x="136" y="333"/>
                    </a:lnTo>
                    <a:lnTo>
                      <a:pt x="152" y="328"/>
                    </a:lnTo>
                    <a:lnTo>
                      <a:pt x="159" y="325"/>
                    </a:lnTo>
                    <a:lnTo>
                      <a:pt x="165" y="321"/>
                    </a:lnTo>
                    <a:lnTo>
                      <a:pt x="172" y="314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84" y="310"/>
                    </a:lnTo>
                    <a:lnTo>
                      <a:pt x="190" y="307"/>
                    </a:lnTo>
                    <a:lnTo>
                      <a:pt x="198" y="303"/>
                    </a:lnTo>
                    <a:lnTo>
                      <a:pt x="202" y="303"/>
                    </a:lnTo>
                    <a:lnTo>
                      <a:pt x="206" y="304"/>
                    </a:lnTo>
                    <a:lnTo>
                      <a:pt x="211" y="308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6"/>
                    </a:lnTo>
                    <a:lnTo>
                      <a:pt x="229" y="316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8"/>
                    </a:lnTo>
                    <a:lnTo>
                      <a:pt x="258" y="322"/>
                    </a:lnTo>
                    <a:lnTo>
                      <a:pt x="265" y="325"/>
                    </a:lnTo>
                    <a:lnTo>
                      <a:pt x="268" y="326"/>
                    </a:lnTo>
                    <a:lnTo>
                      <a:pt x="271" y="325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1"/>
                    </a:lnTo>
                    <a:lnTo>
                      <a:pt x="326" y="300"/>
                    </a:lnTo>
                    <a:lnTo>
                      <a:pt x="328" y="299"/>
                    </a:lnTo>
                    <a:lnTo>
                      <a:pt x="329" y="297"/>
                    </a:lnTo>
                    <a:lnTo>
                      <a:pt x="329" y="289"/>
                    </a:lnTo>
                    <a:lnTo>
                      <a:pt x="329" y="287"/>
                    </a:lnTo>
                    <a:lnTo>
                      <a:pt x="326" y="279"/>
                    </a:lnTo>
                    <a:lnTo>
                      <a:pt x="323" y="275"/>
                    </a:lnTo>
                    <a:lnTo>
                      <a:pt x="321" y="270"/>
                    </a:lnTo>
                    <a:lnTo>
                      <a:pt x="317" y="263"/>
                    </a:lnTo>
                    <a:lnTo>
                      <a:pt x="317" y="260"/>
                    </a:lnTo>
                    <a:lnTo>
                      <a:pt x="321" y="259"/>
                    </a:lnTo>
                    <a:lnTo>
                      <a:pt x="335" y="259"/>
                    </a:lnTo>
                    <a:lnTo>
                      <a:pt x="338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7"/>
                    </a:lnTo>
                    <a:lnTo>
                      <a:pt x="353" y="233"/>
                    </a:lnTo>
                    <a:lnTo>
                      <a:pt x="359" y="228"/>
                    </a:lnTo>
                    <a:lnTo>
                      <a:pt x="376" y="219"/>
                    </a:lnTo>
                    <a:lnTo>
                      <a:pt x="385" y="210"/>
                    </a:lnTo>
                    <a:lnTo>
                      <a:pt x="391" y="208"/>
                    </a:lnTo>
                    <a:lnTo>
                      <a:pt x="398" y="206"/>
                    </a:lnTo>
                    <a:lnTo>
                      <a:pt x="403" y="206"/>
                    </a:lnTo>
                    <a:lnTo>
                      <a:pt x="407" y="207"/>
                    </a:lnTo>
                    <a:lnTo>
                      <a:pt x="410" y="209"/>
                    </a:lnTo>
                    <a:lnTo>
                      <a:pt x="414" y="213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3" y="215"/>
                    </a:lnTo>
                    <a:lnTo>
                      <a:pt x="437" y="210"/>
                    </a:lnTo>
                    <a:lnTo>
                      <a:pt x="453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47" y="192"/>
                    </a:lnTo>
                    <a:lnTo>
                      <a:pt x="441" y="188"/>
                    </a:lnTo>
                    <a:lnTo>
                      <a:pt x="435" y="182"/>
                    </a:lnTo>
                    <a:lnTo>
                      <a:pt x="429" y="173"/>
                    </a:lnTo>
                    <a:lnTo>
                      <a:pt x="419" y="167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08" y="167"/>
                    </a:lnTo>
                    <a:lnTo>
                      <a:pt x="403" y="167"/>
                    </a:lnTo>
                    <a:lnTo>
                      <a:pt x="403" y="161"/>
                    </a:lnTo>
                    <a:lnTo>
                      <a:pt x="406" y="158"/>
                    </a:lnTo>
                    <a:lnTo>
                      <a:pt x="408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1"/>
                    </a:lnTo>
                    <a:lnTo>
                      <a:pt x="420" y="138"/>
                    </a:lnTo>
                    <a:lnTo>
                      <a:pt x="423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29" y="122"/>
                    </a:lnTo>
                    <a:lnTo>
                      <a:pt x="427" y="117"/>
                    </a:lnTo>
                    <a:lnTo>
                      <a:pt x="426" y="114"/>
                    </a:lnTo>
                    <a:lnTo>
                      <a:pt x="423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3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59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8 w 10"/>
                  <a:gd name="T3" fmla="*/ 10 h 12"/>
                  <a:gd name="T4" fmla="*/ 5 w 10"/>
                  <a:gd name="T5" fmla="*/ 11 h 12"/>
                  <a:gd name="T6" fmla="*/ 4 w 10"/>
                  <a:gd name="T7" fmla="*/ 11 h 12"/>
                  <a:gd name="T8" fmla="*/ 4 w 10"/>
                  <a:gd name="T9" fmla="*/ 10 h 12"/>
                  <a:gd name="T10" fmla="*/ 3 w 10"/>
                  <a:gd name="T11" fmla="*/ 8 h 12"/>
                  <a:gd name="T12" fmla="*/ 2 w 10"/>
                  <a:gd name="T13" fmla="*/ 4 h 12"/>
                  <a:gd name="T14" fmla="*/ 2 w 10"/>
                  <a:gd name="T15" fmla="*/ 3 h 12"/>
                  <a:gd name="T16" fmla="*/ 2 w 10"/>
                  <a:gd name="T17" fmla="*/ 2 h 12"/>
                  <a:gd name="T18" fmla="*/ 5 w 10"/>
                  <a:gd name="T19" fmla="*/ 3 h 12"/>
                  <a:gd name="T20" fmla="*/ 9 w 10"/>
                  <a:gd name="T21" fmla="*/ 4 h 12"/>
                  <a:gd name="T22" fmla="*/ 9 w 10"/>
                  <a:gd name="T23" fmla="*/ 4 h 12"/>
                  <a:gd name="T24" fmla="*/ 9 w 10"/>
                  <a:gd name="T25" fmla="*/ 6 h 12"/>
                  <a:gd name="T26" fmla="*/ 8 w 10"/>
                  <a:gd name="T27" fmla="*/ 10 h 12"/>
                  <a:gd name="T28" fmla="*/ 8 w 10"/>
                  <a:gd name="T29" fmla="*/ 10 h 12"/>
                  <a:gd name="T30" fmla="*/ 8 w 10"/>
                  <a:gd name="T31" fmla="*/ 10 h 12"/>
                  <a:gd name="T32" fmla="*/ 8 w 10"/>
                  <a:gd name="T33" fmla="*/ 10 h 12"/>
                  <a:gd name="T34" fmla="*/ 9 w 10"/>
                  <a:gd name="T35" fmla="*/ 10 h 12"/>
                  <a:gd name="T36" fmla="*/ 10 w 10"/>
                  <a:gd name="T37" fmla="*/ 6 h 12"/>
                  <a:gd name="T38" fmla="*/ 10 w 10"/>
                  <a:gd name="T39" fmla="*/ 6 h 12"/>
                  <a:gd name="T40" fmla="*/ 10 w 10"/>
                  <a:gd name="T41" fmla="*/ 4 h 12"/>
                  <a:gd name="T42" fmla="*/ 10 w 10"/>
                  <a:gd name="T43" fmla="*/ 4 h 12"/>
                  <a:gd name="T44" fmla="*/ 9 w 10"/>
                  <a:gd name="T45" fmla="*/ 3 h 12"/>
                  <a:gd name="T46" fmla="*/ 9 w 10"/>
                  <a:gd name="T47" fmla="*/ 3 h 12"/>
                  <a:gd name="T48" fmla="*/ 6 w 10"/>
                  <a:gd name="T49" fmla="*/ 2 h 12"/>
                  <a:gd name="T50" fmla="*/ 6 w 10"/>
                  <a:gd name="T51" fmla="*/ 2 h 12"/>
                  <a:gd name="T52" fmla="*/ 2 w 10"/>
                  <a:gd name="T53" fmla="*/ 0 h 12"/>
                  <a:gd name="T54" fmla="*/ 2 w 10"/>
                  <a:gd name="T55" fmla="*/ 0 h 12"/>
                  <a:gd name="T56" fmla="*/ 0 w 10"/>
                  <a:gd name="T57" fmla="*/ 2 h 12"/>
                  <a:gd name="T58" fmla="*/ 0 w 10"/>
                  <a:gd name="T59" fmla="*/ 2 h 12"/>
                  <a:gd name="T60" fmla="*/ 0 w 10"/>
                  <a:gd name="T61" fmla="*/ 4 h 12"/>
                  <a:gd name="T62" fmla="*/ 0 w 10"/>
                  <a:gd name="T63" fmla="*/ 4 h 12"/>
                  <a:gd name="T64" fmla="*/ 2 w 10"/>
                  <a:gd name="T65" fmla="*/ 9 h 12"/>
                  <a:gd name="T66" fmla="*/ 2 w 10"/>
                  <a:gd name="T67" fmla="*/ 9 h 12"/>
                  <a:gd name="T68" fmla="*/ 3 w 10"/>
                  <a:gd name="T69" fmla="*/ 10 h 12"/>
                  <a:gd name="T70" fmla="*/ 4 w 10"/>
                  <a:gd name="T71" fmla="*/ 12 h 12"/>
                  <a:gd name="T72" fmla="*/ 4 w 10"/>
                  <a:gd name="T73" fmla="*/ 12 h 12"/>
                  <a:gd name="T74" fmla="*/ 6 w 10"/>
                  <a:gd name="T75" fmla="*/ 12 h 12"/>
                  <a:gd name="T76" fmla="*/ 6 w 10"/>
                  <a:gd name="T77" fmla="*/ 12 h 12"/>
                  <a:gd name="T78" fmla="*/ 9 w 10"/>
                  <a:gd name="T79" fmla="*/ 10 h 12"/>
                  <a:gd name="T80" fmla="*/ 9 w 10"/>
                  <a:gd name="T81" fmla="*/ 10 h 12"/>
                  <a:gd name="T82" fmla="*/ 9 w 10"/>
                  <a:gd name="T83" fmla="*/ 10 h 12"/>
                  <a:gd name="T84" fmla="*/ 8 w 10"/>
                  <a:gd name="T8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4457700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4454525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3 w 8"/>
                  <a:gd name="T5" fmla="*/ 12 h 14"/>
                  <a:gd name="T6" fmla="*/ 3 w 8"/>
                  <a:gd name="T7" fmla="*/ 10 h 14"/>
                  <a:gd name="T8" fmla="*/ 2 w 8"/>
                  <a:gd name="T9" fmla="*/ 6 h 14"/>
                  <a:gd name="T10" fmla="*/ 3 w 8"/>
                  <a:gd name="T11" fmla="*/ 3 h 14"/>
                  <a:gd name="T12" fmla="*/ 3 w 8"/>
                  <a:gd name="T13" fmla="*/ 2 h 14"/>
                  <a:gd name="T14" fmla="*/ 5 w 8"/>
                  <a:gd name="T15" fmla="*/ 2 h 14"/>
                  <a:gd name="T16" fmla="*/ 5 w 8"/>
                  <a:gd name="T17" fmla="*/ 4 h 14"/>
                  <a:gd name="T18" fmla="*/ 5 w 8"/>
                  <a:gd name="T19" fmla="*/ 4 h 14"/>
                  <a:gd name="T20" fmla="*/ 6 w 8"/>
                  <a:gd name="T21" fmla="*/ 6 h 14"/>
                  <a:gd name="T22" fmla="*/ 5 w 8"/>
                  <a:gd name="T23" fmla="*/ 10 h 14"/>
                  <a:gd name="T24" fmla="*/ 4 w 8"/>
                  <a:gd name="T25" fmla="*/ 11 h 14"/>
                  <a:gd name="T26" fmla="*/ 4 w 8"/>
                  <a:gd name="T27" fmla="*/ 12 h 14"/>
                  <a:gd name="T28" fmla="*/ 4 w 8"/>
                  <a:gd name="T29" fmla="*/ 12 h 14"/>
                  <a:gd name="T30" fmla="*/ 4 w 8"/>
                  <a:gd name="T31" fmla="*/ 12 h 14"/>
                  <a:gd name="T32" fmla="*/ 4 w 8"/>
                  <a:gd name="T33" fmla="*/ 12 h 14"/>
                  <a:gd name="T34" fmla="*/ 4 w 8"/>
                  <a:gd name="T35" fmla="*/ 12 h 14"/>
                  <a:gd name="T36" fmla="*/ 5 w 8"/>
                  <a:gd name="T37" fmla="*/ 12 h 14"/>
                  <a:gd name="T38" fmla="*/ 6 w 8"/>
                  <a:gd name="T39" fmla="*/ 11 h 14"/>
                  <a:gd name="T40" fmla="*/ 6 w 8"/>
                  <a:gd name="T41" fmla="*/ 11 h 14"/>
                  <a:gd name="T42" fmla="*/ 8 w 8"/>
                  <a:gd name="T43" fmla="*/ 6 h 14"/>
                  <a:gd name="T44" fmla="*/ 8 w 8"/>
                  <a:gd name="T45" fmla="*/ 6 h 14"/>
                  <a:gd name="T46" fmla="*/ 6 w 8"/>
                  <a:gd name="T47" fmla="*/ 4 h 14"/>
                  <a:gd name="T48" fmla="*/ 6 w 8"/>
                  <a:gd name="T49" fmla="*/ 2 h 14"/>
                  <a:gd name="T50" fmla="*/ 6 w 8"/>
                  <a:gd name="T51" fmla="*/ 0 h 14"/>
                  <a:gd name="T52" fmla="*/ 3 w 8"/>
                  <a:gd name="T53" fmla="*/ 0 h 14"/>
                  <a:gd name="T54" fmla="*/ 3 w 8"/>
                  <a:gd name="T55" fmla="*/ 0 h 14"/>
                  <a:gd name="T56" fmla="*/ 2 w 8"/>
                  <a:gd name="T57" fmla="*/ 2 h 14"/>
                  <a:gd name="T58" fmla="*/ 2 w 8"/>
                  <a:gd name="T59" fmla="*/ 2 h 14"/>
                  <a:gd name="T60" fmla="*/ 0 w 8"/>
                  <a:gd name="T61" fmla="*/ 6 h 14"/>
                  <a:gd name="T62" fmla="*/ 0 w 8"/>
                  <a:gd name="T63" fmla="*/ 6 h 14"/>
                  <a:gd name="T64" fmla="*/ 2 w 8"/>
                  <a:gd name="T65" fmla="*/ 11 h 14"/>
                  <a:gd name="T66" fmla="*/ 2 w 8"/>
                  <a:gd name="T67" fmla="*/ 11 h 14"/>
                  <a:gd name="T68" fmla="*/ 3 w 8"/>
                  <a:gd name="T69" fmla="*/ 12 h 14"/>
                  <a:gd name="T70" fmla="*/ 3 w 8"/>
                  <a:gd name="T71" fmla="*/ 14 h 14"/>
                  <a:gd name="T72" fmla="*/ 4 w 8"/>
                  <a:gd name="T73" fmla="*/ 14 h 14"/>
                  <a:gd name="T74" fmla="*/ 4 w 8"/>
                  <a:gd name="T75" fmla="*/ 14 h 14"/>
                  <a:gd name="T76" fmla="*/ 4 w 8"/>
                  <a:gd name="T77" fmla="*/ 12 h 14"/>
                  <a:gd name="T78" fmla="*/ 4 w 8"/>
                  <a:gd name="T7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63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65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369"/>
              <p:cNvSpPr>
                <a:spLocks/>
              </p:cNvSpPr>
              <p:nvPr/>
            </p:nvSpPr>
            <p:spPr bwMode="auto">
              <a:xfrm>
                <a:off x="4884738" y="3535363"/>
                <a:ext cx="396875" cy="439738"/>
              </a:xfrm>
              <a:custGeom>
                <a:avLst/>
                <a:gdLst>
                  <a:gd name="T0" fmla="*/ 27 w 250"/>
                  <a:gd name="T1" fmla="*/ 215 h 277"/>
                  <a:gd name="T2" fmla="*/ 45 w 250"/>
                  <a:gd name="T3" fmla="*/ 219 h 277"/>
                  <a:gd name="T4" fmla="*/ 67 w 250"/>
                  <a:gd name="T5" fmla="*/ 204 h 277"/>
                  <a:gd name="T6" fmla="*/ 70 w 250"/>
                  <a:gd name="T7" fmla="*/ 195 h 277"/>
                  <a:gd name="T8" fmla="*/ 82 w 250"/>
                  <a:gd name="T9" fmla="*/ 198 h 277"/>
                  <a:gd name="T10" fmla="*/ 88 w 250"/>
                  <a:gd name="T11" fmla="*/ 198 h 277"/>
                  <a:gd name="T12" fmla="*/ 95 w 250"/>
                  <a:gd name="T13" fmla="*/ 194 h 277"/>
                  <a:gd name="T14" fmla="*/ 100 w 250"/>
                  <a:gd name="T15" fmla="*/ 207 h 277"/>
                  <a:gd name="T16" fmla="*/ 111 w 250"/>
                  <a:gd name="T17" fmla="*/ 198 h 277"/>
                  <a:gd name="T18" fmla="*/ 112 w 250"/>
                  <a:gd name="T19" fmla="*/ 207 h 277"/>
                  <a:gd name="T20" fmla="*/ 119 w 250"/>
                  <a:gd name="T21" fmla="*/ 220 h 277"/>
                  <a:gd name="T22" fmla="*/ 130 w 250"/>
                  <a:gd name="T23" fmla="*/ 222 h 277"/>
                  <a:gd name="T24" fmla="*/ 144 w 250"/>
                  <a:gd name="T25" fmla="*/ 225 h 277"/>
                  <a:gd name="T26" fmla="*/ 156 w 250"/>
                  <a:gd name="T27" fmla="*/ 234 h 277"/>
                  <a:gd name="T28" fmla="*/ 155 w 250"/>
                  <a:gd name="T29" fmla="*/ 242 h 277"/>
                  <a:gd name="T30" fmla="*/ 148 w 250"/>
                  <a:gd name="T31" fmla="*/ 254 h 277"/>
                  <a:gd name="T32" fmla="*/ 148 w 250"/>
                  <a:gd name="T33" fmla="*/ 267 h 277"/>
                  <a:gd name="T34" fmla="*/ 165 w 250"/>
                  <a:gd name="T35" fmla="*/ 277 h 277"/>
                  <a:gd name="T36" fmla="*/ 168 w 250"/>
                  <a:gd name="T37" fmla="*/ 271 h 277"/>
                  <a:gd name="T38" fmla="*/ 171 w 250"/>
                  <a:gd name="T39" fmla="*/ 258 h 277"/>
                  <a:gd name="T40" fmla="*/ 165 w 250"/>
                  <a:gd name="T41" fmla="*/ 247 h 277"/>
                  <a:gd name="T42" fmla="*/ 178 w 250"/>
                  <a:gd name="T43" fmla="*/ 230 h 277"/>
                  <a:gd name="T44" fmla="*/ 173 w 250"/>
                  <a:gd name="T45" fmla="*/ 225 h 277"/>
                  <a:gd name="T46" fmla="*/ 182 w 250"/>
                  <a:gd name="T47" fmla="*/ 215 h 277"/>
                  <a:gd name="T48" fmla="*/ 178 w 250"/>
                  <a:gd name="T49" fmla="*/ 184 h 277"/>
                  <a:gd name="T50" fmla="*/ 176 w 250"/>
                  <a:gd name="T51" fmla="*/ 164 h 277"/>
                  <a:gd name="T52" fmla="*/ 197 w 250"/>
                  <a:gd name="T53" fmla="*/ 161 h 277"/>
                  <a:gd name="T54" fmla="*/ 223 w 250"/>
                  <a:gd name="T55" fmla="*/ 158 h 277"/>
                  <a:gd name="T56" fmla="*/ 221 w 250"/>
                  <a:gd name="T57" fmla="*/ 146 h 277"/>
                  <a:gd name="T58" fmla="*/ 230 w 250"/>
                  <a:gd name="T59" fmla="*/ 136 h 277"/>
                  <a:gd name="T60" fmla="*/ 243 w 250"/>
                  <a:gd name="T61" fmla="*/ 117 h 277"/>
                  <a:gd name="T62" fmla="*/ 242 w 250"/>
                  <a:gd name="T63" fmla="*/ 108 h 277"/>
                  <a:gd name="T64" fmla="*/ 224 w 250"/>
                  <a:gd name="T65" fmla="*/ 103 h 277"/>
                  <a:gd name="T66" fmla="*/ 221 w 250"/>
                  <a:gd name="T67" fmla="*/ 89 h 277"/>
                  <a:gd name="T68" fmla="*/ 244 w 250"/>
                  <a:gd name="T69" fmla="*/ 80 h 277"/>
                  <a:gd name="T70" fmla="*/ 250 w 250"/>
                  <a:gd name="T71" fmla="*/ 58 h 277"/>
                  <a:gd name="T72" fmla="*/ 240 w 250"/>
                  <a:gd name="T73" fmla="*/ 14 h 277"/>
                  <a:gd name="T74" fmla="*/ 224 w 250"/>
                  <a:gd name="T75" fmla="*/ 0 h 277"/>
                  <a:gd name="T76" fmla="*/ 160 w 250"/>
                  <a:gd name="T77" fmla="*/ 14 h 277"/>
                  <a:gd name="T78" fmla="*/ 144 w 250"/>
                  <a:gd name="T79" fmla="*/ 27 h 277"/>
                  <a:gd name="T80" fmla="*/ 125 w 250"/>
                  <a:gd name="T81" fmla="*/ 45 h 277"/>
                  <a:gd name="T82" fmla="*/ 109 w 250"/>
                  <a:gd name="T83" fmla="*/ 49 h 277"/>
                  <a:gd name="T84" fmla="*/ 100 w 250"/>
                  <a:gd name="T85" fmla="*/ 46 h 277"/>
                  <a:gd name="T86" fmla="*/ 94 w 250"/>
                  <a:gd name="T87" fmla="*/ 62 h 277"/>
                  <a:gd name="T88" fmla="*/ 83 w 250"/>
                  <a:gd name="T89" fmla="*/ 98 h 277"/>
                  <a:gd name="T90" fmla="*/ 66 w 250"/>
                  <a:gd name="T91" fmla="*/ 130 h 277"/>
                  <a:gd name="T92" fmla="*/ 57 w 250"/>
                  <a:gd name="T93" fmla="*/ 142 h 277"/>
                  <a:gd name="T94" fmla="*/ 50 w 250"/>
                  <a:gd name="T95" fmla="*/ 154 h 277"/>
                  <a:gd name="T96" fmla="*/ 35 w 250"/>
                  <a:gd name="T97" fmla="*/ 164 h 277"/>
                  <a:gd name="T98" fmla="*/ 24 w 250"/>
                  <a:gd name="T99" fmla="*/ 172 h 277"/>
                  <a:gd name="T100" fmla="*/ 33 w 250"/>
                  <a:gd name="T101" fmla="*/ 174 h 277"/>
                  <a:gd name="T102" fmla="*/ 18 w 250"/>
                  <a:gd name="T103" fmla="*/ 177 h 277"/>
                  <a:gd name="T104" fmla="*/ 12 w 250"/>
                  <a:gd name="T105" fmla="*/ 183 h 277"/>
                  <a:gd name="T106" fmla="*/ 13 w 250"/>
                  <a:gd name="T107" fmla="*/ 189 h 277"/>
                  <a:gd name="T108" fmla="*/ 1 w 250"/>
                  <a:gd name="T109" fmla="*/ 204 h 277"/>
                  <a:gd name="T110" fmla="*/ 10 w 250"/>
                  <a:gd name="T111" fmla="*/ 215 h 277"/>
                  <a:gd name="T112" fmla="*/ 19 w 250"/>
                  <a:gd name="T113" fmla="*/ 2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" h="277">
                    <a:moveTo>
                      <a:pt x="19" y="213"/>
                    </a:moveTo>
                    <a:lnTo>
                      <a:pt x="24" y="213"/>
                    </a:lnTo>
                    <a:lnTo>
                      <a:pt x="27" y="215"/>
                    </a:lnTo>
                    <a:lnTo>
                      <a:pt x="27" y="215"/>
                    </a:lnTo>
                    <a:lnTo>
                      <a:pt x="33" y="219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9"/>
                    </a:lnTo>
                    <a:lnTo>
                      <a:pt x="51" y="214"/>
                    </a:lnTo>
                    <a:lnTo>
                      <a:pt x="57" y="208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68" y="201"/>
                    </a:lnTo>
                    <a:lnTo>
                      <a:pt x="69" y="198"/>
                    </a:lnTo>
                    <a:lnTo>
                      <a:pt x="70" y="195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79" y="195"/>
                    </a:lnTo>
                    <a:lnTo>
                      <a:pt x="82" y="198"/>
                    </a:lnTo>
                    <a:lnTo>
                      <a:pt x="85" y="199"/>
                    </a:lnTo>
                    <a:lnTo>
                      <a:pt x="86" y="201"/>
                    </a:lnTo>
                    <a:lnTo>
                      <a:pt x="87" y="199"/>
                    </a:lnTo>
                    <a:lnTo>
                      <a:pt x="88" y="198"/>
                    </a:lnTo>
                    <a:lnTo>
                      <a:pt x="89" y="196"/>
                    </a:lnTo>
                    <a:lnTo>
                      <a:pt x="91" y="195"/>
                    </a:lnTo>
                    <a:lnTo>
                      <a:pt x="93" y="194"/>
                    </a:lnTo>
                    <a:lnTo>
                      <a:pt x="95" y="194"/>
                    </a:lnTo>
                    <a:lnTo>
                      <a:pt x="97" y="195"/>
                    </a:lnTo>
                    <a:lnTo>
                      <a:pt x="98" y="199"/>
                    </a:lnTo>
                    <a:lnTo>
                      <a:pt x="100" y="204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5"/>
                    </a:lnTo>
                    <a:lnTo>
                      <a:pt x="107" y="201"/>
                    </a:lnTo>
                    <a:lnTo>
                      <a:pt x="111" y="198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2" y="207"/>
                    </a:lnTo>
                    <a:lnTo>
                      <a:pt x="113" y="211"/>
                    </a:lnTo>
                    <a:lnTo>
                      <a:pt x="114" y="213"/>
                    </a:lnTo>
                    <a:lnTo>
                      <a:pt x="117" y="215"/>
                    </a:lnTo>
                    <a:lnTo>
                      <a:pt x="119" y="220"/>
                    </a:lnTo>
                    <a:lnTo>
                      <a:pt x="120" y="222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30" y="222"/>
                    </a:lnTo>
                    <a:lnTo>
                      <a:pt x="137" y="221"/>
                    </a:lnTo>
                    <a:lnTo>
                      <a:pt x="142" y="221"/>
                    </a:lnTo>
                    <a:lnTo>
                      <a:pt x="143" y="222"/>
                    </a:lnTo>
                    <a:lnTo>
                      <a:pt x="144" y="225"/>
                    </a:lnTo>
                    <a:lnTo>
                      <a:pt x="148" y="228"/>
                    </a:lnTo>
                    <a:lnTo>
                      <a:pt x="151" y="232"/>
                    </a:lnTo>
                    <a:lnTo>
                      <a:pt x="154" y="233"/>
                    </a:lnTo>
                    <a:lnTo>
                      <a:pt x="156" y="234"/>
                    </a:lnTo>
                    <a:lnTo>
                      <a:pt x="159" y="236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55" y="242"/>
                    </a:lnTo>
                    <a:lnTo>
                      <a:pt x="154" y="244"/>
                    </a:lnTo>
                    <a:lnTo>
                      <a:pt x="153" y="246"/>
                    </a:lnTo>
                    <a:lnTo>
                      <a:pt x="151" y="251"/>
                    </a:lnTo>
                    <a:lnTo>
                      <a:pt x="148" y="254"/>
                    </a:lnTo>
                    <a:lnTo>
                      <a:pt x="145" y="259"/>
                    </a:lnTo>
                    <a:lnTo>
                      <a:pt x="143" y="263"/>
                    </a:lnTo>
                    <a:lnTo>
                      <a:pt x="143" y="265"/>
                    </a:lnTo>
                    <a:lnTo>
                      <a:pt x="148" y="267"/>
                    </a:lnTo>
                    <a:lnTo>
                      <a:pt x="153" y="271"/>
                    </a:lnTo>
                    <a:lnTo>
                      <a:pt x="159" y="275"/>
                    </a:lnTo>
                    <a:lnTo>
                      <a:pt x="161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68" y="275"/>
                    </a:lnTo>
                    <a:lnTo>
                      <a:pt x="168" y="271"/>
                    </a:lnTo>
                    <a:lnTo>
                      <a:pt x="168" y="271"/>
                    </a:lnTo>
                    <a:lnTo>
                      <a:pt x="172" y="264"/>
                    </a:lnTo>
                    <a:lnTo>
                      <a:pt x="173" y="261"/>
                    </a:lnTo>
                    <a:lnTo>
                      <a:pt x="171" y="258"/>
                    </a:lnTo>
                    <a:lnTo>
                      <a:pt x="166" y="253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47"/>
                    </a:lnTo>
                    <a:lnTo>
                      <a:pt x="173" y="241"/>
                    </a:lnTo>
                    <a:lnTo>
                      <a:pt x="176" y="236"/>
                    </a:lnTo>
                    <a:lnTo>
                      <a:pt x="179" y="233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5" y="228"/>
                    </a:lnTo>
                    <a:lnTo>
                      <a:pt x="173" y="227"/>
                    </a:lnTo>
                    <a:lnTo>
                      <a:pt x="173" y="225"/>
                    </a:lnTo>
                    <a:lnTo>
                      <a:pt x="174" y="225"/>
                    </a:lnTo>
                    <a:lnTo>
                      <a:pt x="178" y="221"/>
                    </a:lnTo>
                    <a:lnTo>
                      <a:pt x="178" y="221"/>
                    </a:lnTo>
                    <a:lnTo>
                      <a:pt x="182" y="215"/>
                    </a:lnTo>
                    <a:lnTo>
                      <a:pt x="185" y="209"/>
                    </a:lnTo>
                    <a:lnTo>
                      <a:pt x="185" y="203"/>
                    </a:lnTo>
                    <a:lnTo>
                      <a:pt x="182" y="197"/>
                    </a:lnTo>
                    <a:lnTo>
                      <a:pt x="178" y="184"/>
                    </a:lnTo>
                    <a:lnTo>
                      <a:pt x="175" y="178"/>
                    </a:lnTo>
                    <a:lnTo>
                      <a:pt x="173" y="172"/>
                    </a:lnTo>
                    <a:lnTo>
                      <a:pt x="175" y="166"/>
                    </a:lnTo>
                    <a:lnTo>
                      <a:pt x="176" y="164"/>
                    </a:lnTo>
                    <a:lnTo>
                      <a:pt x="180" y="161"/>
                    </a:lnTo>
                    <a:lnTo>
                      <a:pt x="184" y="160"/>
                    </a:lnTo>
                    <a:lnTo>
                      <a:pt x="190" y="160"/>
                    </a:lnTo>
                    <a:lnTo>
                      <a:pt x="197" y="161"/>
                    </a:lnTo>
                    <a:lnTo>
                      <a:pt x="205" y="161"/>
                    </a:lnTo>
                    <a:lnTo>
                      <a:pt x="212" y="160"/>
                    </a:lnTo>
                    <a:lnTo>
                      <a:pt x="218" y="159"/>
                    </a:lnTo>
                    <a:lnTo>
                      <a:pt x="223" y="158"/>
                    </a:lnTo>
                    <a:lnTo>
                      <a:pt x="224" y="154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1" y="146"/>
                    </a:lnTo>
                    <a:lnTo>
                      <a:pt x="221" y="143"/>
                    </a:lnTo>
                    <a:lnTo>
                      <a:pt x="222" y="142"/>
                    </a:lnTo>
                    <a:lnTo>
                      <a:pt x="224" y="140"/>
                    </a:lnTo>
                    <a:lnTo>
                      <a:pt x="230" y="136"/>
                    </a:lnTo>
                    <a:lnTo>
                      <a:pt x="235" y="130"/>
                    </a:lnTo>
                    <a:lnTo>
                      <a:pt x="238" y="127"/>
                    </a:lnTo>
                    <a:lnTo>
                      <a:pt x="241" y="122"/>
                    </a:lnTo>
                    <a:lnTo>
                      <a:pt x="243" y="117"/>
                    </a:lnTo>
                    <a:lnTo>
                      <a:pt x="244" y="112"/>
                    </a:lnTo>
                    <a:lnTo>
                      <a:pt x="244" y="111"/>
                    </a:lnTo>
                    <a:lnTo>
                      <a:pt x="243" y="109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98"/>
                    </a:lnTo>
                    <a:lnTo>
                      <a:pt x="222" y="92"/>
                    </a:lnTo>
                    <a:lnTo>
                      <a:pt x="221" y="89"/>
                    </a:lnTo>
                    <a:lnTo>
                      <a:pt x="221" y="86"/>
                    </a:lnTo>
                    <a:lnTo>
                      <a:pt x="241" y="86"/>
                    </a:lnTo>
                    <a:lnTo>
                      <a:pt x="243" y="85"/>
                    </a:lnTo>
                    <a:lnTo>
                      <a:pt x="244" y="80"/>
                    </a:lnTo>
                    <a:lnTo>
                      <a:pt x="246" y="73"/>
                    </a:lnTo>
                    <a:lnTo>
                      <a:pt x="247" y="66"/>
                    </a:lnTo>
                    <a:lnTo>
                      <a:pt x="249" y="60"/>
                    </a:lnTo>
                    <a:lnTo>
                      <a:pt x="250" y="58"/>
                    </a:lnTo>
                    <a:lnTo>
                      <a:pt x="250" y="47"/>
                    </a:lnTo>
                    <a:lnTo>
                      <a:pt x="248" y="35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5" y="10"/>
                    </a:lnTo>
                    <a:lnTo>
                      <a:pt x="231" y="5"/>
                    </a:lnTo>
                    <a:lnTo>
                      <a:pt x="227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88" y="5"/>
                    </a:lnTo>
                    <a:lnTo>
                      <a:pt x="167" y="10"/>
                    </a:lnTo>
                    <a:lnTo>
                      <a:pt x="160" y="14"/>
                    </a:lnTo>
                    <a:lnTo>
                      <a:pt x="155" y="16"/>
                    </a:lnTo>
                    <a:lnTo>
                      <a:pt x="151" y="18"/>
                    </a:lnTo>
                    <a:lnTo>
                      <a:pt x="148" y="21"/>
                    </a:lnTo>
                    <a:lnTo>
                      <a:pt x="144" y="27"/>
                    </a:lnTo>
                    <a:lnTo>
                      <a:pt x="141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5"/>
                    </a:lnTo>
                    <a:lnTo>
                      <a:pt x="117" y="48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09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4"/>
                    </a:lnTo>
                    <a:lnTo>
                      <a:pt x="94" y="6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88" y="84"/>
                    </a:lnTo>
                    <a:lnTo>
                      <a:pt x="83" y="98"/>
                    </a:lnTo>
                    <a:lnTo>
                      <a:pt x="78" y="112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3" y="136"/>
                    </a:lnTo>
                    <a:lnTo>
                      <a:pt x="60" y="140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2"/>
                    </a:lnTo>
                    <a:lnTo>
                      <a:pt x="54" y="143"/>
                    </a:lnTo>
                    <a:lnTo>
                      <a:pt x="52" y="147"/>
                    </a:lnTo>
                    <a:lnTo>
                      <a:pt x="50" y="154"/>
                    </a:lnTo>
                    <a:lnTo>
                      <a:pt x="48" y="155"/>
                    </a:lnTo>
                    <a:lnTo>
                      <a:pt x="44" y="158"/>
                    </a:lnTo>
                    <a:lnTo>
                      <a:pt x="38" y="161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27" y="166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5" y="172"/>
                    </a:lnTo>
                    <a:lnTo>
                      <a:pt x="30" y="173"/>
                    </a:lnTo>
                    <a:lnTo>
                      <a:pt x="32" y="173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18" y="177"/>
                    </a:lnTo>
                    <a:lnTo>
                      <a:pt x="14" y="178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3"/>
                    </a:lnTo>
                    <a:lnTo>
                      <a:pt x="13" y="185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92"/>
                    </a:lnTo>
                    <a:lnTo>
                      <a:pt x="7" y="195"/>
                    </a:lnTo>
                    <a:lnTo>
                      <a:pt x="0" y="199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6" y="214"/>
                    </a:lnTo>
                    <a:lnTo>
                      <a:pt x="8" y="215"/>
                    </a:lnTo>
                    <a:lnTo>
                      <a:pt x="10" y="215"/>
                    </a:lnTo>
                    <a:lnTo>
                      <a:pt x="13" y="214"/>
                    </a:lnTo>
                    <a:lnTo>
                      <a:pt x="16" y="213"/>
                    </a:lnTo>
                    <a:lnTo>
                      <a:pt x="18" y="213"/>
                    </a:lnTo>
                    <a:lnTo>
                      <a:pt x="19" y="2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371"/>
              <p:cNvSpPr>
                <a:spLocks/>
              </p:cNvSpPr>
              <p:nvPr/>
            </p:nvSpPr>
            <p:spPr bwMode="auto">
              <a:xfrm>
                <a:off x="4799013" y="3843338"/>
                <a:ext cx="392113" cy="338138"/>
              </a:xfrm>
              <a:custGeom>
                <a:avLst/>
                <a:gdLst>
                  <a:gd name="T0" fmla="*/ 236 w 247"/>
                  <a:gd name="T1" fmla="*/ 97 h 213"/>
                  <a:gd name="T2" fmla="*/ 230 w 247"/>
                  <a:gd name="T3" fmla="*/ 89 h 213"/>
                  <a:gd name="T4" fmla="*/ 221 w 247"/>
                  <a:gd name="T5" fmla="*/ 83 h 213"/>
                  <a:gd name="T6" fmla="*/ 213 w 247"/>
                  <a:gd name="T7" fmla="*/ 81 h 213"/>
                  <a:gd name="T8" fmla="*/ 197 w 247"/>
                  <a:gd name="T9" fmla="*/ 71 h 213"/>
                  <a:gd name="T10" fmla="*/ 202 w 247"/>
                  <a:gd name="T11" fmla="*/ 60 h 213"/>
                  <a:gd name="T12" fmla="*/ 208 w 247"/>
                  <a:gd name="T13" fmla="*/ 50 h 213"/>
                  <a:gd name="T14" fmla="*/ 213 w 247"/>
                  <a:gd name="T15" fmla="*/ 45 h 213"/>
                  <a:gd name="T16" fmla="*/ 208 w 247"/>
                  <a:gd name="T17" fmla="*/ 39 h 213"/>
                  <a:gd name="T18" fmla="*/ 198 w 247"/>
                  <a:gd name="T19" fmla="*/ 31 h 213"/>
                  <a:gd name="T20" fmla="*/ 191 w 247"/>
                  <a:gd name="T21" fmla="*/ 27 h 213"/>
                  <a:gd name="T22" fmla="*/ 177 w 247"/>
                  <a:gd name="T23" fmla="*/ 29 h 213"/>
                  <a:gd name="T24" fmla="*/ 171 w 247"/>
                  <a:gd name="T25" fmla="*/ 21 h 213"/>
                  <a:gd name="T26" fmla="*/ 166 w 247"/>
                  <a:gd name="T27" fmla="*/ 13 h 213"/>
                  <a:gd name="T28" fmla="*/ 166 w 247"/>
                  <a:gd name="T29" fmla="*/ 3 h 213"/>
                  <a:gd name="T30" fmla="*/ 159 w 247"/>
                  <a:gd name="T31" fmla="*/ 11 h 213"/>
                  <a:gd name="T32" fmla="*/ 154 w 247"/>
                  <a:gd name="T33" fmla="*/ 10 h 213"/>
                  <a:gd name="T34" fmla="*/ 149 w 247"/>
                  <a:gd name="T35" fmla="*/ 0 h 213"/>
                  <a:gd name="T36" fmla="*/ 143 w 247"/>
                  <a:gd name="T37" fmla="*/ 2 h 213"/>
                  <a:gd name="T38" fmla="*/ 140 w 247"/>
                  <a:gd name="T39" fmla="*/ 7 h 213"/>
                  <a:gd name="T40" fmla="*/ 133 w 247"/>
                  <a:gd name="T41" fmla="*/ 1 h 213"/>
                  <a:gd name="T42" fmla="*/ 124 w 247"/>
                  <a:gd name="T43" fmla="*/ 1 h 213"/>
                  <a:gd name="T44" fmla="*/ 122 w 247"/>
                  <a:gd name="T45" fmla="*/ 9 h 213"/>
                  <a:gd name="T46" fmla="*/ 111 w 247"/>
                  <a:gd name="T47" fmla="*/ 14 h 213"/>
                  <a:gd name="T48" fmla="*/ 102 w 247"/>
                  <a:gd name="T49" fmla="*/ 25 h 213"/>
                  <a:gd name="T50" fmla="*/ 85 w 247"/>
                  <a:gd name="T51" fmla="*/ 25 h 213"/>
                  <a:gd name="T52" fmla="*/ 73 w 247"/>
                  <a:gd name="T53" fmla="*/ 19 h 213"/>
                  <a:gd name="T54" fmla="*/ 65 w 247"/>
                  <a:gd name="T55" fmla="*/ 21 h 213"/>
                  <a:gd name="T56" fmla="*/ 60 w 247"/>
                  <a:gd name="T57" fmla="*/ 19 h 213"/>
                  <a:gd name="T58" fmla="*/ 54 w 247"/>
                  <a:gd name="T59" fmla="*/ 5 h 213"/>
                  <a:gd name="T60" fmla="*/ 19 w 247"/>
                  <a:gd name="T61" fmla="*/ 23 h 213"/>
                  <a:gd name="T62" fmla="*/ 0 w 247"/>
                  <a:gd name="T63" fmla="*/ 33 h 213"/>
                  <a:gd name="T64" fmla="*/ 5 w 247"/>
                  <a:gd name="T65" fmla="*/ 45 h 213"/>
                  <a:gd name="T66" fmla="*/ 30 w 247"/>
                  <a:gd name="T67" fmla="*/ 69 h 213"/>
                  <a:gd name="T68" fmla="*/ 42 w 247"/>
                  <a:gd name="T69" fmla="*/ 77 h 213"/>
                  <a:gd name="T70" fmla="*/ 48 w 247"/>
                  <a:gd name="T71" fmla="*/ 91 h 213"/>
                  <a:gd name="T72" fmla="*/ 67 w 247"/>
                  <a:gd name="T73" fmla="*/ 100 h 213"/>
                  <a:gd name="T74" fmla="*/ 66 w 247"/>
                  <a:gd name="T75" fmla="*/ 104 h 213"/>
                  <a:gd name="T76" fmla="*/ 66 w 247"/>
                  <a:gd name="T77" fmla="*/ 110 h 213"/>
                  <a:gd name="T78" fmla="*/ 85 w 247"/>
                  <a:gd name="T79" fmla="*/ 110 h 213"/>
                  <a:gd name="T80" fmla="*/ 96 w 247"/>
                  <a:gd name="T81" fmla="*/ 115 h 213"/>
                  <a:gd name="T82" fmla="*/ 99 w 247"/>
                  <a:gd name="T83" fmla="*/ 139 h 213"/>
                  <a:gd name="T84" fmla="*/ 96 w 247"/>
                  <a:gd name="T85" fmla="*/ 149 h 213"/>
                  <a:gd name="T86" fmla="*/ 101 w 247"/>
                  <a:gd name="T87" fmla="*/ 153 h 213"/>
                  <a:gd name="T88" fmla="*/ 118 w 247"/>
                  <a:gd name="T89" fmla="*/ 156 h 213"/>
                  <a:gd name="T90" fmla="*/ 130 w 247"/>
                  <a:gd name="T91" fmla="*/ 145 h 213"/>
                  <a:gd name="T92" fmla="*/ 145 w 247"/>
                  <a:gd name="T93" fmla="*/ 140 h 213"/>
                  <a:gd name="T94" fmla="*/ 140 w 247"/>
                  <a:gd name="T95" fmla="*/ 157 h 213"/>
                  <a:gd name="T96" fmla="*/ 139 w 247"/>
                  <a:gd name="T97" fmla="*/ 170 h 213"/>
                  <a:gd name="T98" fmla="*/ 147 w 247"/>
                  <a:gd name="T99" fmla="*/ 171 h 213"/>
                  <a:gd name="T100" fmla="*/ 166 w 247"/>
                  <a:gd name="T101" fmla="*/ 190 h 213"/>
                  <a:gd name="T102" fmla="*/ 185 w 247"/>
                  <a:gd name="T103" fmla="*/ 207 h 213"/>
                  <a:gd name="T104" fmla="*/ 209 w 247"/>
                  <a:gd name="T105" fmla="*/ 208 h 213"/>
                  <a:gd name="T106" fmla="*/ 217 w 247"/>
                  <a:gd name="T107" fmla="*/ 213 h 213"/>
                  <a:gd name="T108" fmla="*/ 229 w 247"/>
                  <a:gd name="T109" fmla="*/ 200 h 213"/>
                  <a:gd name="T110" fmla="*/ 230 w 247"/>
                  <a:gd name="T111" fmla="*/ 189 h 213"/>
                  <a:gd name="T112" fmla="*/ 230 w 247"/>
                  <a:gd name="T113" fmla="*/ 181 h 213"/>
                  <a:gd name="T114" fmla="*/ 226 w 247"/>
                  <a:gd name="T115" fmla="*/ 169 h 213"/>
                  <a:gd name="T116" fmla="*/ 230 w 247"/>
                  <a:gd name="T117" fmla="*/ 144 h 213"/>
                  <a:gd name="T118" fmla="*/ 241 w 247"/>
                  <a:gd name="T119" fmla="*/ 137 h 213"/>
                  <a:gd name="T120" fmla="*/ 247 w 247"/>
                  <a:gd name="T121" fmla="*/ 129 h 213"/>
                  <a:gd name="T122" fmla="*/ 239 w 247"/>
                  <a:gd name="T123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213">
                    <a:moveTo>
                      <a:pt x="234" y="101"/>
                    </a:moveTo>
                    <a:lnTo>
                      <a:pt x="235" y="98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5" y="94"/>
                    </a:lnTo>
                    <a:lnTo>
                      <a:pt x="230" y="89"/>
                    </a:lnTo>
                    <a:lnTo>
                      <a:pt x="226" y="85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5" y="83"/>
                    </a:lnTo>
                    <a:lnTo>
                      <a:pt x="213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7" y="71"/>
                    </a:lnTo>
                    <a:lnTo>
                      <a:pt x="197" y="69"/>
                    </a:lnTo>
                    <a:lnTo>
                      <a:pt x="199" y="65"/>
                    </a:lnTo>
                    <a:lnTo>
                      <a:pt x="202" y="60"/>
                    </a:lnTo>
                    <a:lnTo>
                      <a:pt x="205" y="57"/>
                    </a:lnTo>
                    <a:lnTo>
                      <a:pt x="207" y="52"/>
                    </a:lnTo>
                    <a:lnTo>
                      <a:pt x="208" y="50"/>
                    </a:lnTo>
                    <a:lnTo>
                      <a:pt x="209" y="48"/>
                    </a:lnTo>
                    <a:lnTo>
                      <a:pt x="213" y="46"/>
                    </a:lnTo>
                    <a:lnTo>
                      <a:pt x="213" y="45"/>
                    </a:lnTo>
                    <a:lnTo>
                      <a:pt x="213" y="42"/>
                    </a:lnTo>
                    <a:lnTo>
                      <a:pt x="210" y="40"/>
                    </a:lnTo>
                    <a:lnTo>
                      <a:pt x="208" y="39"/>
                    </a:lnTo>
                    <a:lnTo>
                      <a:pt x="205" y="38"/>
                    </a:lnTo>
                    <a:lnTo>
                      <a:pt x="202" y="34"/>
                    </a:lnTo>
                    <a:lnTo>
                      <a:pt x="198" y="31"/>
                    </a:lnTo>
                    <a:lnTo>
                      <a:pt x="197" y="28"/>
                    </a:lnTo>
                    <a:lnTo>
                      <a:pt x="196" y="27"/>
                    </a:lnTo>
                    <a:lnTo>
                      <a:pt x="191" y="27"/>
                    </a:lnTo>
                    <a:lnTo>
                      <a:pt x="184" y="28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4" y="28"/>
                    </a:lnTo>
                    <a:lnTo>
                      <a:pt x="173" y="26"/>
                    </a:lnTo>
                    <a:lnTo>
                      <a:pt x="171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3"/>
                    </a:lnTo>
                    <a:lnTo>
                      <a:pt x="167" y="5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5" y="4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3"/>
                    </a:lnTo>
                    <a:lnTo>
                      <a:pt x="154" y="13"/>
                    </a:lnTo>
                    <a:lnTo>
                      <a:pt x="154" y="10"/>
                    </a:lnTo>
                    <a:lnTo>
                      <a:pt x="152" y="5"/>
                    </a:lnTo>
                    <a:lnTo>
                      <a:pt x="151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2" y="4"/>
                    </a:lnTo>
                    <a:lnTo>
                      <a:pt x="141" y="5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6" y="4"/>
                    </a:lnTo>
                    <a:lnTo>
                      <a:pt x="133" y="1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3" y="4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1" y="10"/>
                    </a:lnTo>
                    <a:lnTo>
                      <a:pt x="114" y="13"/>
                    </a:lnTo>
                    <a:lnTo>
                      <a:pt x="111" y="14"/>
                    </a:lnTo>
                    <a:lnTo>
                      <a:pt x="108" y="17"/>
                    </a:lnTo>
                    <a:lnTo>
                      <a:pt x="104" y="21"/>
                    </a:lnTo>
                    <a:lnTo>
                      <a:pt x="102" y="25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60" y="19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4" y="5"/>
                    </a:lnTo>
                    <a:lnTo>
                      <a:pt x="37" y="14"/>
                    </a:lnTo>
                    <a:lnTo>
                      <a:pt x="28" y="19"/>
                    </a:lnTo>
                    <a:lnTo>
                      <a:pt x="19" y="23"/>
                    </a:lnTo>
                    <a:lnTo>
                      <a:pt x="10" y="31"/>
                    </a:lnTo>
                    <a:lnTo>
                      <a:pt x="5" y="32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50"/>
                    </a:lnTo>
                    <a:lnTo>
                      <a:pt x="19" y="59"/>
                    </a:lnTo>
                    <a:lnTo>
                      <a:pt x="30" y="69"/>
                    </a:lnTo>
                    <a:lnTo>
                      <a:pt x="40" y="75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82"/>
                    </a:lnTo>
                    <a:lnTo>
                      <a:pt x="46" y="88"/>
                    </a:lnTo>
                    <a:lnTo>
                      <a:pt x="48" y="91"/>
                    </a:lnTo>
                    <a:lnTo>
                      <a:pt x="54" y="95"/>
                    </a:lnTo>
                    <a:lnTo>
                      <a:pt x="61" y="97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2" y="113"/>
                    </a:lnTo>
                    <a:lnTo>
                      <a:pt x="96" y="115"/>
                    </a:lnTo>
                    <a:lnTo>
                      <a:pt x="97" y="119"/>
                    </a:lnTo>
                    <a:lnTo>
                      <a:pt x="97" y="134"/>
                    </a:lnTo>
                    <a:lnTo>
                      <a:pt x="99" y="139"/>
                    </a:lnTo>
                    <a:lnTo>
                      <a:pt x="101" y="143"/>
                    </a:lnTo>
                    <a:lnTo>
                      <a:pt x="99" y="144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3"/>
                    </a:lnTo>
                    <a:lnTo>
                      <a:pt x="101" y="153"/>
                    </a:lnTo>
                    <a:lnTo>
                      <a:pt x="108" y="155"/>
                    </a:lnTo>
                    <a:lnTo>
                      <a:pt x="114" y="155"/>
                    </a:lnTo>
                    <a:lnTo>
                      <a:pt x="118" y="156"/>
                    </a:lnTo>
                    <a:lnTo>
                      <a:pt x="122" y="153"/>
                    </a:lnTo>
                    <a:lnTo>
                      <a:pt x="127" y="150"/>
                    </a:lnTo>
                    <a:lnTo>
                      <a:pt x="130" y="145"/>
                    </a:lnTo>
                    <a:lnTo>
                      <a:pt x="135" y="143"/>
                    </a:lnTo>
                    <a:lnTo>
                      <a:pt x="142" y="140"/>
                    </a:lnTo>
                    <a:lnTo>
                      <a:pt x="145" y="140"/>
                    </a:lnTo>
                    <a:lnTo>
                      <a:pt x="146" y="143"/>
                    </a:lnTo>
                    <a:lnTo>
                      <a:pt x="142" y="149"/>
                    </a:lnTo>
                    <a:lnTo>
                      <a:pt x="140" y="157"/>
                    </a:lnTo>
                    <a:lnTo>
                      <a:pt x="139" y="160"/>
                    </a:lnTo>
                    <a:lnTo>
                      <a:pt x="137" y="165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7" y="171"/>
                    </a:lnTo>
                    <a:lnTo>
                      <a:pt x="149" y="175"/>
                    </a:lnTo>
                    <a:lnTo>
                      <a:pt x="159" y="182"/>
                    </a:lnTo>
                    <a:lnTo>
                      <a:pt x="166" y="190"/>
                    </a:lnTo>
                    <a:lnTo>
                      <a:pt x="176" y="199"/>
                    </a:lnTo>
                    <a:lnTo>
                      <a:pt x="182" y="205"/>
                    </a:lnTo>
                    <a:lnTo>
                      <a:pt x="185" y="207"/>
                    </a:lnTo>
                    <a:lnTo>
                      <a:pt x="202" y="207"/>
                    </a:lnTo>
                    <a:lnTo>
                      <a:pt x="207" y="207"/>
                    </a:lnTo>
                    <a:lnTo>
                      <a:pt x="209" y="208"/>
                    </a:lnTo>
                    <a:lnTo>
                      <a:pt x="213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22" y="213"/>
                    </a:lnTo>
                    <a:lnTo>
                      <a:pt x="225" y="206"/>
                    </a:lnTo>
                    <a:lnTo>
                      <a:pt x="229" y="200"/>
                    </a:lnTo>
                    <a:lnTo>
                      <a:pt x="230" y="197"/>
                    </a:lnTo>
                    <a:lnTo>
                      <a:pt x="232" y="195"/>
                    </a:lnTo>
                    <a:lnTo>
                      <a:pt x="230" y="189"/>
                    </a:lnTo>
                    <a:lnTo>
                      <a:pt x="230" y="187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9" y="176"/>
                    </a:lnTo>
                    <a:lnTo>
                      <a:pt x="227" y="172"/>
                    </a:lnTo>
                    <a:lnTo>
                      <a:pt x="226" y="169"/>
                    </a:lnTo>
                    <a:lnTo>
                      <a:pt x="226" y="159"/>
                    </a:lnTo>
                    <a:lnTo>
                      <a:pt x="227" y="151"/>
                    </a:lnTo>
                    <a:lnTo>
                      <a:pt x="230" y="144"/>
                    </a:lnTo>
                    <a:lnTo>
                      <a:pt x="230" y="143"/>
                    </a:lnTo>
                    <a:lnTo>
                      <a:pt x="234" y="140"/>
                    </a:lnTo>
                    <a:lnTo>
                      <a:pt x="241" y="137"/>
                    </a:lnTo>
                    <a:lnTo>
                      <a:pt x="244" y="134"/>
                    </a:lnTo>
                    <a:lnTo>
                      <a:pt x="246" y="131"/>
                    </a:lnTo>
                    <a:lnTo>
                      <a:pt x="247" y="129"/>
                    </a:lnTo>
                    <a:lnTo>
                      <a:pt x="247" y="126"/>
                    </a:lnTo>
                    <a:lnTo>
                      <a:pt x="244" y="119"/>
                    </a:lnTo>
                    <a:lnTo>
                      <a:pt x="239" y="113"/>
                    </a:lnTo>
                    <a:lnTo>
                      <a:pt x="236" y="107"/>
                    </a:lnTo>
                    <a:lnTo>
                      <a:pt x="23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376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377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379"/>
              <p:cNvSpPr>
                <a:spLocks/>
              </p:cNvSpPr>
              <p:nvPr/>
            </p:nvSpPr>
            <p:spPr bwMode="auto">
              <a:xfrm>
                <a:off x="6081713" y="4862513"/>
                <a:ext cx="39688" cy="46038"/>
              </a:xfrm>
              <a:custGeom>
                <a:avLst/>
                <a:gdLst>
                  <a:gd name="T0" fmla="*/ 21 w 25"/>
                  <a:gd name="T1" fmla="*/ 29 h 29"/>
                  <a:gd name="T2" fmla="*/ 19 w 25"/>
                  <a:gd name="T3" fmla="*/ 29 h 29"/>
                  <a:gd name="T4" fmla="*/ 16 w 25"/>
                  <a:gd name="T5" fmla="*/ 26 h 29"/>
                  <a:gd name="T6" fmla="*/ 10 w 25"/>
                  <a:gd name="T7" fmla="*/ 22 h 29"/>
                  <a:gd name="T8" fmla="*/ 3 w 25"/>
                  <a:gd name="T9" fmla="*/ 19 h 29"/>
                  <a:gd name="T10" fmla="*/ 0 w 25"/>
                  <a:gd name="T11" fmla="*/ 17 h 29"/>
                  <a:gd name="T12" fmla="*/ 0 w 25"/>
                  <a:gd name="T13" fmla="*/ 17 h 29"/>
                  <a:gd name="T14" fmla="*/ 0 w 25"/>
                  <a:gd name="T15" fmla="*/ 17 h 29"/>
                  <a:gd name="T16" fmla="*/ 4 w 25"/>
                  <a:gd name="T17" fmla="*/ 12 h 29"/>
                  <a:gd name="T18" fmla="*/ 4 w 25"/>
                  <a:gd name="T19" fmla="*/ 10 h 29"/>
                  <a:gd name="T20" fmla="*/ 3 w 25"/>
                  <a:gd name="T21" fmla="*/ 7 h 29"/>
                  <a:gd name="T22" fmla="*/ 2 w 25"/>
                  <a:gd name="T23" fmla="*/ 1 h 29"/>
                  <a:gd name="T24" fmla="*/ 2 w 25"/>
                  <a:gd name="T25" fmla="*/ 0 h 29"/>
                  <a:gd name="T26" fmla="*/ 4 w 25"/>
                  <a:gd name="T27" fmla="*/ 2 h 29"/>
                  <a:gd name="T28" fmla="*/ 4 w 25"/>
                  <a:gd name="T29" fmla="*/ 2 h 29"/>
                  <a:gd name="T30" fmla="*/ 10 w 25"/>
                  <a:gd name="T31" fmla="*/ 7 h 29"/>
                  <a:gd name="T32" fmla="*/ 19 w 25"/>
                  <a:gd name="T33" fmla="*/ 13 h 29"/>
                  <a:gd name="T34" fmla="*/ 22 w 25"/>
                  <a:gd name="T35" fmla="*/ 17 h 29"/>
                  <a:gd name="T36" fmla="*/ 25 w 25"/>
                  <a:gd name="T37" fmla="*/ 22 h 29"/>
                  <a:gd name="T38" fmla="*/ 25 w 25"/>
                  <a:gd name="T39" fmla="*/ 25 h 29"/>
                  <a:gd name="T40" fmla="*/ 23 w 25"/>
                  <a:gd name="T41" fmla="*/ 29 h 29"/>
                  <a:gd name="T42" fmla="*/ 21 w 25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9">
                    <a:moveTo>
                      <a:pt x="21" y="29"/>
                    </a:moveTo>
                    <a:lnTo>
                      <a:pt x="19" y="29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22" y="1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381"/>
              <p:cNvSpPr>
                <a:spLocks/>
              </p:cNvSpPr>
              <p:nvPr/>
            </p:nvSpPr>
            <p:spPr bwMode="auto">
              <a:xfrm>
                <a:off x="6065838" y="4881563"/>
                <a:ext cx="22225" cy="100013"/>
              </a:xfrm>
              <a:custGeom>
                <a:avLst/>
                <a:gdLst>
                  <a:gd name="T0" fmla="*/ 0 w 14"/>
                  <a:gd name="T1" fmla="*/ 0 h 63"/>
                  <a:gd name="T2" fmla="*/ 0 w 14"/>
                  <a:gd name="T3" fmla="*/ 2 h 63"/>
                  <a:gd name="T4" fmla="*/ 2 w 14"/>
                  <a:gd name="T5" fmla="*/ 8 h 63"/>
                  <a:gd name="T6" fmla="*/ 4 w 14"/>
                  <a:gd name="T7" fmla="*/ 16 h 63"/>
                  <a:gd name="T8" fmla="*/ 4 w 14"/>
                  <a:gd name="T9" fmla="*/ 20 h 63"/>
                  <a:gd name="T10" fmla="*/ 1 w 14"/>
                  <a:gd name="T11" fmla="*/ 25 h 63"/>
                  <a:gd name="T12" fmla="*/ 0 w 14"/>
                  <a:gd name="T13" fmla="*/ 29 h 63"/>
                  <a:gd name="T14" fmla="*/ 1 w 14"/>
                  <a:gd name="T15" fmla="*/ 31 h 63"/>
                  <a:gd name="T16" fmla="*/ 1 w 14"/>
                  <a:gd name="T17" fmla="*/ 31 h 63"/>
                  <a:gd name="T18" fmla="*/ 5 w 14"/>
                  <a:gd name="T19" fmla="*/ 36 h 63"/>
                  <a:gd name="T20" fmla="*/ 6 w 14"/>
                  <a:gd name="T21" fmla="*/ 41 h 63"/>
                  <a:gd name="T22" fmla="*/ 6 w 14"/>
                  <a:gd name="T23" fmla="*/ 51 h 63"/>
                  <a:gd name="T24" fmla="*/ 8 w 14"/>
                  <a:gd name="T25" fmla="*/ 58 h 63"/>
                  <a:gd name="T26" fmla="*/ 11 w 14"/>
                  <a:gd name="T27" fmla="*/ 63 h 63"/>
                  <a:gd name="T28" fmla="*/ 13 w 14"/>
                  <a:gd name="T29" fmla="*/ 63 h 63"/>
                  <a:gd name="T30" fmla="*/ 13 w 14"/>
                  <a:gd name="T31" fmla="*/ 62 h 63"/>
                  <a:gd name="T32" fmla="*/ 14 w 14"/>
                  <a:gd name="T33" fmla="*/ 52 h 63"/>
                  <a:gd name="T34" fmla="*/ 14 w 14"/>
                  <a:gd name="T35" fmla="*/ 48 h 63"/>
                  <a:gd name="T36" fmla="*/ 13 w 14"/>
                  <a:gd name="T37" fmla="*/ 43 h 63"/>
                  <a:gd name="T38" fmla="*/ 10 w 14"/>
                  <a:gd name="T39" fmla="*/ 35 h 63"/>
                  <a:gd name="T40" fmla="*/ 8 w 14"/>
                  <a:gd name="T41" fmla="*/ 30 h 63"/>
                  <a:gd name="T42" fmla="*/ 10 w 14"/>
                  <a:gd name="T43" fmla="*/ 25 h 63"/>
                  <a:gd name="T44" fmla="*/ 10 w 14"/>
                  <a:gd name="T45" fmla="*/ 21 h 63"/>
                  <a:gd name="T46" fmla="*/ 8 w 14"/>
                  <a:gd name="T47" fmla="*/ 18 h 63"/>
                  <a:gd name="T48" fmla="*/ 7 w 14"/>
                  <a:gd name="T49" fmla="*/ 10 h 63"/>
                  <a:gd name="T50" fmla="*/ 4 w 14"/>
                  <a:gd name="T51" fmla="*/ 4 h 63"/>
                  <a:gd name="T52" fmla="*/ 2 w 14"/>
                  <a:gd name="T53" fmla="*/ 0 h 63"/>
                  <a:gd name="T54" fmla="*/ 0 w 14"/>
                  <a:gd name="T5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63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6" y="41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52"/>
                    </a:lnTo>
                    <a:lnTo>
                      <a:pt x="14" y="48"/>
                    </a:lnTo>
                    <a:lnTo>
                      <a:pt x="13" y="43"/>
                    </a:lnTo>
                    <a:lnTo>
                      <a:pt x="10" y="35"/>
                    </a:lnTo>
                    <a:lnTo>
                      <a:pt x="8" y="30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382"/>
              <p:cNvSpPr>
                <a:spLocks/>
              </p:cNvSpPr>
              <p:nvPr/>
            </p:nvSpPr>
            <p:spPr bwMode="auto">
              <a:xfrm>
                <a:off x="6064250" y="4879975"/>
                <a:ext cx="23813" cy="101600"/>
              </a:xfrm>
              <a:custGeom>
                <a:avLst/>
                <a:gdLst>
                  <a:gd name="T0" fmla="*/ 0 w 15"/>
                  <a:gd name="T1" fmla="*/ 1 h 64"/>
                  <a:gd name="T2" fmla="*/ 0 w 15"/>
                  <a:gd name="T3" fmla="*/ 3 h 64"/>
                  <a:gd name="T4" fmla="*/ 5 w 15"/>
                  <a:gd name="T5" fmla="*/ 17 h 64"/>
                  <a:gd name="T6" fmla="*/ 1 w 15"/>
                  <a:gd name="T7" fmla="*/ 26 h 64"/>
                  <a:gd name="T8" fmla="*/ 0 w 15"/>
                  <a:gd name="T9" fmla="*/ 30 h 64"/>
                  <a:gd name="T10" fmla="*/ 1 w 15"/>
                  <a:gd name="T11" fmla="*/ 32 h 64"/>
                  <a:gd name="T12" fmla="*/ 1 w 15"/>
                  <a:gd name="T13" fmla="*/ 32 h 64"/>
                  <a:gd name="T14" fmla="*/ 6 w 15"/>
                  <a:gd name="T15" fmla="*/ 38 h 64"/>
                  <a:gd name="T16" fmla="*/ 7 w 15"/>
                  <a:gd name="T17" fmla="*/ 43 h 64"/>
                  <a:gd name="T18" fmla="*/ 6 w 15"/>
                  <a:gd name="T19" fmla="*/ 50 h 64"/>
                  <a:gd name="T20" fmla="*/ 6 w 15"/>
                  <a:gd name="T21" fmla="*/ 52 h 64"/>
                  <a:gd name="T22" fmla="*/ 12 w 15"/>
                  <a:gd name="T23" fmla="*/ 64 h 64"/>
                  <a:gd name="T24" fmla="*/ 14 w 15"/>
                  <a:gd name="T25" fmla="*/ 64 h 64"/>
                  <a:gd name="T26" fmla="*/ 14 w 15"/>
                  <a:gd name="T27" fmla="*/ 63 h 64"/>
                  <a:gd name="T28" fmla="*/ 15 w 15"/>
                  <a:gd name="T29" fmla="*/ 49 h 64"/>
                  <a:gd name="T30" fmla="*/ 14 w 15"/>
                  <a:gd name="T31" fmla="*/ 44 h 64"/>
                  <a:gd name="T32" fmla="*/ 12 w 15"/>
                  <a:gd name="T33" fmla="*/ 36 h 64"/>
                  <a:gd name="T34" fmla="*/ 12 w 15"/>
                  <a:gd name="T35" fmla="*/ 26 h 64"/>
                  <a:gd name="T36" fmla="*/ 12 w 15"/>
                  <a:gd name="T37" fmla="*/ 22 h 64"/>
                  <a:gd name="T38" fmla="*/ 11 w 15"/>
                  <a:gd name="T39" fmla="*/ 19 h 64"/>
                  <a:gd name="T40" fmla="*/ 6 w 15"/>
                  <a:gd name="T41" fmla="*/ 5 h 64"/>
                  <a:gd name="T42" fmla="*/ 3 w 15"/>
                  <a:gd name="T43" fmla="*/ 1 h 64"/>
                  <a:gd name="T44" fmla="*/ 0 w 15"/>
                  <a:gd name="T45" fmla="*/ 0 h 64"/>
                  <a:gd name="T46" fmla="*/ 1 w 15"/>
                  <a:gd name="T47" fmla="*/ 1 h 64"/>
                  <a:gd name="T48" fmla="*/ 2 w 15"/>
                  <a:gd name="T49" fmla="*/ 2 h 64"/>
                  <a:gd name="T50" fmla="*/ 7 w 15"/>
                  <a:gd name="T51" fmla="*/ 11 h 64"/>
                  <a:gd name="T52" fmla="*/ 11 w 15"/>
                  <a:gd name="T53" fmla="*/ 22 h 64"/>
                  <a:gd name="T54" fmla="*/ 9 w 15"/>
                  <a:gd name="T55" fmla="*/ 31 h 64"/>
                  <a:gd name="T56" fmla="*/ 11 w 15"/>
                  <a:gd name="T57" fmla="*/ 37 h 64"/>
                  <a:gd name="T58" fmla="*/ 13 w 15"/>
                  <a:gd name="T59" fmla="*/ 44 h 64"/>
                  <a:gd name="T60" fmla="*/ 14 w 15"/>
                  <a:gd name="T61" fmla="*/ 53 h 64"/>
                  <a:gd name="T62" fmla="*/ 13 w 15"/>
                  <a:gd name="T63" fmla="*/ 63 h 64"/>
                  <a:gd name="T64" fmla="*/ 11 w 15"/>
                  <a:gd name="T65" fmla="*/ 59 h 64"/>
                  <a:gd name="T66" fmla="*/ 7 w 15"/>
                  <a:gd name="T67" fmla="*/ 52 h 64"/>
                  <a:gd name="T68" fmla="*/ 7 w 15"/>
                  <a:gd name="T69" fmla="*/ 52 h 64"/>
                  <a:gd name="T70" fmla="*/ 7 w 15"/>
                  <a:gd name="T71" fmla="*/ 50 h 64"/>
                  <a:gd name="T72" fmla="*/ 8 w 15"/>
                  <a:gd name="T73" fmla="*/ 43 h 64"/>
                  <a:gd name="T74" fmla="*/ 5 w 15"/>
                  <a:gd name="T75" fmla="*/ 34 h 64"/>
                  <a:gd name="T76" fmla="*/ 2 w 15"/>
                  <a:gd name="T77" fmla="*/ 32 h 64"/>
                  <a:gd name="T78" fmla="*/ 1 w 15"/>
                  <a:gd name="T79" fmla="*/ 30 h 64"/>
                  <a:gd name="T80" fmla="*/ 6 w 15"/>
                  <a:gd name="T81" fmla="*/ 21 h 64"/>
                  <a:gd name="T82" fmla="*/ 6 w 15"/>
                  <a:gd name="T83" fmla="*/ 17 h 64"/>
                  <a:gd name="T84" fmla="*/ 1 w 15"/>
                  <a:gd name="T85" fmla="*/ 3 h 64"/>
                  <a:gd name="T86" fmla="*/ 1 w 15"/>
                  <a:gd name="T87" fmla="*/ 1 h 64"/>
                  <a:gd name="T88" fmla="*/ 1 w 15"/>
                  <a:gd name="T8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6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36"/>
                    </a:lnTo>
                    <a:lnTo>
                      <a:pt x="11" y="31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8" y="11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44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383"/>
              <p:cNvSpPr>
                <a:spLocks/>
              </p:cNvSpPr>
              <p:nvPr/>
            </p:nvSpPr>
            <p:spPr bwMode="auto">
              <a:xfrm>
                <a:off x="6140450" y="5037138"/>
                <a:ext cx="69850" cy="58738"/>
              </a:xfrm>
              <a:custGeom>
                <a:avLst/>
                <a:gdLst>
                  <a:gd name="T0" fmla="*/ 40 w 44"/>
                  <a:gd name="T1" fmla="*/ 37 h 37"/>
                  <a:gd name="T2" fmla="*/ 38 w 44"/>
                  <a:gd name="T3" fmla="*/ 37 h 37"/>
                  <a:gd name="T4" fmla="*/ 32 w 44"/>
                  <a:gd name="T5" fmla="*/ 31 h 37"/>
                  <a:gd name="T6" fmla="*/ 16 w 44"/>
                  <a:gd name="T7" fmla="*/ 19 h 37"/>
                  <a:gd name="T8" fmla="*/ 3 w 44"/>
                  <a:gd name="T9" fmla="*/ 5 h 37"/>
                  <a:gd name="T10" fmla="*/ 0 w 44"/>
                  <a:gd name="T11" fmla="*/ 1 h 37"/>
                  <a:gd name="T12" fmla="*/ 0 w 44"/>
                  <a:gd name="T13" fmla="*/ 0 h 37"/>
                  <a:gd name="T14" fmla="*/ 10 w 44"/>
                  <a:gd name="T15" fmla="*/ 7 h 37"/>
                  <a:gd name="T16" fmla="*/ 27 w 44"/>
                  <a:gd name="T17" fmla="*/ 19 h 37"/>
                  <a:gd name="T18" fmla="*/ 35 w 44"/>
                  <a:gd name="T19" fmla="*/ 26 h 37"/>
                  <a:gd name="T20" fmla="*/ 40 w 44"/>
                  <a:gd name="T21" fmla="*/ 32 h 37"/>
                  <a:gd name="T22" fmla="*/ 44 w 44"/>
                  <a:gd name="T23" fmla="*/ 37 h 37"/>
                  <a:gd name="T24" fmla="*/ 42 w 44"/>
                  <a:gd name="T25" fmla="*/ 37 h 37"/>
                  <a:gd name="T26" fmla="*/ 40 w 44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7">
                    <a:moveTo>
                      <a:pt x="40" y="37"/>
                    </a:moveTo>
                    <a:lnTo>
                      <a:pt x="38" y="37"/>
                    </a:lnTo>
                    <a:lnTo>
                      <a:pt x="32" y="31"/>
                    </a:lnTo>
                    <a:lnTo>
                      <a:pt x="16" y="1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19"/>
                    </a:lnTo>
                    <a:lnTo>
                      <a:pt x="35" y="26"/>
                    </a:lnTo>
                    <a:lnTo>
                      <a:pt x="40" y="32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85"/>
              <p:cNvSpPr>
                <a:spLocks/>
              </p:cNvSpPr>
              <p:nvPr/>
            </p:nvSpPr>
            <p:spPr bwMode="auto">
              <a:xfrm>
                <a:off x="6127750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386"/>
              <p:cNvSpPr>
                <a:spLocks/>
              </p:cNvSpPr>
              <p:nvPr/>
            </p:nvSpPr>
            <p:spPr bwMode="auto">
              <a:xfrm>
                <a:off x="6127750" y="4968875"/>
                <a:ext cx="57150" cy="39688"/>
              </a:xfrm>
              <a:custGeom>
                <a:avLst/>
                <a:gdLst>
                  <a:gd name="T0" fmla="*/ 28 w 36"/>
                  <a:gd name="T1" fmla="*/ 25 h 25"/>
                  <a:gd name="T2" fmla="*/ 28 w 36"/>
                  <a:gd name="T3" fmla="*/ 24 h 25"/>
                  <a:gd name="T4" fmla="*/ 24 w 36"/>
                  <a:gd name="T5" fmla="*/ 23 h 25"/>
                  <a:gd name="T6" fmla="*/ 21 w 36"/>
                  <a:gd name="T7" fmla="*/ 20 h 25"/>
                  <a:gd name="T8" fmla="*/ 14 w 36"/>
                  <a:gd name="T9" fmla="*/ 13 h 25"/>
                  <a:gd name="T10" fmla="*/ 4 w 36"/>
                  <a:gd name="T11" fmla="*/ 3 h 25"/>
                  <a:gd name="T12" fmla="*/ 2 w 36"/>
                  <a:gd name="T13" fmla="*/ 1 h 25"/>
                  <a:gd name="T14" fmla="*/ 2 w 36"/>
                  <a:gd name="T15" fmla="*/ 1 h 25"/>
                  <a:gd name="T16" fmla="*/ 4 w 36"/>
                  <a:gd name="T17" fmla="*/ 1 h 25"/>
                  <a:gd name="T18" fmla="*/ 9 w 36"/>
                  <a:gd name="T19" fmla="*/ 3 h 25"/>
                  <a:gd name="T20" fmla="*/ 17 w 36"/>
                  <a:gd name="T21" fmla="*/ 9 h 25"/>
                  <a:gd name="T22" fmla="*/ 25 w 36"/>
                  <a:gd name="T23" fmla="*/ 18 h 25"/>
                  <a:gd name="T24" fmla="*/ 30 w 36"/>
                  <a:gd name="T25" fmla="*/ 21 h 25"/>
                  <a:gd name="T26" fmla="*/ 33 w 36"/>
                  <a:gd name="T27" fmla="*/ 24 h 25"/>
                  <a:gd name="T28" fmla="*/ 28 w 36"/>
                  <a:gd name="T29" fmla="*/ 24 h 25"/>
                  <a:gd name="T30" fmla="*/ 28 w 36"/>
                  <a:gd name="T31" fmla="*/ 25 h 25"/>
                  <a:gd name="T32" fmla="*/ 28 w 36"/>
                  <a:gd name="T33" fmla="*/ 24 h 25"/>
                  <a:gd name="T34" fmla="*/ 28 w 36"/>
                  <a:gd name="T35" fmla="*/ 25 h 25"/>
                  <a:gd name="T36" fmla="*/ 28 w 36"/>
                  <a:gd name="T37" fmla="*/ 25 h 25"/>
                  <a:gd name="T38" fmla="*/ 36 w 36"/>
                  <a:gd name="T39" fmla="*/ 25 h 25"/>
                  <a:gd name="T40" fmla="*/ 31 w 36"/>
                  <a:gd name="T41" fmla="*/ 20 h 25"/>
                  <a:gd name="T42" fmla="*/ 25 w 36"/>
                  <a:gd name="T43" fmla="*/ 17 h 25"/>
                  <a:gd name="T44" fmla="*/ 18 w 36"/>
                  <a:gd name="T45" fmla="*/ 8 h 25"/>
                  <a:gd name="T46" fmla="*/ 9 w 36"/>
                  <a:gd name="T47" fmla="*/ 2 h 25"/>
                  <a:gd name="T48" fmla="*/ 5 w 36"/>
                  <a:gd name="T49" fmla="*/ 0 h 25"/>
                  <a:gd name="T50" fmla="*/ 0 w 36"/>
                  <a:gd name="T51" fmla="*/ 0 h 25"/>
                  <a:gd name="T52" fmla="*/ 0 w 36"/>
                  <a:gd name="T53" fmla="*/ 0 h 25"/>
                  <a:gd name="T54" fmla="*/ 0 w 36"/>
                  <a:gd name="T55" fmla="*/ 1 h 25"/>
                  <a:gd name="T56" fmla="*/ 0 w 36"/>
                  <a:gd name="T57" fmla="*/ 1 h 25"/>
                  <a:gd name="T58" fmla="*/ 3 w 36"/>
                  <a:gd name="T59" fmla="*/ 5 h 25"/>
                  <a:gd name="T60" fmla="*/ 3 w 36"/>
                  <a:gd name="T61" fmla="*/ 5 h 25"/>
                  <a:gd name="T62" fmla="*/ 14 w 36"/>
                  <a:gd name="T63" fmla="*/ 13 h 25"/>
                  <a:gd name="T64" fmla="*/ 21 w 36"/>
                  <a:gd name="T65" fmla="*/ 21 h 25"/>
                  <a:gd name="T66" fmla="*/ 23 w 36"/>
                  <a:gd name="T67" fmla="*/ 24 h 25"/>
                  <a:gd name="T68" fmla="*/ 23 w 36"/>
                  <a:gd name="T69" fmla="*/ 24 h 25"/>
                  <a:gd name="T70" fmla="*/ 27 w 36"/>
                  <a:gd name="T71" fmla="*/ 25 h 25"/>
                  <a:gd name="T72" fmla="*/ 28 w 36"/>
                  <a:gd name="T73" fmla="*/ 25 h 25"/>
                  <a:gd name="T74" fmla="*/ 28 w 36"/>
                  <a:gd name="T75" fmla="*/ 25 h 25"/>
                  <a:gd name="T76" fmla="*/ 28 w 36"/>
                  <a:gd name="T7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5">
                    <a:moveTo>
                      <a:pt x="28" y="25"/>
                    </a:moveTo>
                    <a:lnTo>
                      <a:pt x="28" y="24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387"/>
              <p:cNvSpPr>
                <a:spLocks/>
              </p:cNvSpPr>
              <p:nvPr/>
            </p:nvSpPr>
            <p:spPr bwMode="auto">
              <a:xfrm>
                <a:off x="6297613" y="5199063"/>
                <a:ext cx="17463" cy="7938"/>
              </a:xfrm>
              <a:custGeom>
                <a:avLst/>
                <a:gdLst>
                  <a:gd name="T0" fmla="*/ 9 w 11"/>
                  <a:gd name="T1" fmla="*/ 0 h 5"/>
                  <a:gd name="T2" fmla="*/ 5 w 11"/>
                  <a:gd name="T3" fmla="*/ 0 h 5"/>
                  <a:gd name="T4" fmla="*/ 2 w 11"/>
                  <a:gd name="T5" fmla="*/ 3 h 5"/>
                  <a:gd name="T6" fmla="*/ 0 w 11"/>
                  <a:gd name="T7" fmla="*/ 5 h 5"/>
                  <a:gd name="T8" fmla="*/ 0 w 11"/>
                  <a:gd name="T9" fmla="*/ 5 h 5"/>
                  <a:gd name="T10" fmla="*/ 5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1 w 11"/>
                  <a:gd name="T17" fmla="*/ 1 h 5"/>
                  <a:gd name="T18" fmla="*/ 9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389"/>
              <p:cNvSpPr>
                <a:spLocks/>
              </p:cNvSpPr>
              <p:nvPr/>
            </p:nvSpPr>
            <p:spPr bwMode="auto">
              <a:xfrm>
                <a:off x="6340475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391"/>
              <p:cNvSpPr>
                <a:spLocks/>
              </p:cNvSpPr>
              <p:nvPr/>
            </p:nvSpPr>
            <p:spPr bwMode="auto">
              <a:xfrm>
                <a:off x="6340475" y="5178425"/>
                <a:ext cx="66675" cy="11113"/>
              </a:xfrm>
              <a:custGeom>
                <a:avLst/>
                <a:gdLst>
                  <a:gd name="T0" fmla="*/ 0 w 42"/>
                  <a:gd name="T1" fmla="*/ 3 h 7"/>
                  <a:gd name="T2" fmla="*/ 0 w 42"/>
                  <a:gd name="T3" fmla="*/ 1 h 7"/>
                  <a:gd name="T4" fmla="*/ 4 w 42"/>
                  <a:gd name="T5" fmla="*/ 1 h 7"/>
                  <a:gd name="T6" fmla="*/ 13 w 42"/>
                  <a:gd name="T7" fmla="*/ 0 h 7"/>
                  <a:gd name="T8" fmla="*/ 27 w 42"/>
                  <a:gd name="T9" fmla="*/ 0 h 7"/>
                  <a:gd name="T10" fmla="*/ 38 w 42"/>
                  <a:gd name="T11" fmla="*/ 0 h 7"/>
                  <a:gd name="T12" fmla="*/ 42 w 42"/>
                  <a:gd name="T13" fmla="*/ 0 h 7"/>
                  <a:gd name="T14" fmla="*/ 42 w 42"/>
                  <a:gd name="T15" fmla="*/ 3 h 7"/>
                  <a:gd name="T16" fmla="*/ 39 w 42"/>
                  <a:gd name="T17" fmla="*/ 4 h 7"/>
                  <a:gd name="T18" fmla="*/ 39 w 42"/>
                  <a:gd name="T19" fmla="*/ 4 h 7"/>
                  <a:gd name="T20" fmla="*/ 24 w 42"/>
                  <a:gd name="T21" fmla="*/ 7 h 7"/>
                  <a:gd name="T22" fmla="*/ 18 w 42"/>
                  <a:gd name="T23" fmla="*/ 7 h 7"/>
                  <a:gd name="T24" fmla="*/ 9 w 42"/>
                  <a:gd name="T25" fmla="*/ 6 h 7"/>
                  <a:gd name="T26" fmla="*/ 0 w 4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7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9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392"/>
              <p:cNvSpPr>
                <a:spLocks/>
              </p:cNvSpPr>
              <p:nvPr/>
            </p:nvSpPr>
            <p:spPr bwMode="auto">
              <a:xfrm>
                <a:off x="6340475" y="5176838"/>
                <a:ext cx="66675" cy="15875"/>
              </a:xfrm>
              <a:custGeom>
                <a:avLst/>
                <a:gdLst>
                  <a:gd name="T0" fmla="*/ 0 w 42"/>
                  <a:gd name="T1" fmla="*/ 4 h 10"/>
                  <a:gd name="T2" fmla="*/ 1 w 42"/>
                  <a:gd name="T3" fmla="*/ 4 h 10"/>
                  <a:gd name="T4" fmla="*/ 1 w 42"/>
                  <a:gd name="T5" fmla="*/ 4 h 10"/>
                  <a:gd name="T6" fmla="*/ 4 w 42"/>
                  <a:gd name="T7" fmla="*/ 4 h 10"/>
                  <a:gd name="T8" fmla="*/ 4 w 42"/>
                  <a:gd name="T9" fmla="*/ 4 h 10"/>
                  <a:gd name="T10" fmla="*/ 13 w 42"/>
                  <a:gd name="T11" fmla="*/ 2 h 10"/>
                  <a:gd name="T12" fmla="*/ 27 w 42"/>
                  <a:gd name="T13" fmla="*/ 1 h 10"/>
                  <a:gd name="T14" fmla="*/ 38 w 42"/>
                  <a:gd name="T15" fmla="*/ 2 h 10"/>
                  <a:gd name="T16" fmla="*/ 40 w 42"/>
                  <a:gd name="T17" fmla="*/ 2 h 10"/>
                  <a:gd name="T18" fmla="*/ 40 w 42"/>
                  <a:gd name="T19" fmla="*/ 4 h 10"/>
                  <a:gd name="T20" fmla="*/ 39 w 42"/>
                  <a:gd name="T21" fmla="*/ 4 h 10"/>
                  <a:gd name="T22" fmla="*/ 39 w 42"/>
                  <a:gd name="T23" fmla="*/ 5 h 10"/>
                  <a:gd name="T24" fmla="*/ 39 w 42"/>
                  <a:gd name="T25" fmla="*/ 4 h 10"/>
                  <a:gd name="T26" fmla="*/ 39 w 42"/>
                  <a:gd name="T27" fmla="*/ 4 h 10"/>
                  <a:gd name="T28" fmla="*/ 29 w 42"/>
                  <a:gd name="T29" fmla="*/ 7 h 10"/>
                  <a:gd name="T30" fmla="*/ 20 w 42"/>
                  <a:gd name="T31" fmla="*/ 8 h 10"/>
                  <a:gd name="T32" fmla="*/ 20 w 42"/>
                  <a:gd name="T33" fmla="*/ 8 h 10"/>
                  <a:gd name="T34" fmla="*/ 15 w 42"/>
                  <a:gd name="T35" fmla="*/ 7 h 10"/>
                  <a:gd name="T36" fmla="*/ 9 w 42"/>
                  <a:gd name="T37" fmla="*/ 6 h 10"/>
                  <a:gd name="T38" fmla="*/ 1 w 42"/>
                  <a:gd name="T39" fmla="*/ 4 h 10"/>
                  <a:gd name="T40" fmla="*/ 0 w 42"/>
                  <a:gd name="T41" fmla="*/ 4 h 10"/>
                  <a:gd name="T42" fmla="*/ 1 w 42"/>
                  <a:gd name="T43" fmla="*/ 4 h 10"/>
                  <a:gd name="T44" fmla="*/ 0 w 42"/>
                  <a:gd name="T45" fmla="*/ 4 h 10"/>
                  <a:gd name="T46" fmla="*/ 0 w 42"/>
                  <a:gd name="T47" fmla="*/ 5 h 10"/>
                  <a:gd name="T48" fmla="*/ 9 w 42"/>
                  <a:gd name="T49" fmla="*/ 7 h 10"/>
                  <a:gd name="T50" fmla="*/ 9 w 42"/>
                  <a:gd name="T51" fmla="*/ 7 h 10"/>
                  <a:gd name="T52" fmla="*/ 14 w 42"/>
                  <a:gd name="T53" fmla="*/ 8 h 10"/>
                  <a:gd name="T54" fmla="*/ 20 w 42"/>
                  <a:gd name="T55" fmla="*/ 10 h 10"/>
                  <a:gd name="T56" fmla="*/ 20 w 42"/>
                  <a:gd name="T57" fmla="*/ 10 h 10"/>
                  <a:gd name="T58" fmla="*/ 29 w 42"/>
                  <a:gd name="T59" fmla="*/ 8 h 10"/>
                  <a:gd name="T60" fmla="*/ 39 w 42"/>
                  <a:gd name="T61" fmla="*/ 5 h 10"/>
                  <a:gd name="T62" fmla="*/ 39 w 42"/>
                  <a:gd name="T63" fmla="*/ 5 h 10"/>
                  <a:gd name="T64" fmla="*/ 42 w 42"/>
                  <a:gd name="T65" fmla="*/ 5 h 10"/>
                  <a:gd name="T66" fmla="*/ 42 w 42"/>
                  <a:gd name="T67" fmla="*/ 4 h 10"/>
                  <a:gd name="T68" fmla="*/ 42 w 42"/>
                  <a:gd name="T69" fmla="*/ 1 h 10"/>
                  <a:gd name="T70" fmla="*/ 42 w 42"/>
                  <a:gd name="T71" fmla="*/ 1 h 10"/>
                  <a:gd name="T72" fmla="*/ 38 w 42"/>
                  <a:gd name="T73" fmla="*/ 1 h 10"/>
                  <a:gd name="T74" fmla="*/ 27 w 42"/>
                  <a:gd name="T75" fmla="*/ 0 h 10"/>
                  <a:gd name="T76" fmla="*/ 13 w 42"/>
                  <a:gd name="T77" fmla="*/ 1 h 10"/>
                  <a:gd name="T78" fmla="*/ 4 w 42"/>
                  <a:gd name="T79" fmla="*/ 2 h 10"/>
                  <a:gd name="T80" fmla="*/ 0 w 42"/>
                  <a:gd name="T81" fmla="*/ 2 h 10"/>
                  <a:gd name="T82" fmla="*/ 0 w 42"/>
                  <a:gd name="T83" fmla="*/ 2 h 10"/>
                  <a:gd name="T84" fmla="*/ 0 w 42"/>
                  <a:gd name="T85" fmla="*/ 4 h 10"/>
                  <a:gd name="T86" fmla="*/ 0 w 42"/>
                  <a:gd name="T87" fmla="*/ 4 h 10"/>
                  <a:gd name="T88" fmla="*/ 0 w 42"/>
                  <a:gd name="T89" fmla="*/ 5 h 10"/>
                  <a:gd name="T90" fmla="*/ 0 w 42"/>
                  <a:gd name="T9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7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9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393"/>
              <p:cNvSpPr>
                <a:spLocks/>
              </p:cNvSpPr>
              <p:nvPr/>
            </p:nvSpPr>
            <p:spPr bwMode="auto">
              <a:xfrm>
                <a:off x="6370638" y="5208588"/>
                <a:ext cx="17463" cy="9525"/>
              </a:xfrm>
              <a:custGeom>
                <a:avLst/>
                <a:gdLst>
                  <a:gd name="T0" fmla="*/ 11 w 11"/>
                  <a:gd name="T1" fmla="*/ 5 h 6"/>
                  <a:gd name="T2" fmla="*/ 10 w 11"/>
                  <a:gd name="T3" fmla="*/ 4 h 6"/>
                  <a:gd name="T4" fmla="*/ 8 w 11"/>
                  <a:gd name="T5" fmla="*/ 1 h 6"/>
                  <a:gd name="T6" fmla="*/ 5 w 11"/>
                  <a:gd name="T7" fmla="*/ 0 h 6"/>
                  <a:gd name="T8" fmla="*/ 1 w 11"/>
                  <a:gd name="T9" fmla="*/ 0 h 6"/>
                  <a:gd name="T10" fmla="*/ 0 w 11"/>
                  <a:gd name="T11" fmla="*/ 1 h 6"/>
                  <a:gd name="T12" fmla="*/ 0 w 11"/>
                  <a:gd name="T13" fmla="*/ 3 h 6"/>
                  <a:gd name="T14" fmla="*/ 1 w 11"/>
                  <a:gd name="T15" fmla="*/ 4 h 6"/>
                  <a:gd name="T16" fmla="*/ 5 w 11"/>
                  <a:gd name="T17" fmla="*/ 5 h 6"/>
                  <a:gd name="T18" fmla="*/ 8 w 11"/>
                  <a:gd name="T19" fmla="*/ 6 h 6"/>
                  <a:gd name="T20" fmla="*/ 10 w 11"/>
                  <a:gd name="T21" fmla="*/ 6 h 6"/>
                  <a:gd name="T22" fmla="*/ 11 w 1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395"/>
              <p:cNvSpPr>
                <a:spLocks/>
              </p:cNvSpPr>
              <p:nvPr/>
            </p:nvSpPr>
            <p:spPr bwMode="auto">
              <a:xfrm>
                <a:off x="6402388" y="5199063"/>
                <a:ext cx="82550" cy="26988"/>
              </a:xfrm>
              <a:custGeom>
                <a:avLst/>
                <a:gdLst>
                  <a:gd name="T0" fmla="*/ 0 w 52"/>
                  <a:gd name="T1" fmla="*/ 11 h 17"/>
                  <a:gd name="T2" fmla="*/ 0 w 52"/>
                  <a:gd name="T3" fmla="*/ 11 h 17"/>
                  <a:gd name="T4" fmla="*/ 1 w 52"/>
                  <a:gd name="T5" fmla="*/ 9 h 17"/>
                  <a:gd name="T6" fmla="*/ 5 w 52"/>
                  <a:gd name="T7" fmla="*/ 5 h 17"/>
                  <a:gd name="T8" fmla="*/ 12 w 52"/>
                  <a:gd name="T9" fmla="*/ 3 h 17"/>
                  <a:gd name="T10" fmla="*/ 18 w 52"/>
                  <a:gd name="T11" fmla="*/ 1 h 17"/>
                  <a:gd name="T12" fmla="*/ 22 w 52"/>
                  <a:gd name="T13" fmla="*/ 0 h 17"/>
                  <a:gd name="T14" fmla="*/ 25 w 52"/>
                  <a:gd name="T15" fmla="*/ 0 h 17"/>
                  <a:gd name="T16" fmla="*/ 30 w 52"/>
                  <a:gd name="T17" fmla="*/ 1 h 17"/>
                  <a:gd name="T18" fmla="*/ 34 w 52"/>
                  <a:gd name="T19" fmla="*/ 5 h 17"/>
                  <a:gd name="T20" fmla="*/ 46 w 52"/>
                  <a:gd name="T21" fmla="*/ 12 h 17"/>
                  <a:gd name="T22" fmla="*/ 50 w 52"/>
                  <a:gd name="T23" fmla="*/ 16 h 17"/>
                  <a:gd name="T24" fmla="*/ 52 w 52"/>
                  <a:gd name="T25" fmla="*/ 17 h 17"/>
                  <a:gd name="T26" fmla="*/ 50 w 52"/>
                  <a:gd name="T27" fmla="*/ 17 h 17"/>
                  <a:gd name="T28" fmla="*/ 50 w 52"/>
                  <a:gd name="T29" fmla="*/ 17 h 17"/>
                  <a:gd name="T30" fmla="*/ 30 w 52"/>
                  <a:gd name="T31" fmla="*/ 7 h 17"/>
                  <a:gd name="T32" fmla="*/ 25 w 52"/>
                  <a:gd name="T33" fmla="*/ 6 h 17"/>
                  <a:gd name="T34" fmla="*/ 24 w 52"/>
                  <a:gd name="T35" fmla="*/ 6 h 17"/>
                  <a:gd name="T36" fmla="*/ 23 w 52"/>
                  <a:gd name="T37" fmla="*/ 7 h 17"/>
                  <a:gd name="T38" fmla="*/ 19 w 52"/>
                  <a:gd name="T39" fmla="*/ 9 h 17"/>
                  <a:gd name="T40" fmla="*/ 13 w 52"/>
                  <a:gd name="T41" fmla="*/ 11 h 17"/>
                  <a:gd name="T42" fmla="*/ 3 w 52"/>
                  <a:gd name="T43" fmla="*/ 11 h 17"/>
                  <a:gd name="T44" fmla="*/ 0 w 52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7">
                    <a:moveTo>
                      <a:pt x="0" y="11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5"/>
                    </a:lnTo>
                    <a:lnTo>
                      <a:pt x="46" y="12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396"/>
              <p:cNvSpPr>
                <a:spLocks/>
              </p:cNvSpPr>
              <p:nvPr/>
            </p:nvSpPr>
            <p:spPr bwMode="auto">
              <a:xfrm>
                <a:off x="6400800" y="5199063"/>
                <a:ext cx="85725" cy="26988"/>
              </a:xfrm>
              <a:custGeom>
                <a:avLst/>
                <a:gdLst>
                  <a:gd name="T0" fmla="*/ 1 w 54"/>
                  <a:gd name="T1" fmla="*/ 11 h 17"/>
                  <a:gd name="T2" fmla="*/ 2 w 54"/>
                  <a:gd name="T3" fmla="*/ 9 h 17"/>
                  <a:gd name="T4" fmla="*/ 13 w 54"/>
                  <a:gd name="T5" fmla="*/ 3 h 17"/>
                  <a:gd name="T6" fmla="*/ 23 w 54"/>
                  <a:gd name="T7" fmla="*/ 1 h 17"/>
                  <a:gd name="T8" fmla="*/ 31 w 54"/>
                  <a:gd name="T9" fmla="*/ 3 h 17"/>
                  <a:gd name="T10" fmla="*/ 47 w 54"/>
                  <a:gd name="T11" fmla="*/ 13 h 17"/>
                  <a:gd name="T12" fmla="*/ 53 w 54"/>
                  <a:gd name="T13" fmla="*/ 17 h 17"/>
                  <a:gd name="T14" fmla="*/ 53 w 54"/>
                  <a:gd name="T15" fmla="*/ 16 h 17"/>
                  <a:gd name="T16" fmla="*/ 51 w 54"/>
                  <a:gd name="T17" fmla="*/ 17 h 17"/>
                  <a:gd name="T18" fmla="*/ 51 w 54"/>
                  <a:gd name="T19" fmla="*/ 16 h 17"/>
                  <a:gd name="T20" fmla="*/ 33 w 54"/>
                  <a:gd name="T21" fmla="*/ 7 h 17"/>
                  <a:gd name="T22" fmla="*/ 26 w 54"/>
                  <a:gd name="T23" fmla="*/ 6 h 17"/>
                  <a:gd name="T24" fmla="*/ 24 w 54"/>
                  <a:gd name="T25" fmla="*/ 6 h 17"/>
                  <a:gd name="T26" fmla="*/ 19 w 54"/>
                  <a:gd name="T27" fmla="*/ 9 h 17"/>
                  <a:gd name="T28" fmla="*/ 13 w 54"/>
                  <a:gd name="T29" fmla="*/ 10 h 17"/>
                  <a:gd name="T30" fmla="*/ 4 w 54"/>
                  <a:gd name="T31" fmla="*/ 11 h 17"/>
                  <a:gd name="T32" fmla="*/ 1 w 54"/>
                  <a:gd name="T33" fmla="*/ 11 h 17"/>
                  <a:gd name="T34" fmla="*/ 1 w 54"/>
                  <a:gd name="T35" fmla="*/ 11 h 17"/>
                  <a:gd name="T36" fmla="*/ 1 w 54"/>
                  <a:gd name="T37" fmla="*/ 12 h 17"/>
                  <a:gd name="T38" fmla="*/ 4 w 54"/>
                  <a:gd name="T39" fmla="*/ 12 h 17"/>
                  <a:gd name="T40" fmla="*/ 4 w 54"/>
                  <a:gd name="T41" fmla="*/ 12 h 17"/>
                  <a:gd name="T42" fmla="*/ 22 w 54"/>
                  <a:gd name="T43" fmla="*/ 9 h 17"/>
                  <a:gd name="T44" fmla="*/ 25 w 54"/>
                  <a:gd name="T45" fmla="*/ 7 h 17"/>
                  <a:gd name="T46" fmla="*/ 26 w 54"/>
                  <a:gd name="T47" fmla="*/ 7 h 17"/>
                  <a:gd name="T48" fmla="*/ 32 w 54"/>
                  <a:gd name="T49" fmla="*/ 9 h 17"/>
                  <a:gd name="T50" fmla="*/ 51 w 54"/>
                  <a:gd name="T51" fmla="*/ 17 h 17"/>
                  <a:gd name="T52" fmla="*/ 53 w 54"/>
                  <a:gd name="T53" fmla="*/ 17 h 17"/>
                  <a:gd name="T54" fmla="*/ 53 w 54"/>
                  <a:gd name="T55" fmla="*/ 15 h 17"/>
                  <a:gd name="T56" fmla="*/ 47 w 54"/>
                  <a:gd name="T57" fmla="*/ 12 h 17"/>
                  <a:gd name="T58" fmla="*/ 31 w 54"/>
                  <a:gd name="T59" fmla="*/ 1 h 17"/>
                  <a:gd name="T60" fmla="*/ 28 w 54"/>
                  <a:gd name="T61" fmla="*/ 0 h 17"/>
                  <a:gd name="T62" fmla="*/ 23 w 54"/>
                  <a:gd name="T63" fmla="*/ 0 h 17"/>
                  <a:gd name="T64" fmla="*/ 13 w 54"/>
                  <a:gd name="T65" fmla="*/ 1 h 17"/>
                  <a:gd name="T66" fmla="*/ 1 w 54"/>
                  <a:gd name="T67" fmla="*/ 9 h 17"/>
                  <a:gd name="T68" fmla="*/ 0 w 54"/>
                  <a:gd name="T69" fmla="*/ 10 h 17"/>
                  <a:gd name="T70" fmla="*/ 0 w 54"/>
                  <a:gd name="T71" fmla="*/ 12 h 17"/>
                  <a:gd name="T72" fmla="*/ 1 w 54"/>
                  <a:gd name="T7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7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3" y="3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3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47" y="12"/>
                    </a:lnTo>
                    <a:lnTo>
                      <a:pt x="35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397"/>
              <p:cNvSpPr>
                <a:spLocks/>
              </p:cNvSpPr>
              <p:nvPr/>
            </p:nvSpPr>
            <p:spPr bwMode="auto">
              <a:xfrm>
                <a:off x="6453188" y="5232400"/>
                <a:ext cx="42863" cy="12700"/>
              </a:xfrm>
              <a:custGeom>
                <a:avLst/>
                <a:gdLst>
                  <a:gd name="T0" fmla="*/ 27 w 27"/>
                  <a:gd name="T1" fmla="*/ 8 h 8"/>
                  <a:gd name="T2" fmla="*/ 20 w 27"/>
                  <a:gd name="T3" fmla="*/ 7 h 8"/>
                  <a:gd name="T4" fmla="*/ 10 w 27"/>
                  <a:gd name="T5" fmla="*/ 4 h 8"/>
                  <a:gd name="T6" fmla="*/ 2 w 27"/>
                  <a:gd name="T7" fmla="*/ 2 h 8"/>
                  <a:gd name="T8" fmla="*/ 0 w 27"/>
                  <a:gd name="T9" fmla="*/ 1 h 8"/>
                  <a:gd name="T10" fmla="*/ 2 w 27"/>
                  <a:gd name="T11" fmla="*/ 0 h 8"/>
                  <a:gd name="T12" fmla="*/ 5 w 27"/>
                  <a:gd name="T13" fmla="*/ 0 h 8"/>
                  <a:gd name="T14" fmla="*/ 10 w 27"/>
                  <a:gd name="T15" fmla="*/ 1 h 8"/>
                  <a:gd name="T16" fmla="*/ 18 w 27"/>
                  <a:gd name="T17" fmla="*/ 3 h 8"/>
                  <a:gd name="T18" fmla="*/ 26 w 27"/>
                  <a:gd name="T19" fmla="*/ 7 h 8"/>
                  <a:gd name="T20" fmla="*/ 27 w 27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20" y="7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498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499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8 w 33"/>
                  <a:gd name="T1" fmla="*/ 22 h 29"/>
                  <a:gd name="T2" fmla="*/ 17 w 33"/>
                  <a:gd name="T3" fmla="*/ 22 h 29"/>
                  <a:gd name="T4" fmla="*/ 14 w 33"/>
                  <a:gd name="T5" fmla="*/ 25 h 29"/>
                  <a:gd name="T6" fmla="*/ 14 w 33"/>
                  <a:gd name="T7" fmla="*/ 25 h 29"/>
                  <a:gd name="T8" fmla="*/ 12 w 33"/>
                  <a:gd name="T9" fmla="*/ 28 h 29"/>
                  <a:gd name="T10" fmla="*/ 11 w 33"/>
                  <a:gd name="T11" fmla="*/ 28 h 29"/>
                  <a:gd name="T12" fmla="*/ 9 w 33"/>
                  <a:gd name="T13" fmla="*/ 28 h 29"/>
                  <a:gd name="T14" fmla="*/ 8 w 33"/>
                  <a:gd name="T15" fmla="*/ 28 h 29"/>
                  <a:gd name="T16" fmla="*/ 7 w 33"/>
                  <a:gd name="T17" fmla="*/ 26 h 29"/>
                  <a:gd name="T18" fmla="*/ 4 w 33"/>
                  <a:gd name="T19" fmla="*/ 20 h 29"/>
                  <a:gd name="T20" fmla="*/ 1 w 33"/>
                  <a:gd name="T21" fmla="*/ 14 h 29"/>
                  <a:gd name="T22" fmla="*/ 1 w 33"/>
                  <a:gd name="T23" fmla="*/ 13 h 29"/>
                  <a:gd name="T24" fmla="*/ 2 w 33"/>
                  <a:gd name="T25" fmla="*/ 10 h 29"/>
                  <a:gd name="T26" fmla="*/ 2 w 33"/>
                  <a:gd name="T27" fmla="*/ 9 h 29"/>
                  <a:gd name="T28" fmla="*/ 7 w 33"/>
                  <a:gd name="T29" fmla="*/ 7 h 29"/>
                  <a:gd name="T30" fmla="*/ 15 w 33"/>
                  <a:gd name="T31" fmla="*/ 6 h 29"/>
                  <a:gd name="T32" fmla="*/ 25 w 33"/>
                  <a:gd name="T33" fmla="*/ 2 h 29"/>
                  <a:gd name="T34" fmla="*/ 29 w 33"/>
                  <a:gd name="T35" fmla="*/ 1 h 29"/>
                  <a:gd name="T36" fmla="*/ 30 w 33"/>
                  <a:gd name="T37" fmla="*/ 1 h 29"/>
                  <a:gd name="T38" fmla="*/ 31 w 33"/>
                  <a:gd name="T39" fmla="*/ 2 h 29"/>
                  <a:gd name="T40" fmla="*/ 31 w 33"/>
                  <a:gd name="T41" fmla="*/ 4 h 29"/>
                  <a:gd name="T42" fmla="*/ 26 w 33"/>
                  <a:gd name="T43" fmla="*/ 11 h 29"/>
                  <a:gd name="T44" fmla="*/ 23 w 33"/>
                  <a:gd name="T45" fmla="*/ 16 h 29"/>
                  <a:gd name="T46" fmla="*/ 17 w 33"/>
                  <a:gd name="T47" fmla="*/ 22 h 29"/>
                  <a:gd name="T48" fmla="*/ 18 w 33"/>
                  <a:gd name="T49" fmla="*/ 22 h 29"/>
                  <a:gd name="T50" fmla="*/ 18 w 33"/>
                  <a:gd name="T51" fmla="*/ 22 h 29"/>
                  <a:gd name="T52" fmla="*/ 24 w 33"/>
                  <a:gd name="T53" fmla="*/ 16 h 29"/>
                  <a:gd name="T54" fmla="*/ 27 w 33"/>
                  <a:gd name="T55" fmla="*/ 11 h 29"/>
                  <a:gd name="T56" fmla="*/ 32 w 33"/>
                  <a:gd name="T57" fmla="*/ 4 h 29"/>
                  <a:gd name="T58" fmla="*/ 33 w 33"/>
                  <a:gd name="T59" fmla="*/ 2 h 29"/>
                  <a:gd name="T60" fmla="*/ 33 w 33"/>
                  <a:gd name="T61" fmla="*/ 1 h 29"/>
                  <a:gd name="T62" fmla="*/ 31 w 33"/>
                  <a:gd name="T63" fmla="*/ 0 h 29"/>
                  <a:gd name="T64" fmla="*/ 30 w 33"/>
                  <a:gd name="T65" fmla="*/ 0 h 29"/>
                  <a:gd name="T66" fmla="*/ 29 w 33"/>
                  <a:gd name="T67" fmla="*/ 0 h 29"/>
                  <a:gd name="T68" fmla="*/ 29 w 33"/>
                  <a:gd name="T69" fmla="*/ 0 h 29"/>
                  <a:gd name="T70" fmla="*/ 24 w 33"/>
                  <a:gd name="T71" fmla="*/ 1 h 29"/>
                  <a:gd name="T72" fmla="*/ 24 w 33"/>
                  <a:gd name="T73" fmla="*/ 1 h 29"/>
                  <a:gd name="T74" fmla="*/ 15 w 33"/>
                  <a:gd name="T75" fmla="*/ 4 h 29"/>
                  <a:gd name="T76" fmla="*/ 6 w 33"/>
                  <a:gd name="T77" fmla="*/ 6 h 29"/>
                  <a:gd name="T78" fmla="*/ 2 w 33"/>
                  <a:gd name="T79" fmla="*/ 8 h 29"/>
                  <a:gd name="T80" fmla="*/ 2 w 33"/>
                  <a:gd name="T81" fmla="*/ 8 h 29"/>
                  <a:gd name="T82" fmla="*/ 1 w 33"/>
                  <a:gd name="T83" fmla="*/ 9 h 29"/>
                  <a:gd name="T84" fmla="*/ 1 w 33"/>
                  <a:gd name="T85" fmla="*/ 9 h 29"/>
                  <a:gd name="T86" fmla="*/ 0 w 33"/>
                  <a:gd name="T87" fmla="*/ 13 h 29"/>
                  <a:gd name="T88" fmla="*/ 0 w 33"/>
                  <a:gd name="T89" fmla="*/ 13 h 29"/>
                  <a:gd name="T90" fmla="*/ 0 w 33"/>
                  <a:gd name="T91" fmla="*/ 14 h 29"/>
                  <a:gd name="T92" fmla="*/ 0 w 33"/>
                  <a:gd name="T93" fmla="*/ 15 h 29"/>
                  <a:gd name="T94" fmla="*/ 2 w 33"/>
                  <a:gd name="T95" fmla="*/ 21 h 29"/>
                  <a:gd name="T96" fmla="*/ 6 w 33"/>
                  <a:gd name="T97" fmla="*/ 27 h 29"/>
                  <a:gd name="T98" fmla="*/ 8 w 33"/>
                  <a:gd name="T99" fmla="*/ 28 h 29"/>
                  <a:gd name="T100" fmla="*/ 9 w 33"/>
                  <a:gd name="T101" fmla="*/ 29 h 29"/>
                  <a:gd name="T102" fmla="*/ 9 w 33"/>
                  <a:gd name="T103" fmla="*/ 29 h 29"/>
                  <a:gd name="T104" fmla="*/ 11 w 33"/>
                  <a:gd name="T105" fmla="*/ 29 h 29"/>
                  <a:gd name="T106" fmla="*/ 11 w 33"/>
                  <a:gd name="T107" fmla="*/ 29 h 29"/>
                  <a:gd name="T108" fmla="*/ 13 w 33"/>
                  <a:gd name="T109" fmla="*/ 29 h 29"/>
                  <a:gd name="T110" fmla="*/ 13 w 33"/>
                  <a:gd name="T111" fmla="*/ 28 h 29"/>
                  <a:gd name="T112" fmla="*/ 14 w 33"/>
                  <a:gd name="T113" fmla="*/ 26 h 29"/>
                  <a:gd name="T114" fmla="*/ 18 w 33"/>
                  <a:gd name="T115" fmla="*/ 22 h 29"/>
                  <a:gd name="T116" fmla="*/ 18 w 33"/>
                  <a:gd name="T11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" h="29">
                    <a:moveTo>
                      <a:pt x="18" y="22"/>
                    </a:moveTo>
                    <a:lnTo>
                      <a:pt x="17" y="22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500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501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0 h 25"/>
                  <a:gd name="T4" fmla="*/ 16 w 18"/>
                  <a:gd name="T5" fmla="*/ 6 h 25"/>
                  <a:gd name="T6" fmla="*/ 14 w 18"/>
                  <a:gd name="T7" fmla="*/ 15 h 25"/>
                  <a:gd name="T8" fmla="*/ 12 w 18"/>
                  <a:gd name="T9" fmla="*/ 22 h 25"/>
                  <a:gd name="T10" fmla="*/ 11 w 18"/>
                  <a:gd name="T11" fmla="*/ 23 h 25"/>
                  <a:gd name="T12" fmla="*/ 9 w 18"/>
                  <a:gd name="T13" fmla="*/ 24 h 25"/>
                  <a:gd name="T14" fmla="*/ 7 w 18"/>
                  <a:gd name="T15" fmla="*/ 22 h 25"/>
                  <a:gd name="T16" fmla="*/ 7 w 18"/>
                  <a:gd name="T17" fmla="*/ 22 h 25"/>
                  <a:gd name="T18" fmla="*/ 2 w 18"/>
                  <a:gd name="T19" fmla="*/ 21 h 25"/>
                  <a:gd name="T20" fmla="*/ 1 w 18"/>
                  <a:gd name="T21" fmla="*/ 19 h 25"/>
                  <a:gd name="T22" fmla="*/ 1 w 18"/>
                  <a:gd name="T23" fmla="*/ 17 h 25"/>
                  <a:gd name="T24" fmla="*/ 1 w 18"/>
                  <a:gd name="T25" fmla="*/ 16 h 25"/>
                  <a:gd name="T26" fmla="*/ 12 w 18"/>
                  <a:gd name="T27" fmla="*/ 4 h 25"/>
                  <a:gd name="T28" fmla="*/ 16 w 18"/>
                  <a:gd name="T29" fmla="*/ 1 h 25"/>
                  <a:gd name="T30" fmla="*/ 16 w 18"/>
                  <a:gd name="T31" fmla="*/ 1 h 25"/>
                  <a:gd name="T32" fmla="*/ 16 w 18"/>
                  <a:gd name="T33" fmla="*/ 0 h 25"/>
                  <a:gd name="T34" fmla="*/ 16 w 18"/>
                  <a:gd name="T35" fmla="*/ 0 h 25"/>
                  <a:gd name="T36" fmla="*/ 16 w 18"/>
                  <a:gd name="T37" fmla="*/ 0 h 25"/>
                  <a:gd name="T38" fmla="*/ 16 w 18"/>
                  <a:gd name="T39" fmla="*/ 0 h 25"/>
                  <a:gd name="T40" fmla="*/ 15 w 18"/>
                  <a:gd name="T41" fmla="*/ 0 h 25"/>
                  <a:gd name="T42" fmla="*/ 15 w 18"/>
                  <a:gd name="T43" fmla="*/ 0 h 25"/>
                  <a:gd name="T44" fmla="*/ 12 w 18"/>
                  <a:gd name="T45" fmla="*/ 3 h 25"/>
                  <a:gd name="T46" fmla="*/ 0 w 18"/>
                  <a:gd name="T47" fmla="*/ 16 h 25"/>
                  <a:gd name="T48" fmla="*/ 0 w 18"/>
                  <a:gd name="T49" fmla="*/ 17 h 25"/>
                  <a:gd name="T50" fmla="*/ 0 w 18"/>
                  <a:gd name="T51" fmla="*/ 18 h 25"/>
                  <a:gd name="T52" fmla="*/ 0 w 18"/>
                  <a:gd name="T53" fmla="*/ 19 h 25"/>
                  <a:gd name="T54" fmla="*/ 1 w 18"/>
                  <a:gd name="T55" fmla="*/ 19 h 25"/>
                  <a:gd name="T56" fmla="*/ 1 w 18"/>
                  <a:gd name="T57" fmla="*/ 21 h 25"/>
                  <a:gd name="T58" fmla="*/ 1 w 18"/>
                  <a:gd name="T59" fmla="*/ 21 h 25"/>
                  <a:gd name="T60" fmla="*/ 7 w 18"/>
                  <a:gd name="T61" fmla="*/ 23 h 25"/>
                  <a:gd name="T62" fmla="*/ 9 w 18"/>
                  <a:gd name="T63" fmla="*/ 25 h 25"/>
                  <a:gd name="T64" fmla="*/ 9 w 18"/>
                  <a:gd name="T65" fmla="*/ 25 h 25"/>
                  <a:gd name="T66" fmla="*/ 12 w 18"/>
                  <a:gd name="T67" fmla="*/ 24 h 25"/>
                  <a:gd name="T68" fmla="*/ 12 w 18"/>
                  <a:gd name="T69" fmla="*/ 24 h 25"/>
                  <a:gd name="T70" fmla="*/ 13 w 18"/>
                  <a:gd name="T71" fmla="*/ 22 h 25"/>
                  <a:gd name="T72" fmla="*/ 13 w 18"/>
                  <a:gd name="T73" fmla="*/ 22 h 25"/>
                  <a:gd name="T74" fmla="*/ 15 w 18"/>
                  <a:gd name="T75" fmla="*/ 15 h 25"/>
                  <a:gd name="T76" fmla="*/ 18 w 18"/>
                  <a:gd name="T77" fmla="*/ 6 h 25"/>
                  <a:gd name="T78" fmla="*/ 18 w 18"/>
                  <a:gd name="T79" fmla="*/ 0 h 25"/>
                  <a:gd name="T80" fmla="*/ 18 w 18"/>
                  <a:gd name="T81" fmla="*/ 0 h 25"/>
                  <a:gd name="T82" fmla="*/ 16 w 18"/>
                  <a:gd name="T83" fmla="*/ 0 h 25"/>
                  <a:gd name="T84" fmla="*/ 16 w 18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502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503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6 h 27"/>
                  <a:gd name="T2" fmla="*/ 6 w 21"/>
                  <a:gd name="T3" fmla="*/ 26 h 27"/>
                  <a:gd name="T4" fmla="*/ 2 w 21"/>
                  <a:gd name="T5" fmla="*/ 23 h 27"/>
                  <a:gd name="T6" fmla="*/ 1 w 21"/>
                  <a:gd name="T7" fmla="*/ 18 h 27"/>
                  <a:gd name="T8" fmla="*/ 2 w 21"/>
                  <a:gd name="T9" fmla="*/ 14 h 27"/>
                  <a:gd name="T10" fmla="*/ 3 w 21"/>
                  <a:gd name="T11" fmla="*/ 13 h 27"/>
                  <a:gd name="T12" fmla="*/ 4 w 21"/>
                  <a:gd name="T13" fmla="*/ 10 h 27"/>
                  <a:gd name="T14" fmla="*/ 6 w 21"/>
                  <a:gd name="T15" fmla="*/ 2 h 27"/>
                  <a:gd name="T16" fmla="*/ 15 w 21"/>
                  <a:gd name="T17" fmla="*/ 11 h 27"/>
                  <a:gd name="T18" fmla="*/ 19 w 21"/>
                  <a:gd name="T19" fmla="*/ 12 h 27"/>
                  <a:gd name="T20" fmla="*/ 19 w 21"/>
                  <a:gd name="T21" fmla="*/ 13 h 27"/>
                  <a:gd name="T22" fmla="*/ 19 w 21"/>
                  <a:gd name="T23" fmla="*/ 19 h 27"/>
                  <a:gd name="T24" fmla="*/ 18 w 21"/>
                  <a:gd name="T25" fmla="*/ 25 h 27"/>
                  <a:gd name="T26" fmla="*/ 10 w 21"/>
                  <a:gd name="T27" fmla="*/ 26 h 27"/>
                  <a:gd name="T28" fmla="*/ 10 w 21"/>
                  <a:gd name="T29" fmla="*/ 26 h 27"/>
                  <a:gd name="T30" fmla="*/ 12 w 21"/>
                  <a:gd name="T31" fmla="*/ 27 h 27"/>
                  <a:gd name="T32" fmla="*/ 15 w 21"/>
                  <a:gd name="T33" fmla="*/ 27 h 27"/>
                  <a:gd name="T34" fmla="*/ 19 w 21"/>
                  <a:gd name="T35" fmla="*/ 26 h 27"/>
                  <a:gd name="T36" fmla="*/ 20 w 21"/>
                  <a:gd name="T37" fmla="*/ 19 h 27"/>
                  <a:gd name="T38" fmla="*/ 21 w 21"/>
                  <a:gd name="T39" fmla="*/ 17 h 27"/>
                  <a:gd name="T40" fmla="*/ 20 w 21"/>
                  <a:gd name="T41" fmla="*/ 12 h 27"/>
                  <a:gd name="T42" fmla="*/ 18 w 21"/>
                  <a:gd name="T43" fmla="*/ 10 h 27"/>
                  <a:gd name="T44" fmla="*/ 16 w 21"/>
                  <a:gd name="T45" fmla="*/ 10 h 27"/>
                  <a:gd name="T46" fmla="*/ 4 w 21"/>
                  <a:gd name="T47" fmla="*/ 1 h 27"/>
                  <a:gd name="T48" fmla="*/ 3 w 21"/>
                  <a:gd name="T49" fmla="*/ 5 h 27"/>
                  <a:gd name="T50" fmla="*/ 3 w 21"/>
                  <a:gd name="T51" fmla="*/ 10 h 27"/>
                  <a:gd name="T52" fmla="*/ 2 w 21"/>
                  <a:gd name="T53" fmla="*/ 14 h 27"/>
                  <a:gd name="T54" fmla="*/ 0 w 21"/>
                  <a:gd name="T55" fmla="*/ 17 h 27"/>
                  <a:gd name="T56" fmla="*/ 0 w 21"/>
                  <a:gd name="T57" fmla="*/ 21 h 27"/>
                  <a:gd name="T58" fmla="*/ 1 w 21"/>
                  <a:gd name="T59" fmla="*/ 24 h 27"/>
                  <a:gd name="T60" fmla="*/ 2 w 21"/>
                  <a:gd name="T61" fmla="*/ 26 h 27"/>
                  <a:gd name="T62" fmla="*/ 4 w 21"/>
                  <a:gd name="T63" fmla="*/ 27 h 27"/>
                  <a:gd name="T64" fmla="*/ 8 w 21"/>
                  <a:gd name="T65" fmla="*/ 27 h 27"/>
                  <a:gd name="T66" fmla="*/ 10 w 21"/>
                  <a:gd name="T67" fmla="*/ 27 h 27"/>
                  <a:gd name="T68" fmla="*/ 10 w 2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504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505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2 w 23"/>
                  <a:gd name="T7" fmla="*/ 4 h 24"/>
                  <a:gd name="T8" fmla="*/ 6 w 23"/>
                  <a:gd name="T9" fmla="*/ 2 h 24"/>
                  <a:gd name="T10" fmla="*/ 5 w 23"/>
                  <a:gd name="T11" fmla="*/ 0 h 24"/>
                  <a:gd name="T12" fmla="*/ 3 w 23"/>
                  <a:gd name="T13" fmla="*/ 0 h 24"/>
                  <a:gd name="T14" fmla="*/ 1 w 23"/>
                  <a:gd name="T15" fmla="*/ 2 h 24"/>
                  <a:gd name="T16" fmla="*/ 1 w 23"/>
                  <a:gd name="T17" fmla="*/ 2 h 24"/>
                  <a:gd name="T18" fmla="*/ 0 w 23"/>
                  <a:gd name="T19" fmla="*/ 3 h 24"/>
                  <a:gd name="T20" fmla="*/ 1 w 23"/>
                  <a:gd name="T21" fmla="*/ 5 h 24"/>
                  <a:gd name="T22" fmla="*/ 7 w 23"/>
                  <a:gd name="T23" fmla="*/ 14 h 24"/>
                  <a:gd name="T24" fmla="*/ 8 w 23"/>
                  <a:gd name="T25" fmla="*/ 16 h 24"/>
                  <a:gd name="T26" fmla="*/ 15 w 23"/>
                  <a:gd name="T27" fmla="*/ 24 h 24"/>
                  <a:gd name="T28" fmla="*/ 18 w 23"/>
                  <a:gd name="T29" fmla="*/ 22 h 24"/>
                  <a:gd name="T30" fmla="*/ 20 w 23"/>
                  <a:gd name="T31" fmla="*/ 15 h 24"/>
                  <a:gd name="T32" fmla="*/ 23 w 23"/>
                  <a:gd name="T33" fmla="*/ 4 h 24"/>
                  <a:gd name="T34" fmla="*/ 21 w 23"/>
                  <a:gd name="T35" fmla="*/ 2 h 24"/>
                  <a:gd name="T36" fmla="*/ 20 w 23"/>
                  <a:gd name="T37" fmla="*/ 2 h 24"/>
                  <a:gd name="T38" fmla="*/ 20 w 23"/>
                  <a:gd name="T39" fmla="*/ 3 h 24"/>
                  <a:gd name="T40" fmla="*/ 21 w 23"/>
                  <a:gd name="T41" fmla="*/ 9 h 24"/>
                  <a:gd name="T42" fmla="*/ 17 w 23"/>
                  <a:gd name="T43" fmla="*/ 22 h 24"/>
                  <a:gd name="T44" fmla="*/ 13 w 23"/>
                  <a:gd name="T45" fmla="*/ 23 h 24"/>
                  <a:gd name="T46" fmla="*/ 8 w 23"/>
                  <a:gd name="T47" fmla="*/ 12 h 24"/>
                  <a:gd name="T48" fmla="*/ 6 w 23"/>
                  <a:gd name="T49" fmla="*/ 10 h 24"/>
                  <a:gd name="T50" fmla="*/ 2 w 23"/>
                  <a:gd name="T51" fmla="*/ 3 h 24"/>
                  <a:gd name="T52" fmla="*/ 2 w 23"/>
                  <a:gd name="T53" fmla="*/ 3 h 24"/>
                  <a:gd name="T54" fmla="*/ 2 w 23"/>
                  <a:gd name="T55" fmla="*/ 3 h 24"/>
                  <a:gd name="T56" fmla="*/ 5 w 23"/>
                  <a:gd name="T57" fmla="*/ 2 h 24"/>
                  <a:gd name="T58" fmla="*/ 7 w 23"/>
                  <a:gd name="T59" fmla="*/ 4 h 24"/>
                  <a:gd name="T60" fmla="*/ 12 w 23"/>
                  <a:gd name="T61" fmla="*/ 5 h 24"/>
                  <a:gd name="T62" fmla="*/ 14 w 23"/>
                  <a:gd name="T63" fmla="*/ 5 h 24"/>
                  <a:gd name="T64" fmla="*/ 21 w 23"/>
                  <a:gd name="T65" fmla="*/ 2 h 24"/>
                  <a:gd name="T66" fmla="*/ 21 w 23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0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50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507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12 w 16"/>
                  <a:gd name="T3" fmla="*/ 15 h 16"/>
                  <a:gd name="T4" fmla="*/ 9 w 16"/>
                  <a:gd name="T5" fmla="*/ 14 h 16"/>
                  <a:gd name="T6" fmla="*/ 6 w 16"/>
                  <a:gd name="T7" fmla="*/ 13 h 16"/>
                  <a:gd name="T8" fmla="*/ 4 w 16"/>
                  <a:gd name="T9" fmla="*/ 9 h 16"/>
                  <a:gd name="T10" fmla="*/ 3 w 16"/>
                  <a:gd name="T11" fmla="*/ 7 h 16"/>
                  <a:gd name="T12" fmla="*/ 2 w 16"/>
                  <a:gd name="T13" fmla="*/ 4 h 16"/>
                  <a:gd name="T14" fmla="*/ 2 w 16"/>
                  <a:gd name="T15" fmla="*/ 1 h 16"/>
                  <a:gd name="T16" fmla="*/ 3 w 16"/>
                  <a:gd name="T17" fmla="*/ 1 h 16"/>
                  <a:gd name="T18" fmla="*/ 5 w 16"/>
                  <a:gd name="T19" fmla="*/ 2 h 16"/>
                  <a:gd name="T20" fmla="*/ 9 w 16"/>
                  <a:gd name="T21" fmla="*/ 3 h 16"/>
                  <a:gd name="T22" fmla="*/ 14 w 16"/>
                  <a:gd name="T23" fmla="*/ 9 h 16"/>
                  <a:gd name="T24" fmla="*/ 15 w 16"/>
                  <a:gd name="T25" fmla="*/ 11 h 16"/>
                  <a:gd name="T26" fmla="*/ 15 w 16"/>
                  <a:gd name="T27" fmla="*/ 14 h 16"/>
                  <a:gd name="T28" fmla="*/ 15 w 16"/>
                  <a:gd name="T29" fmla="*/ 15 h 16"/>
                  <a:gd name="T30" fmla="*/ 12 w 16"/>
                  <a:gd name="T31" fmla="*/ 15 h 16"/>
                  <a:gd name="T32" fmla="*/ 12 w 16"/>
                  <a:gd name="T33" fmla="*/ 16 h 16"/>
                  <a:gd name="T34" fmla="*/ 12 w 16"/>
                  <a:gd name="T35" fmla="*/ 15 h 16"/>
                  <a:gd name="T36" fmla="*/ 12 w 16"/>
                  <a:gd name="T37" fmla="*/ 16 h 16"/>
                  <a:gd name="T38" fmla="*/ 12 w 16"/>
                  <a:gd name="T39" fmla="*/ 16 h 16"/>
                  <a:gd name="T40" fmla="*/ 15 w 16"/>
                  <a:gd name="T41" fmla="*/ 16 h 16"/>
                  <a:gd name="T42" fmla="*/ 15 w 16"/>
                  <a:gd name="T43" fmla="*/ 16 h 16"/>
                  <a:gd name="T44" fmla="*/ 16 w 16"/>
                  <a:gd name="T45" fmla="*/ 14 h 16"/>
                  <a:gd name="T46" fmla="*/ 16 w 16"/>
                  <a:gd name="T47" fmla="*/ 14 h 16"/>
                  <a:gd name="T48" fmla="*/ 16 w 16"/>
                  <a:gd name="T49" fmla="*/ 11 h 16"/>
                  <a:gd name="T50" fmla="*/ 16 w 16"/>
                  <a:gd name="T51" fmla="*/ 11 h 16"/>
                  <a:gd name="T52" fmla="*/ 15 w 16"/>
                  <a:gd name="T53" fmla="*/ 9 h 16"/>
                  <a:gd name="T54" fmla="*/ 15 w 16"/>
                  <a:gd name="T55" fmla="*/ 9 h 16"/>
                  <a:gd name="T56" fmla="*/ 9 w 16"/>
                  <a:gd name="T57" fmla="*/ 2 h 16"/>
                  <a:gd name="T58" fmla="*/ 6 w 16"/>
                  <a:gd name="T59" fmla="*/ 1 h 16"/>
                  <a:gd name="T60" fmla="*/ 6 w 16"/>
                  <a:gd name="T61" fmla="*/ 1 h 16"/>
                  <a:gd name="T62" fmla="*/ 3 w 16"/>
                  <a:gd name="T63" fmla="*/ 0 h 16"/>
                  <a:gd name="T64" fmla="*/ 3 w 16"/>
                  <a:gd name="T65" fmla="*/ 0 h 16"/>
                  <a:gd name="T66" fmla="*/ 0 w 16"/>
                  <a:gd name="T67" fmla="*/ 0 h 16"/>
                  <a:gd name="T68" fmla="*/ 0 w 16"/>
                  <a:gd name="T69" fmla="*/ 0 h 16"/>
                  <a:gd name="T70" fmla="*/ 0 w 16"/>
                  <a:gd name="T71" fmla="*/ 4 h 16"/>
                  <a:gd name="T72" fmla="*/ 0 w 16"/>
                  <a:gd name="T73" fmla="*/ 4 h 16"/>
                  <a:gd name="T74" fmla="*/ 2 w 16"/>
                  <a:gd name="T75" fmla="*/ 7 h 16"/>
                  <a:gd name="T76" fmla="*/ 2 w 16"/>
                  <a:gd name="T77" fmla="*/ 7 h 16"/>
                  <a:gd name="T78" fmla="*/ 4 w 16"/>
                  <a:gd name="T79" fmla="*/ 10 h 16"/>
                  <a:gd name="T80" fmla="*/ 5 w 16"/>
                  <a:gd name="T81" fmla="*/ 13 h 16"/>
                  <a:gd name="T82" fmla="*/ 5 w 16"/>
                  <a:gd name="T83" fmla="*/ 14 h 16"/>
                  <a:gd name="T84" fmla="*/ 9 w 16"/>
                  <a:gd name="T85" fmla="*/ 15 h 16"/>
                  <a:gd name="T86" fmla="*/ 9 w 16"/>
                  <a:gd name="T87" fmla="*/ 15 h 16"/>
                  <a:gd name="T88" fmla="*/ 11 w 16"/>
                  <a:gd name="T89" fmla="*/ 16 h 16"/>
                  <a:gd name="T90" fmla="*/ 12 w 16"/>
                  <a:gd name="T91" fmla="*/ 16 h 16"/>
                  <a:gd name="T92" fmla="*/ 12 w 16"/>
                  <a:gd name="T93" fmla="*/ 16 h 16"/>
                  <a:gd name="T94" fmla="*/ 12 w 16"/>
                  <a:gd name="T9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511"/>
              <p:cNvSpPr>
                <a:spLocks/>
              </p:cNvSpPr>
              <p:nvPr/>
            </p:nvSpPr>
            <p:spPr bwMode="auto">
              <a:xfrm>
                <a:off x="6851651" y="5224463"/>
                <a:ext cx="304800" cy="271463"/>
              </a:xfrm>
              <a:custGeom>
                <a:avLst/>
                <a:gdLst>
                  <a:gd name="T0" fmla="*/ 185 w 192"/>
                  <a:gd name="T1" fmla="*/ 49 h 171"/>
                  <a:gd name="T2" fmla="*/ 179 w 192"/>
                  <a:gd name="T3" fmla="*/ 32 h 171"/>
                  <a:gd name="T4" fmla="*/ 178 w 192"/>
                  <a:gd name="T5" fmla="*/ 30 h 171"/>
                  <a:gd name="T6" fmla="*/ 169 w 192"/>
                  <a:gd name="T7" fmla="*/ 22 h 171"/>
                  <a:gd name="T8" fmla="*/ 156 w 192"/>
                  <a:gd name="T9" fmla="*/ 18 h 171"/>
                  <a:gd name="T10" fmla="*/ 138 w 192"/>
                  <a:gd name="T11" fmla="*/ 7 h 171"/>
                  <a:gd name="T12" fmla="*/ 127 w 192"/>
                  <a:gd name="T13" fmla="*/ 1 h 171"/>
                  <a:gd name="T14" fmla="*/ 119 w 192"/>
                  <a:gd name="T15" fmla="*/ 0 h 171"/>
                  <a:gd name="T16" fmla="*/ 112 w 192"/>
                  <a:gd name="T17" fmla="*/ 5 h 171"/>
                  <a:gd name="T18" fmla="*/ 107 w 192"/>
                  <a:gd name="T19" fmla="*/ 7 h 171"/>
                  <a:gd name="T20" fmla="*/ 101 w 192"/>
                  <a:gd name="T21" fmla="*/ 8 h 171"/>
                  <a:gd name="T22" fmla="*/ 92 w 192"/>
                  <a:gd name="T23" fmla="*/ 14 h 171"/>
                  <a:gd name="T24" fmla="*/ 85 w 192"/>
                  <a:gd name="T25" fmla="*/ 19 h 171"/>
                  <a:gd name="T26" fmla="*/ 67 w 192"/>
                  <a:gd name="T27" fmla="*/ 19 h 171"/>
                  <a:gd name="T28" fmla="*/ 62 w 192"/>
                  <a:gd name="T29" fmla="*/ 22 h 171"/>
                  <a:gd name="T30" fmla="*/ 58 w 192"/>
                  <a:gd name="T31" fmla="*/ 27 h 171"/>
                  <a:gd name="T32" fmla="*/ 57 w 192"/>
                  <a:gd name="T33" fmla="*/ 36 h 171"/>
                  <a:gd name="T34" fmla="*/ 54 w 192"/>
                  <a:gd name="T35" fmla="*/ 37 h 171"/>
                  <a:gd name="T36" fmla="*/ 44 w 192"/>
                  <a:gd name="T37" fmla="*/ 31 h 171"/>
                  <a:gd name="T38" fmla="*/ 38 w 192"/>
                  <a:gd name="T39" fmla="*/ 31 h 171"/>
                  <a:gd name="T40" fmla="*/ 30 w 192"/>
                  <a:gd name="T41" fmla="*/ 36 h 171"/>
                  <a:gd name="T42" fmla="*/ 21 w 192"/>
                  <a:gd name="T43" fmla="*/ 47 h 171"/>
                  <a:gd name="T44" fmla="*/ 21 w 192"/>
                  <a:gd name="T45" fmla="*/ 57 h 171"/>
                  <a:gd name="T46" fmla="*/ 20 w 192"/>
                  <a:gd name="T47" fmla="*/ 64 h 171"/>
                  <a:gd name="T48" fmla="*/ 15 w 192"/>
                  <a:gd name="T49" fmla="*/ 67 h 171"/>
                  <a:gd name="T50" fmla="*/ 3 w 192"/>
                  <a:gd name="T51" fmla="*/ 74 h 171"/>
                  <a:gd name="T52" fmla="*/ 2 w 192"/>
                  <a:gd name="T53" fmla="*/ 81 h 171"/>
                  <a:gd name="T54" fmla="*/ 3 w 192"/>
                  <a:gd name="T55" fmla="*/ 95 h 171"/>
                  <a:gd name="T56" fmla="*/ 0 w 192"/>
                  <a:gd name="T57" fmla="*/ 101 h 171"/>
                  <a:gd name="T58" fmla="*/ 2 w 192"/>
                  <a:gd name="T59" fmla="*/ 107 h 171"/>
                  <a:gd name="T60" fmla="*/ 9 w 192"/>
                  <a:gd name="T61" fmla="*/ 117 h 171"/>
                  <a:gd name="T62" fmla="*/ 9 w 192"/>
                  <a:gd name="T63" fmla="*/ 129 h 171"/>
                  <a:gd name="T64" fmla="*/ 13 w 192"/>
                  <a:gd name="T65" fmla="*/ 138 h 171"/>
                  <a:gd name="T66" fmla="*/ 33 w 192"/>
                  <a:gd name="T67" fmla="*/ 165 h 171"/>
                  <a:gd name="T68" fmla="*/ 37 w 192"/>
                  <a:gd name="T69" fmla="*/ 168 h 171"/>
                  <a:gd name="T70" fmla="*/ 39 w 192"/>
                  <a:gd name="T71" fmla="*/ 168 h 171"/>
                  <a:gd name="T72" fmla="*/ 46 w 192"/>
                  <a:gd name="T73" fmla="*/ 165 h 171"/>
                  <a:gd name="T74" fmla="*/ 51 w 192"/>
                  <a:gd name="T75" fmla="*/ 165 h 171"/>
                  <a:gd name="T76" fmla="*/ 52 w 192"/>
                  <a:gd name="T77" fmla="*/ 171 h 171"/>
                  <a:gd name="T78" fmla="*/ 71 w 192"/>
                  <a:gd name="T79" fmla="*/ 163 h 171"/>
                  <a:gd name="T80" fmla="*/ 81 w 192"/>
                  <a:gd name="T81" fmla="*/ 156 h 171"/>
                  <a:gd name="T82" fmla="*/ 93 w 192"/>
                  <a:gd name="T83" fmla="*/ 155 h 171"/>
                  <a:gd name="T84" fmla="*/ 104 w 192"/>
                  <a:gd name="T85" fmla="*/ 155 h 171"/>
                  <a:gd name="T86" fmla="*/ 114 w 192"/>
                  <a:gd name="T87" fmla="*/ 149 h 171"/>
                  <a:gd name="T88" fmla="*/ 120 w 192"/>
                  <a:gd name="T89" fmla="*/ 136 h 171"/>
                  <a:gd name="T90" fmla="*/ 126 w 192"/>
                  <a:gd name="T91" fmla="*/ 126 h 171"/>
                  <a:gd name="T92" fmla="*/ 138 w 192"/>
                  <a:gd name="T93" fmla="*/ 121 h 171"/>
                  <a:gd name="T94" fmla="*/ 148 w 192"/>
                  <a:gd name="T95" fmla="*/ 120 h 171"/>
                  <a:gd name="T96" fmla="*/ 163 w 192"/>
                  <a:gd name="T97" fmla="*/ 120 h 171"/>
                  <a:gd name="T98" fmla="*/ 176 w 192"/>
                  <a:gd name="T99" fmla="*/ 118 h 171"/>
                  <a:gd name="T100" fmla="*/ 180 w 192"/>
                  <a:gd name="T101" fmla="*/ 113 h 171"/>
                  <a:gd name="T102" fmla="*/ 185 w 192"/>
                  <a:gd name="T103" fmla="*/ 105 h 171"/>
                  <a:gd name="T104" fmla="*/ 189 w 192"/>
                  <a:gd name="T105" fmla="*/ 96 h 171"/>
                  <a:gd name="T106" fmla="*/ 189 w 192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2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5" y="26"/>
                    </a:lnTo>
                    <a:lnTo>
                      <a:pt x="169" y="22"/>
                    </a:lnTo>
                    <a:lnTo>
                      <a:pt x="163" y="19"/>
                    </a:lnTo>
                    <a:lnTo>
                      <a:pt x="156" y="18"/>
                    </a:lnTo>
                    <a:lnTo>
                      <a:pt x="150" y="13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6" y="1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1" y="47"/>
                    </a:lnTo>
                    <a:lnTo>
                      <a:pt x="20" y="52"/>
                    </a:lnTo>
                    <a:lnTo>
                      <a:pt x="21" y="57"/>
                    </a:lnTo>
                    <a:lnTo>
                      <a:pt x="21" y="61"/>
                    </a:lnTo>
                    <a:lnTo>
                      <a:pt x="20" y="64"/>
                    </a:lnTo>
                    <a:lnTo>
                      <a:pt x="18" y="65"/>
                    </a:lnTo>
                    <a:lnTo>
                      <a:pt x="15" y="67"/>
                    </a:lnTo>
                    <a:lnTo>
                      <a:pt x="6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3" y="92"/>
                    </a:lnTo>
                    <a:lnTo>
                      <a:pt x="3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6" y="113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9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0" y="148"/>
                    </a:lnTo>
                    <a:lnTo>
                      <a:pt x="33" y="165"/>
                    </a:lnTo>
                    <a:lnTo>
                      <a:pt x="34" y="167"/>
                    </a:lnTo>
                    <a:lnTo>
                      <a:pt x="37" y="168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43" y="165"/>
                    </a:lnTo>
                    <a:lnTo>
                      <a:pt x="46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2" y="168"/>
                    </a:lnTo>
                    <a:lnTo>
                      <a:pt x="52" y="171"/>
                    </a:lnTo>
                    <a:lnTo>
                      <a:pt x="62" y="168"/>
                    </a:lnTo>
                    <a:lnTo>
                      <a:pt x="71" y="163"/>
                    </a:lnTo>
                    <a:lnTo>
                      <a:pt x="76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0" y="154"/>
                    </a:lnTo>
                    <a:lnTo>
                      <a:pt x="114" y="149"/>
                    </a:lnTo>
                    <a:lnTo>
                      <a:pt x="117" y="144"/>
                    </a:lnTo>
                    <a:lnTo>
                      <a:pt x="120" y="136"/>
                    </a:lnTo>
                    <a:lnTo>
                      <a:pt x="124" y="129"/>
                    </a:lnTo>
                    <a:lnTo>
                      <a:pt x="126" y="126"/>
                    </a:lnTo>
                    <a:lnTo>
                      <a:pt x="127" y="124"/>
                    </a:lnTo>
                    <a:lnTo>
                      <a:pt x="138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3" y="120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89" y="96"/>
                    </a:lnTo>
                    <a:lnTo>
                      <a:pt x="192" y="95"/>
                    </a:lnTo>
                    <a:lnTo>
                      <a:pt x="189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517"/>
              <p:cNvSpPr>
                <a:spLocks/>
              </p:cNvSpPr>
              <p:nvPr/>
            </p:nvSpPr>
            <p:spPr bwMode="auto">
              <a:xfrm>
                <a:off x="6234113" y="4826000"/>
                <a:ext cx="463550" cy="430213"/>
              </a:xfrm>
              <a:custGeom>
                <a:avLst/>
                <a:gdLst>
                  <a:gd name="T0" fmla="*/ 286 w 292"/>
                  <a:gd name="T1" fmla="*/ 115 h 271"/>
                  <a:gd name="T2" fmla="*/ 292 w 292"/>
                  <a:gd name="T3" fmla="*/ 110 h 271"/>
                  <a:gd name="T4" fmla="*/ 273 w 292"/>
                  <a:gd name="T5" fmla="*/ 90 h 271"/>
                  <a:gd name="T6" fmla="*/ 255 w 292"/>
                  <a:gd name="T7" fmla="*/ 78 h 271"/>
                  <a:gd name="T8" fmla="*/ 252 w 292"/>
                  <a:gd name="T9" fmla="*/ 67 h 271"/>
                  <a:gd name="T10" fmla="*/ 260 w 292"/>
                  <a:gd name="T11" fmla="*/ 49 h 271"/>
                  <a:gd name="T12" fmla="*/ 266 w 292"/>
                  <a:gd name="T13" fmla="*/ 25 h 271"/>
                  <a:gd name="T14" fmla="*/ 262 w 292"/>
                  <a:gd name="T15" fmla="*/ 21 h 271"/>
                  <a:gd name="T16" fmla="*/ 249 w 292"/>
                  <a:gd name="T17" fmla="*/ 21 h 271"/>
                  <a:gd name="T18" fmla="*/ 243 w 292"/>
                  <a:gd name="T19" fmla="*/ 23 h 271"/>
                  <a:gd name="T20" fmla="*/ 237 w 292"/>
                  <a:gd name="T21" fmla="*/ 25 h 271"/>
                  <a:gd name="T22" fmla="*/ 227 w 292"/>
                  <a:gd name="T23" fmla="*/ 25 h 271"/>
                  <a:gd name="T24" fmla="*/ 216 w 292"/>
                  <a:gd name="T25" fmla="*/ 12 h 271"/>
                  <a:gd name="T26" fmla="*/ 197 w 292"/>
                  <a:gd name="T27" fmla="*/ 11 h 271"/>
                  <a:gd name="T28" fmla="*/ 180 w 292"/>
                  <a:gd name="T29" fmla="*/ 8 h 271"/>
                  <a:gd name="T30" fmla="*/ 165 w 292"/>
                  <a:gd name="T31" fmla="*/ 8 h 271"/>
                  <a:gd name="T32" fmla="*/ 155 w 292"/>
                  <a:gd name="T33" fmla="*/ 10 h 271"/>
                  <a:gd name="T34" fmla="*/ 137 w 292"/>
                  <a:gd name="T35" fmla="*/ 15 h 271"/>
                  <a:gd name="T36" fmla="*/ 103 w 292"/>
                  <a:gd name="T37" fmla="*/ 10 h 271"/>
                  <a:gd name="T38" fmla="*/ 86 w 292"/>
                  <a:gd name="T39" fmla="*/ 2 h 271"/>
                  <a:gd name="T40" fmla="*/ 78 w 292"/>
                  <a:gd name="T41" fmla="*/ 0 h 271"/>
                  <a:gd name="T42" fmla="*/ 68 w 292"/>
                  <a:gd name="T43" fmla="*/ 8 h 271"/>
                  <a:gd name="T44" fmla="*/ 56 w 292"/>
                  <a:gd name="T45" fmla="*/ 9 h 271"/>
                  <a:gd name="T46" fmla="*/ 50 w 292"/>
                  <a:gd name="T47" fmla="*/ 9 h 271"/>
                  <a:gd name="T48" fmla="*/ 48 w 292"/>
                  <a:gd name="T49" fmla="*/ 27 h 271"/>
                  <a:gd name="T50" fmla="*/ 44 w 292"/>
                  <a:gd name="T51" fmla="*/ 33 h 271"/>
                  <a:gd name="T52" fmla="*/ 34 w 292"/>
                  <a:gd name="T53" fmla="*/ 28 h 271"/>
                  <a:gd name="T54" fmla="*/ 20 w 292"/>
                  <a:gd name="T55" fmla="*/ 16 h 271"/>
                  <a:gd name="T56" fmla="*/ 7 w 292"/>
                  <a:gd name="T57" fmla="*/ 14 h 271"/>
                  <a:gd name="T58" fmla="*/ 3 w 292"/>
                  <a:gd name="T59" fmla="*/ 21 h 271"/>
                  <a:gd name="T60" fmla="*/ 0 w 292"/>
                  <a:gd name="T61" fmla="*/ 51 h 271"/>
                  <a:gd name="T62" fmla="*/ 5 w 292"/>
                  <a:gd name="T63" fmla="*/ 64 h 271"/>
                  <a:gd name="T64" fmla="*/ 30 w 292"/>
                  <a:gd name="T65" fmla="*/ 90 h 271"/>
                  <a:gd name="T66" fmla="*/ 37 w 292"/>
                  <a:gd name="T67" fmla="*/ 108 h 271"/>
                  <a:gd name="T68" fmla="*/ 42 w 292"/>
                  <a:gd name="T69" fmla="*/ 120 h 271"/>
                  <a:gd name="T70" fmla="*/ 53 w 292"/>
                  <a:gd name="T71" fmla="*/ 129 h 271"/>
                  <a:gd name="T72" fmla="*/ 93 w 292"/>
                  <a:gd name="T73" fmla="*/ 159 h 271"/>
                  <a:gd name="T74" fmla="*/ 121 w 292"/>
                  <a:gd name="T75" fmla="*/ 179 h 271"/>
                  <a:gd name="T76" fmla="*/ 124 w 292"/>
                  <a:gd name="T77" fmla="*/ 188 h 271"/>
                  <a:gd name="T78" fmla="*/ 128 w 292"/>
                  <a:gd name="T79" fmla="*/ 202 h 271"/>
                  <a:gd name="T80" fmla="*/ 147 w 292"/>
                  <a:gd name="T81" fmla="*/ 217 h 271"/>
                  <a:gd name="T82" fmla="*/ 155 w 292"/>
                  <a:gd name="T83" fmla="*/ 229 h 271"/>
                  <a:gd name="T84" fmla="*/ 168 w 292"/>
                  <a:gd name="T85" fmla="*/ 242 h 271"/>
                  <a:gd name="T86" fmla="*/ 193 w 292"/>
                  <a:gd name="T87" fmla="*/ 254 h 271"/>
                  <a:gd name="T88" fmla="*/ 218 w 292"/>
                  <a:gd name="T89" fmla="*/ 266 h 271"/>
                  <a:gd name="T90" fmla="*/ 229 w 292"/>
                  <a:gd name="T91" fmla="*/ 258 h 271"/>
                  <a:gd name="T92" fmla="*/ 226 w 292"/>
                  <a:gd name="T93" fmla="*/ 238 h 271"/>
                  <a:gd name="T94" fmla="*/ 227 w 292"/>
                  <a:gd name="T95" fmla="*/ 222 h 271"/>
                  <a:gd name="T96" fmla="*/ 233 w 292"/>
                  <a:gd name="T97" fmla="*/ 209 h 271"/>
                  <a:gd name="T98" fmla="*/ 239 w 292"/>
                  <a:gd name="T99" fmla="*/ 194 h 271"/>
                  <a:gd name="T100" fmla="*/ 251 w 292"/>
                  <a:gd name="T101" fmla="*/ 185 h 271"/>
                  <a:gd name="T102" fmla="*/ 261 w 292"/>
                  <a:gd name="T103" fmla="*/ 190 h 271"/>
                  <a:gd name="T104" fmla="*/ 255 w 292"/>
                  <a:gd name="T105" fmla="*/ 177 h 271"/>
                  <a:gd name="T106" fmla="*/ 252 w 292"/>
                  <a:gd name="T107" fmla="*/ 167 h 271"/>
                  <a:gd name="T108" fmla="*/ 259 w 292"/>
                  <a:gd name="T109" fmla="*/ 164 h 271"/>
                  <a:gd name="T110" fmla="*/ 273 w 292"/>
                  <a:gd name="T111" fmla="*/ 157 h 271"/>
                  <a:gd name="T112" fmla="*/ 280 w 292"/>
                  <a:gd name="T113" fmla="*/ 149 h 271"/>
                  <a:gd name="T114" fmla="*/ 288 w 292"/>
                  <a:gd name="T115" fmla="*/ 157 h 271"/>
                  <a:gd name="T116" fmla="*/ 291 w 292"/>
                  <a:gd name="T117" fmla="*/ 154 h 271"/>
                  <a:gd name="T118" fmla="*/ 288 w 292"/>
                  <a:gd name="T119" fmla="*/ 138 h 271"/>
                  <a:gd name="T120" fmla="*/ 267 w 292"/>
                  <a:gd name="T121" fmla="*/ 118 h 271"/>
                  <a:gd name="T122" fmla="*/ 271 w 292"/>
                  <a:gd name="T123" fmla="*/ 1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71">
                    <a:moveTo>
                      <a:pt x="271" y="115"/>
                    </a:moveTo>
                    <a:lnTo>
                      <a:pt x="279" y="115"/>
                    </a:lnTo>
                    <a:lnTo>
                      <a:pt x="286" y="115"/>
                    </a:lnTo>
                    <a:lnTo>
                      <a:pt x="291" y="115"/>
                    </a:lnTo>
                    <a:lnTo>
                      <a:pt x="292" y="114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78" y="95"/>
                    </a:lnTo>
                    <a:lnTo>
                      <a:pt x="273" y="90"/>
                    </a:lnTo>
                    <a:lnTo>
                      <a:pt x="266" y="85"/>
                    </a:lnTo>
                    <a:lnTo>
                      <a:pt x="261" y="83"/>
                    </a:lnTo>
                    <a:lnTo>
                      <a:pt x="255" y="78"/>
                    </a:lnTo>
                    <a:lnTo>
                      <a:pt x="253" y="77"/>
                    </a:lnTo>
                    <a:lnTo>
                      <a:pt x="252" y="76"/>
                    </a:lnTo>
                    <a:lnTo>
                      <a:pt x="252" y="67"/>
                    </a:lnTo>
                    <a:lnTo>
                      <a:pt x="252" y="67"/>
                    </a:lnTo>
                    <a:lnTo>
                      <a:pt x="255" y="58"/>
                    </a:lnTo>
                    <a:lnTo>
                      <a:pt x="260" y="49"/>
                    </a:lnTo>
                    <a:lnTo>
                      <a:pt x="264" y="42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2" y="21"/>
                    </a:lnTo>
                    <a:lnTo>
                      <a:pt x="257" y="20"/>
                    </a:lnTo>
                    <a:lnTo>
                      <a:pt x="253" y="20"/>
                    </a:lnTo>
                    <a:lnTo>
                      <a:pt x="249" y="21"/>
                    </a:lnTo>
                    <a:lnTo>
                      <a:pt x="246" y="22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43" y="20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236" y="27"/>
                    </a:lnTo>
                    <a:lnTo>
                      <a:pt x="231" y="27"/>
                    </a:lnTo>
                    <a:lnTo>
                      <a:pt x="227" y="25"/>
                    </a:lnTo>
                    <a:lnTo>
                      <a:pt x="223" y="23"/>
                    </a:lnTo>
                    <a:lnTo>
                      <a:pt x="221" y="18"/>
                    </a:lnTo>
                    <a:lnTo>
                      <a:pt x="216" y="12"/>
                    </a:lnTo>
                    <a:lnTo>
                      <a:pt x="210" y="11"/>
                    </a:lnTo>
                    <a:lnTo>
                      <a:pt x="206" y="10"/>
                    </a:lnTo>
                    <a:lnTo>
                      <a:pt x="197" y="11"/>
                    </a:lnTo>
                    <a:lnTo>
                      <a:pt x="193" y="10"/>
                    </a:lnTo>
                    <a:lnTo>
                      <a:pt x="187" y="9"/>
                    </a:lnTo>
                    <a:lnTo>
                      <a:pt x="180" y="8"/>
                    </a:lnTo>
                    <a:lnTo>
                      <a:pt x="175" y="8"/>
                    </a:lnTo>
                    <a:lnTo>
                      <a:pt x="171" y="9"/>
                    </a:lnTo>
                    <a:lnTo>
                      <a:pt x="165" y="8"/>
                    </a:lnTo>
                    <a:lnTo>
                      <a:pt x="161" y="8"/>
                    </a:lnTo>
                    <a:lnTo>
                      <a:pt x="158" y="9"/>
                    </a:lnTo>
                    <a:lnTo>
                      <a:pt x="155" y="10"/>
                    </a:lnTo>
                    <a:lnTo>
                      <a:pt x="153" y="12"/>
                    </a:lnTo>
                    <a:lnTo>
                      <a:pt x="149" y="15"/>
                    </a:lnTo>
                    <a:lnTo>
                      <a:pt x="137" y="15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3" y="10"/>
                    </a:lnTo>
                    <a:lnTo>
                      <a:pt x="99" y="9"/>
                    </a:lnTo>
                    <a:lnTo>
                      <a:pt x="93" y="5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8" y="18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25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30" y="90"/>
                    </a:lnTo>
                    <a:lnTo>
                      <a:pt x="32" y="95"/>
                    </a:lnTo>
                    <a:lnTo>
                      <a:pt x="34" y="99"/>
                    </a:lnTo>
                    <a:lnTo>
                      <a:pt x="37" y="108"/>
                    </a:lnTo>
                    <a:lnTo>
                      <a:pt x="38" y="111"/>
                    </a:lnTo>
                    <a:lnTo>
                      <a:pt x="38" y="115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67" y="141"/>
                    </a:lnTo>
                    <a:lnTo>
                      <a:pt x="80" y="151"/>
                    </a:lnTo>
                    <a:lnTo>
                      <a:pt x="93" y="159"/>
                    </a:lnTo>
                    <a:lnTo>
                      <a:pt x="109" y="170"/>
                    </a:lnTo>
                    <a:lnTo>
                      <a:pt x="116" y="176"/>
                    </a:lnTo>
                    <a:lnTo>
                      <a:pt x="121" y="179"/>
                    </a:lnTo>
                    <a:lnTo>
                      <a:pt x="123" y="183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94"/>
                    </a:lnTo>
                    <a:lnTo>
                      <a:pt x="125" y="198"/>
                    </a:lnTo>
                    <a:lnTo>
                      <a:pt x="128" y="202"/>
                    </a:lnTo>
                    <a:lnTo>
                      <a:pt x="130" y="205"/>
                    </a:lnTo>
                    <a:lnTo>
                      <a:pt x="138" y="210"/>
                    </a:lnTo>
                    <a:lnTo>
                      <a:pt x="147" y="217"/>
                    </a:lnTo>
                    <a:lnTo>
                      <a:pt x="153" y="222"/>
                    </a:lnTo>
                    <a:lnTo>
                      <a:pt x="155" y="226"/>
                    </a:lnTo>
                    <a:lnTo>
                      <a:pt x="155" y="229"/>
                    </a:lnTo>
                    <a:lnTo>
                      <a:pt x="160" y="235"/>
                    </a:lnTo>
                    <a:lnTo>
                      <a:pt x="164" y="239"/>
                    </a:lnTo>
                    <a:lnTo>
                      <a:pt x="168" y="242"/>
                    </a:lnTo>
                    <a:lnTo>
                      <a:pt x="174" y="244"/>
                    </a:lnTo>
                    <a:lnTo>
                      <a:pt x="183" y="247"/>
                    </a:lnTo>
                    <a:lnTo>
                      <a:pt x="193" y="254"/>
                    </a:lnTo>
                    <a:lnTo>
                      <a:pt x="204" y="260"/>
                    </a:lnTo>
                    <a:lnTo>
                      <a:pt x="210" y="263"/>
                    </a:lnTo>
                    <a:lnTo>
                      <a:pt x="218" y="266"/>
                    </a:lnTo>
                    <a:lnTo>
                      <a:pt x="228" y="271"/>
                    </a:lnTo>
                    <a:lnTo>
                      <a:pt x="229" y="264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28" y="248"/>
                    </a:lnTo>
                    <a:lnTo>
                      <a:pt x="226" y="238"/>
                    </a:lnTo>
                    <a:lnTo>
                      <a:pt x="224" y="233"/>
                    </a:lnTo>
                    <a:lnTo>
                      <a:pt x="226" y="227"/>
                    </a:lnTo>
                    <a:lnTo>
                      <a:pt x="227" y="222"/>
                    </a:lnTo>
                    <a:lnTo>
                      <a:pt x="230" y="219"/>
                    </a:lnTo>
                    <a:lnTo>
                      <a:pt x="231" y="216"/>
                    </a:lnTo>
                    <a:lnTo>
                      <a:pt x="233" y="209"/>
                    </a:lnTo>
                    <a:lnTo>
                      <a:pt x="234" y="203"/>
                    </a:lnTo>
                    <a:lnTo>
                      <a:pt x="236" y="198"/>
                    </a:lnTo>
                    <a:lnTo>
                      <a:pt x="239" y="194"/>
                    </a:lnTo>
                    <a:lnTo>
                      <a:pt x="243" y="189"/>
                    </a:lnTo>
                    <a:lnTo>
                      <a:pt x="248" y="185"/>
                    </a:lnTo>
                    <a:lnTo>
                      <a:pt x="251" y="185"/>
                    </a:lnTo>
                    <a:lnTo>
                      <a:pt x="258" y="190"/>
                    </a:lnTo>
                    <a:lnTo>
                      <a:pt x="261" y="191"/>
                    </a:lnTo>
                    <a:lnTo>
                      <a:pt x="261" y="190"/>
                    </a:lnTo>
                    <a:lnTo>
                      <a:pt x="261" y="186"/>
                    </a:lnTo>
                    <a:lnTo>
                      <a:pt x="260" y="183"/>
                    </a:lnTo>
                    <a:lnTo>
                      <a:pt x="255" y="177"/>
                    </a:lnTo>
                    <a:lnTo>
                      <a:pt x="253" y="173"/>
                    </a:lnTo>
                    <a:lnTo>
                      <a:pt x="252" y="170"/>
                    </a:lnTo>
                    <a:lnTo>
                      <a:pt x="252" y="167"/>
                    </a:lnTo>
                    <a:lnTo>
                      <a:pt x="253" y="165"/>
                    </a:lnTo>
                    <a:lnTo>
                      <a:pt x="257" y="164"/>
                    </a:lnTo>
                    <a:lnTo>
                      <a:pt x="259" y="164"/>
                    </a:lnTo>
                    <a:lnTo>
                      <a:pt x="261" y="164"/>
                    </a:lnTo>
                    <a:lnTo>
                      <a:pt x="267" y="161"/>
                    </a:lnTo>
                    <a:lnTo>
                      <a:pt x="273" y="157"/>
                    </a:lnTo>
                    <a:lnTo>
                      <a:pt x="277" y="152"/>
                    </a:lnTo>
                    <a:lnTo>
                      <a:pt x="279" y="149"/>
                    </a:lnTo>
                    <a:lnTo>
                      <a:pt x="280" y="149"/>
                    </a:lnTo>
                    <a:lnTo>
                      <a:pt x="282" y="151"/>
                    </a:lnTo>
                    <a:lnTo>
                      <a:pt x="285" y="154"/>
                    </a:lnTo>
                    <a:lnTo>
                      <a:pt x="288" y="157"/>
                    </a:lnTo>
                    <a:lnTo>
                      <a:pt x="290" y="157"/>
                    </a:lnTo>
                    <a:lnTo>
                      <a:pt x="291" y="154"/>
                    </a:lnTo>
                    <a:lnTo>
                      <a:pt x="291" y="154"/>
                    </a:lnTo>
                    <a:lnTo>
                      <a:pt x="291" y="147"/>
                    </a:lnTo>
                    <a:lnTo>
                      <a:pt x="290" y="142"/>
                    </a:lnTo>
                    <a:lnTo>
                      <a:pt x="288" y="138"/>
                    </a:lnTo>
                    <a:lnTo>
                      <a:pt x="284" y="133"/>
                    </a:lnTo>
                    <a:lnTo>
                      <a:pt x="277" y="127"/>
                    </a:lnTo>
                    <a:lnTo>
                      <a:pt x="267" y="118"/>
                    </a:lnTo>
                    <a:lnTo>
                      <a:pt x="267" y="117"/>
                    </a:lnTo>
                    <a:lnTo>
                      <a:pt x="267" y="115"/>
                    </a:lnTo>
                    <a:lnTo>
                      <a:pt x="27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519"/>
              <p:cNvSpPr>
                <a:spLocks/>
              </p:cNvSpPr>
              <p:nvPr/>
            </p:nvSpPr>
            <p:spPr bwMode="auto">
              <a:xfrm>
                <a:off x="5978526" y="4627563"/>
                <a:ext cx="674688" cy="654050"/>
              </a:xfrm>
              <a:custGeom>
                <a:avLst/>
                <a:gdLst>
                  <a:gd name="T0" fmla="*/ 339 w 425"/>
                  <a:gd name="T1" fmla="*/ 369 h 412"/>
                  <a:gd name="T2" fmla="*/ 317 w 425"/>
                  <a:gd name="T3" fmla="*/ 347 h 412"/>
                  <a:gd name="T4" fmla="*/ 289 w 425"/>
                  <a:gd name="T5" fmla="*/ 316 h 412"/>
                  <a:gd name="T6" fmla="*/ 263 w 425"/>
                  <a:gd name="T7" fmla="*/ 288 h 412"/>
                  <a:gd name="T8" fmla="*/ 203 w 425"/>
                  <a:gd name="T9" fmla="*/ 241 h 412"/>
                  <a:gd name="T10" fmla="*/ 181 w 425"/>
                  <a:gd name="T11" fmla="*/ 199 h 412"/>
                  <a:gd name="T12" fmla="*/ 165 w 425"/>
                  <a:gd name="T13" fmla="*/ 171 h 412"/>
                  <a:gd name="T14" fmla="*/ 173 w 425"/>
                  <a:gd name="T15" fmla="*/ 141 h 412"/>
                  <a:gd name="T16" fmla="*/ 205 w 425"/>
                  <a:gd name="T17" fmla="*/ 159 h 412"/>
                  <a:gd name="T18" fmla="*/ 214 w 425"/>
                  <a:gd name="T19" fmla="*/ 139 h 412"/>
                  <a:gd name="T20" fmla="*/ 226 w 425"/>
                  <a:gd name="T21" fmla="*/ 137 h 412"/>
                  <a:gd name="T22" fmla="*/ 245 w 425"/>
                  <a:gd name="T23" fmla="*/ 128 h 412"/>
                  <a:gd name="T24" fmla="*/ 270 w 425"/>
                  <a:gd name="T25" fmla="*/ 137 h 412"/>
                  <a:gd name="T26" fmla="*/ 326 w 425"/>
                  <a:gd name="T27" fmla="*/ 135 h 412"/>
                  <a:gd name="T28" fmla="*/ 358 w 425"/>
                  <a:gd name="T29" fmla="*/ 137 h 412"/>
                  <a:gd name="T30" fmla="*/ 388 w 425"/>
                  <a:gd name="T31" fmla="*/ 150 h 412"/>
                  <a:gd name="T32" fmla="*/ 408 w 425"/>
                  <a:gd name="T33" fmla="*/ 147 h 412"/>
                  <a:gd name="T34" fmla="*/ 402 w 425"/>
                  <a:gd name="T35" fmla="*/ 133 h 412"/>
                  <a:gd name="T36" fmla="*/ 425 w 425"/>
                  <a:gd name="T37" fmla="*/ 115 h 412"/>
                  <a:gd name="T38" fmla="*/ 397 w 425"/>
                  <a:gd name="T39" fmla="*/ 103 h 412"/>
                  <a:gd name="T40" fmla="*/ 391 w 425"/>
                  <a:gd name="T41" fmla="*/ 86 h 412"/>
                  <a:gd name="T42" fmla="*/ 373 w 425"/>
                  <a:gd name="T43" fmla="*/ 44 h 412"/>
                  <a:gd name="T44" fmla="*/ 345 w 425"/>
                  <a:gd name="T45" fmla="*/ 65 h 412"/>
                  <a:gd name="T46" fmla="*/ 299 w 425"/>
                  <a:gd name="T47" fmla="*/ 67 h 412"/>
                  <a:gd name="T48" fmla="*/ 265 w 425"/>
                  <a:gd name="T49" fmla="*/ 53 h 412"/>
                  <a:gd name="T50" fmla="*/ 215 w 425"/>
                  <a:gd name="T51" fmla="*/ 9 h 412"/>
                  <a:gd name="T52" fmla="*/ 191 w 425"/>
                  <a:gd name="T53" fmla="*/ 5 h 412"/>
                  <a:gd name="T54" fmla="*/ 166 w 425"/>
                  <a:gd name="T55" fmla="*/ 34 h 412"/>
                  <a:gd name="T56" fmla="*/ 154 w 425"/>
                  <a:gd name="T57" fmla="*/ 73 h 412"/>
                  <a:gd name="T58" fmla="*/ 135 w 425"/>
                  <a:gd name="T59" fmla="*/ 83 h 412"/>
                  <a:gd name="T60" fmla="*/ 129 w 425"/>
                  <a:gd name="T61" fmla="*/ 94 h 412"/>
                  <a:gd name="T62" fmla="*/ 127 w 425"/>
                  <a:gd name="T63" fmla="*/ 116 h 412"/>
                  <a:gd name="T64" fmla="*/ 110 w 425"/>
                  <a:gd name="T65" fmla="*/ 117 h 412"/>
                  <a:gd name="T66" fmla="*/ 99 w 425"/>
                  <a:gd name="T67" fmla="*/ 123 h 412"/>
                  <a:gd name="T68" fmla="*/ 73 w 425"/>
                  <a:gd name="T69" fmla="*/ 102 h 412"/>
                  <a:gd name="T70" fmla="*/ 66 w 425"/>
                  <a:gd name="T71" fmla="*/ 117 h 412"/>
                  <a:gd name="T72" fmla="*/ 34 w 425"/>
                  <a:gd name="T73" fmla="*/ 123 h 412"/>
                  <a:gd name="T74" fmla="*/ 26 w 425"/>
                  <a:gd name="T75" fmla="*/ 135 h 412"/>
                  <a:gd name="T76" fmla="*/ 1 w 425"/>
                  <a:gd name="T77" fmla="*/ 134 h 412"/>
                  <a:gd name="T78" fmla="*/ 9 w 425"/>
                  <a:gd name="T79" fmla="*/ 160 h 412"/>
                  <a:gd name="T80" fmla="*/ 31 w 425"/>
                  <a:gd name="T81" fmla="*/ 193 h 412"/>
                  <a:gd name="T82" fmla="*/ 41 w 425"/>
                  <a:gd name="T83" fmla="*/ 170 h 412"/>
                  <a:gd name="T84" fmla="*/ 48 w 425"/>
                  <a:gd name="T85" fmla="*/ 170 h 412"/>
                  <a:gd name="T86" fmla="*/ 57 w 425"/>
                  <a:gd name="T87" fmla="*/ 141 h 412"/>
                  <a:gd name="T88" fmla="*/ 86 w 425"/>
                  <a:gd name="T89" fmla="*/ 152 h 412"/>
                  <a:gd name="T90" fmla="*/ 100 w 425"/>
                  <a:gd name="T91" fmla="*/ 171 h 412"/>
                  <a:gd name="T92" fmla="*/ 96 w 425"/>
                  <a:gd name="T93" fmla="*/ 191 h 412"/>
                  <a:gd name="T94" fmla="*/ 105 w 425"/>
                  <a:gd name="T95" fmla="*/ 208 h 412"/>
                  <a:gd name="T96" fmla="*/ 159 w 425"/>
                  <a:gd name="T97" fmla="*/ 253 h 412"/>
                  <a:gd name="T98" fmla="*/ 131 w 425"/>
                  <a:gd name="T99" fmla="*/ 243 h 412"/>
                  <a:gd name="T100" fmla="*/ 139 w 425"/>
                  <a:gd name="T101" fmla="*/ 266 h 412"/>
                  <a:gd name="T102" fmla="*/ 191 w 425"/>
                  <a:gd name="T103" fmla="*/ 301 h 412"/>
                  <a:gd name="T104" fmla="*/ 195 w 425"/>
                  <a:gd name="T105" fmla="*/ 317 h 412"/>
                  <a:gd name="T106" fmla="*/ 237 w 425"/>
                  <a:gd name="T107" fmla="*/ 317 h 412"/>
                  <a:gd name="T108" fmla="*/ 321 w 425"/>
                  <a:gd name="T109" fmla="*/ 366 h 412"/>
                  <a:gd name="T110" fmla="*/ 387 w 425"/>
                  <a:gd name="T111" fmla="*/ 407 h 412"/>
                  <a:gd name="T112" fmla="*/ 383 w 425"/>
                  <a:gd name="T113" fmla="*/ 39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5" h="412">
                    <a:moveTo>
                      <a:pt x="375" y="388"/>
                    </a:moveTo>
                    <a:lnTo>
                      <a:pt x="369" y="385"/>
                    </a:lnTo>
                    <a:lnTo>
                      <a:pt x="358" y="379"/>
                    </a:lnTo>
                    <a:lnTo>
                      <a:pt x="347" y="372"/>
                    </a:lnTo>
                    <a:lnTo>
                      <a:pt x="339" y="369"/>
                    </a:lnTo>
                    <a:lnTo>
                      <a:pt x="339" y="369"/>
                    </a:lnTo>
                    <a:lnTo>
                      <a:pt x="334" y="367"/>
                    </a:lnTo>
                    <a:lnTo>
                      <a:pt x="330" y="366"/>
                    </a:lnTo>
                    <a:lnTo>
                      <a:pt x="327" y="364"/>
                    </a:lnTo>
                    <a:lnTo>
                      <a:pt x="325" y="361"/>
                    </a:lnTo>
                    <a:lnTo>
                      <a:pt x="321" y="354"/>
                    </a:lnTo>
                    <a:lnTo>
                      <a:pt x="317" y="347"/>
                    </a:lnTo>
                    <a:lnTo>
                      <a:pt x="311" y="342"/>
                    </a:lnTo>
                    <a:lnTo>
                      <a:pt x="297" y="333"/>
                    </a:lnTo>
                    <a:lnTo>
                      <a:pt x="297" y="333"/>
                    </a:lnTo>
                    <a:lnTo>
                      <a:pt x="291" y="327"/>
                    </a:lnTo>
                    <a:lnTo>
                      <a:pt x="289" y="321"/>
                    </a:lnTo>
                    <a:lnTo>
                      <a:pt x="289" y="316"/>
                    </a:lnTo>
                    <a:lnTo>
                      <a:pt x="288" y="309"/>
                    </a:lnTo>
                    <a:lnTo>
                      <a:pt x="284" y="305"/>
                    </a:lnTo>
                    <a:lnTo>
                      <a:pt x="280" y="301"/>
                    </a:lnTo>
                    <a:lnTo>
                      <a:pt x="273" y="295"/>
                    </a:lnTo>
                    <a:lnTo>
                      <a:pt x="263" y="288"/>
                    </a:lnTo>
                    <a:lnTo>
                      <a:pt x="263" y="288"/>
                    </a:lnTo>
                    <a:lnTo>
                      <a:pt x="239" y="273"/>
                    </a:lnTo>
                    <a:lnTo>
                      <a:pt x="229" y="266"/>
                    </a:lnTo>
                    <a:lnTo>
                      <a:pt x="217" y="255"/>
                    </a:lnTo>
                    <a:lnTo>
                      <a:pt x="210" y="249"/>
                    </a:lnTo>
                    <a:lnTo>
                      <a:pt x="206" y="246"/>
                    </a:lnTo>
                    <a:lnTo>
                      <a:pt x="203" y="241"/>
                    </a:lnTo>
                    <a:lnTo>
                      <a:pt x="202" y="238"/>
                    </a:lnTo>
                    <a:lnTo>
                      <a:pt x="202" y="234"/>
                    </a:lnTo>
                    <a:lnTo>
                      <a:pt x="198" y="226"/>
                    </a:lnTo>
                    <a:lnTo>
                      <a:pt x="197" y="221"/>
                    </a:lnTo>
                    <a:lnTo>
                      <a:pt x="195" y="217"/>
                    </a:lnTo>
                    <a:lnTo>
                      <a:pt x="181" y="199"/>
                    </a:lnTo>
                    <a:lnTo>
                      <a:pt x="175" y="193"/>
                    </a:lnTo>
                    <a:lnTo>
                      <a:pt x="170" y="190"/>
                    </a:lnTo>
                    <a:lnTo>
                      <a:pt x="167" y="187"/>
                    </a:lnTo>
                    <a:lnTo>
                      <a:pt x="166" y="183"/>
                    </a:lnTo>
                    <a:lnTo>
                      <a:pt x="165" y="177"/>
                    </a:lnTo>
                    <a:lnTo>
                      <a:pt x="165" y="171"/>
                    </a:lnTo>
                    <a:lnTo>
                      <a:pt x="166" y="159"/>
                    </a:lnTo>
                    <a:lnTo>
                      <a:pt x="167" y="147"/>
                    </a:lnTo>
                    <a:lnTo>
                      <a:pt x="168" y="143"/>
                    </a:lnTo>
                    <a:lnTo>
                      <a:pt x="171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86" y="145"/>
                    </a:lnTo>
                    <a:lnTo>
                      <a:pt x="191" y="147"/>
                    </a:lnTo>
                    <a:lnTo>
                      <a:pt x="202" y="158"/>
                    </a:lnTo>
                    <a:lnTo>
                      <a:pt x="205" y="159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1" y="156"/>
                    </a:lnTo>
                    <a:lnTo>
                      <a:pt x="212" y="153"/>
                    </a:lnTo>
                    <a:lnTo>
                      <a:pt x="212" y="146"/>
                    </a:lnTo>
                    <a:lnTo>
                      <a:pt x="214" y="139"/>
                    </a:lnTo>
                    <a:lnTo>
                      <a:pt x="214" y="136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7"/>
                    </a:lnTo>
                    <a:lnTo>
                      <a:pt x="230" y="136"/>
                    </a:lnTo>
                    <a:lnTo>
                      <a:pt x="233" y="135"/>
                    </a:lnTo>
                    <a:lnTo>
                      <a:pt x="235" y="133"/>
                    </a:lnTo>
                    <a:lnTo>
                      <a:pt x="237" y="130"/>
                    </a:lnTo>
                    <a:lnTo>
                      <a:pt x="241" y="128"/>
                    </a:lnTo>
                    <a:lnTo>
                      <a:pt x="245" y="128"/>
                    </a:lnTo>
                    <a:lnTo>
                      <a:pt x="251" y="129"/>
                    </a:lnTo>
                    <a:lnTo>
                      <a:pt x="258" y="133"/>
                    </a:lnTo>
                    <a:lnTo>
                      <a:pt x="264" y="136"/>
                    </a:lnTo>
                    <a:lnTo>
                      <a:pt x="267" y="137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302" y="141"/>
                    </a:lnTo>
                    <a:lnTo>
                      <a:pt x="314" y="141"/>
                    </a:lnTo>
                    <a:lnTo>
                      <a:pt x="317" y="140"/>
                    </a:lnTo>
                    <a:lnTo>
                      <a:pt x="320" y="137"/>
                    </a:lnTo>
                    <a:lnTo>
                      <a:pt x="322" y="135"/>
                    </a:lnTo>
                    <a:lnTo>
                      <a:pt x="326" y="135"/>
                    </a:lnTo>
                    <a:lnTo>
                      <a:pt x="329" y="135"/>
                    </a:lnTo>
                    <a:lnTo>
                      <a:pt x="335" y="135"/>
                    </a:lnTo>
                    <a:lnTo>
                      <a:pt x="340" y="135"/>
                    </a:lnTo>
                    <a:lnTo>
                      <a:pt x="345" y="135"/>
                    </a:lnTo>
                    <a:lnTo>
                      <a:pt x="352" y="136"/>
                    </a:lnTo>
                    <a:lnTo>
                      <a:pt x="358" y="137"/>
                    </a:lnTo>
                    <a:lnTo>
                      <a:pt x="361" y="139"/>
                    </a:lnTo>
                    <a:lnTo>
                      <a:pt x="371" y="137"/>
                    </a:lnTo>
                    <a:lnTo>
                      <a:pt x="375" y="139"/>
                    </a:lnTo>
                    <a:lnTo>
                      <a:pt x="378" y="141"/>
                    </a:lnTo>
                    <a:lnTo>
                      <a:pt x="384" y="148"/>
                    </a:lnTo>
                    <a:lnTo>
                      <a:pt x="388" y="150"/>
                    </a:lnTo>
                    <a:lnTo>
                      <a:pt x="391" y="153"/>
                    </a:lnTo>
                    <a:lnTo>
                      <a:pt x="396" y="153"/>
                    </a:lnTo>
                    <a:lnTo>
                      <a:pt x="401" y="153"/>
                    </a:lnTo>
                    <a:lnTo>
                      <a:pt x="402" y="153"/>
                    </a:lnTo>
                    <a:lnTo>
                      <a:pt x="403" y="152"/>
                    </a:lnTo>
                    <a:lnTo>
                      <a:pt x="408" y="147"/>
                    </a:lnTo>
                    <a:lnTo>
                      <a:pt x="408" y="145"/>
                    </a:lnTo>
                    <a:lnTo>
                      <a:pt x="407" y="141"/>
                    </a:lnTo>
                    <a:lnTo>
                      <a:pt x="406" y="137"/>
                    </a:lnTo>
                    <a:lnTo>
                      <a:pt x="402" y="135"/>
                    </a:lnTo>
                    <a:lnTo>
                      <a:pt x="402" y="134"/>
                    </a:lnTo>
                    <a:lnTo>
                      <a:pt x="402" y="133"/>
                    </a:lnTo>
                    <a:lnTo>
                      <a:pt x="407" y="128"/>
                    </a:lnTo>
                    <a:lnTo>
                      <a:pt x="414" y="123"/>
                    </a:lnTo>
                    <a:lnTo>
                      <a:pt x="420" y="121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5"/>
                    </a:lnTo>
                    <a:lnTo>
                      <a:pt x="425" y="112"/>
                    </a:lnTo>
                    <a:lnTo>
                      <a:pt x="420" y="111"/>
                    </a:lnTo>
                    <a:lnTo>
                      <a:pt x="412" y="109"/>
                    </a:lnTo>
                    <a:lnTo>
                      <a:pt x="406" y="108"/>
                    </a:lnTo>
                    <a:lnTo>
                      <a:pt x="402" y="105"/>
                    </a:lnTo>
                    <a:lnTo>
                      <a:pt x="397" y="103"/>
                    </a:lnTo>
                    <a:lnTo>
                      <a:pt x="396" y="99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5" y="86"/>
                    </a:lnTo>
                    <a:lnTo>
                      <a:pt x="391" y="86"/>
                    </a:lnTo>
                    <a:lnTo>
                      <a:pt x="390" y="87"/>
                    </a:lnTo>
                    <a:lnTo>
                      <a:pt x="387" y="87"/>
                    </a:lnTo>
                    <a:lnTo>
                      <a:pt x="384" y="83"/>
                    </a:lnTo>
                    <a:lnTo>
                      <a:pt x="381" y="68"/>
                    </a:lnTo>
                    <a:lnTo>
                      <a:pt x="378" y="59"/>
                    </a:lnTo>
                    <a:lnTo>
                      <a:pt x="373" y="44"/>
                    </a:lnTo>
                    <a:lnTo>
                      <a:pt x="361" y="52"/>
                    </a:lnTo>
                    <a:lnTo>
                      <a:pt x="357" y="55"/>
                    </a:lnTo>
                    <a:lnTo>
                      <a:pt x="352" y="59"/>
                    </a:lnTo>
                    <a:lnTo>
                      <a:pt x="352" y="60"/>
                    </a:lnTo>
                    <a:lnTo>
                      <a:pt x="347" y="65"/>
                    </a:lnTo>
                    <a:lnTo>
                      <a:pt x="345" y="65"/>
                    </a:lnTo>
                    <a:lnTo>
                      <a:pt x="342" y="68"/>
                    </a:lnTo>
                    <a:lnTo>
                      <a:pt x="332" y="69"/>
                    </a:lnTo>
                    <a:lnTo>
                      <a:pt x="322" y="69"/>
                    </a:lnTo>
                    <a:lnTo>
                      <a:pt x="314" y="71"/>
                    </a:lnTo>
                    <a:lnTo>
                      <a:pt x="305" y="71"/>
                    </a:lnTo>
                    <a:lnTo>
                      <a:pt x="299" y="67"/>
                    </a:lnTo>
                    <a:lnTo>
                      <a:pt x="299" y="67"/>
                    </a:lnTo>
                    <a:lnTo>
                      <a:pt x="289" y="61"/>
                    </a:lnTo>
                    <a:lnTo>
                      <a:pt x="282" y="59"/>
                    </a:lnTo>
                    <a:lnTo>
                      <a:pt x="273" y="56"/>
                    </a:lnTo>
                    <a:lnTo>
                      <a:pt x="270" y="55"/>
                    </a:lnTo>
                    <a:lnTo>
                      <a:pt x="265" y="53"/>
                    </a:lnTo>
                    <a:lnTo>
                      <a:pt x="259" y="47"/>
                    </a:lnTo>
                    <a:lnTo>
                      <a:pt x="251" y="36"/>
                    </a:lnTo>
                    <a:lnTo>
                      <a:pt x="242" y="29"/>
                    </a:lnTo>
                    <a:lnTo>
                      <a:pt x="228" y="18"/>
                    </a:lnTo>
                    <a:lnTo>
                      <a:pt x="220" y="11"/>
                    </a:lnTo>
                    <a:lnTo>
                      <a:pt x="215" y="9"/>
                    </a:lnTo>
                    <a:lnTo>
                      <a:pt x="211" y="9"/>
                    </a:lnTo>
                    <a:lnTo>
                      <a:pt x="204" y="1"/>
                    </a:lnTo>
                    <a:lnTo>
                      <a:pt x="196" y="0"/>
                    </a:lnTo>
                    <a:lnTo>
                      <a:pt x="193" y="1"/>
                    </a:lnTo>
                    <a:lnTo>
                      <a:pt x="192" y="3"/>
                    </a:lnTo>
                    <a:lnTo>
                      <a:pt x="191" y="5"/>
                    </a:lnTo>
                    <a:lnTo>
                      <a:pt x="189" y="10"/>
                    </a:lnTo>
                    <a:lnTo>
                      <a:pt x="185" y="15"/>
                    </a:lnTo>
                    <a:lnTo>
                      <a:pt x="179" y="18"/>
                    </a:lnTo>
                    <a:lnTo>
                      <a:pt x="175" y="19"/>
                    </a:lnTo>
                    <a:lnTo>
                      <a:pt x="172" y="23"/>
                    </a:lnTo>
                    <a:lnTo>
                      <a:pt x="166" y="34"/>
                    </a:lnTo>
                    <a:lnTo>
                      <a:pt x="162" y="40"/>
                    </a:lnTo>
                    <a:lnTo>
                      <a:pt x="160" y="44"/>
                    </a:lnTo>
                    <a:lnTo>
                      <a:pt x="156" y="47"/>
                    </a:lnTo>
                    <a:lnTo>
                      <a:pt x="155" y="52"/>
                    </a:lnTo>
                    <a:lnTo>
                      <a:pt x="154" y="57"/>
                    </a:lnTo>
                    <a:lnTo>
                      <a:pt x="154" y="73"/>
                    </a:lnTo>
                    <a:lnTo>
                      <a:pt x="152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1" y="80"/>
                    </a:lnTo>
                    <a:lnTo>
                      <a:pt x="135" y="83"/>
                    </a:lnTo>
                    <a:lnTo>
                      <a:pt x="129" y="86"/>
                    </a:lnTo>
                    <a:lnTo>
                      <a:pt x="119" y="88"/>
                    </a:lnTo>
                    <a:lnTo>
                      <a:pt x="117" y="91"/>
                    </a:lnTo>
                    <a:lnTo>
                      <a:pt x="118" y="92"/>
                    </a:lnTo>
                    <a:lnTo>
                      <a:pt x="119" y="93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7" y="116"/>
                    </a:lnTo>
                    <a:lnTo>
                      <a:pt x="125" y="119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3"/>
                    </a:lnTo>
                    <a:lnTo>
                      <a:pt x="115" y="121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103" y="118"/>
                    </a:lnTo>
                    <a:lnTo>
                      <a:pt x="102" y="119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6" y="123"/>
                    </a:lnTo>
                    <a:lnTo>
                      <a:pt x="93" y="122"/>
                    </a:lnTo>
                    <a:lnTo>
                      <a:pt x="80" y="108"/>
                    </a:lnTo>
                    <a:lnTo>
                      <a:pt x="75" y="103"/>
                    </a:lnTo>
                    <a:lnTo>
                      <a:pt x="73" y="102"/>
                    </a:lnTo>
                    <a:lnTo>
                      <a:pt x="73" y="103"/>
                    </a:lnTo>
                    <a:lnTo>
                      <a:pt x="72" y="106"/>
                    </a:lnTo>
                    <a:lnTo>
                      <a:pt x="71" y="111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50" y="122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35" y="122"/>
                    </a:lnTo>
                    <a:lnTo>
                      <a:pt x="34" y="123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9" y="131"/>
                    </a:lnTo>
                    <a:lnTo>
                      <a:pt x="29" y="134"/>
                    </a:lnTo>
                    <a:lnTo>
                      <a:pt x="26" y="135"/>
                    </a:lnTo>
                    <a:lnTo>
                      <a:pt x="25" y="134"/>
                    </a:lnTo>
                    <a:lnTo>
                      <a:pt x="22" y="133"/>
                    </a:lnTo>
                    <a:lnTo>
                      <a:pt x="12" y="12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42"/>
                    </a:lnTo>
                    <a:lnTo>
                      <a:pt x="6" y="147"/>
                    </a:lnTo>
                    <a:lnTo>
                      <a:pt x="5" y="148"/>
                    </a:lnTo>
                    <a:lnTo>
                      <a:pt x="4" y="152"/>
                    </a:lnTo>
                    <a:lnTo>
                      <a:pt x="4" y="152"/>
                    </a:lnTo>
                    <a:lnTo>
                      <a:pt x="9" y="160"/>
                    </a:lnTo>
                    <a:lnTo>
                      <a:pt x="13" y="170"/>
                    </a:lnTo>
                    <a:lnTo>
                      <a:pt x="19" y="178"/>
                    </a:lnTo>
                    <a:lnTo>
                      <a:pt x="25" y="187"/>
                    </a:lnTo>
                    <a:lnTo>
                      <a:pt x="29" y="193"/>
                    </a:lnTo>
                    <a:lnTo>
                      <a:pt x="31" y="195"/>
                    </a:lnTo>
                    <a:lnTo>
                      <a:pt x="31" y="193"/>
                    </a:lnTo>
                    <a:lnTo>
                      <a:pt x="34" y="192"/>
                    </a:lnTo>
                    <a:lnTo>
                      <a:pt x="36" y="187"/>
                    </a:lnTo>
                    <a:lnTo>
                      <a:pt x="37" y="179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2" y="173"/>
                    </a:lnTo>
                    <a:lnTo>
                      <a:pt x="44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4"/>
                    </a:lnTo>
                    <a:lnTo>
                      <a:pt x="48" y="170"/>
                    </a:lnTo>
                    <a:lnTo>
                      <a:pt x="49" y="162"/>
                    </a:lnTo>
                    <a:lnTo>
                      <a:pt x="53" y="152"/>
                    </a:lnTo>
                    <a:lnTo>
                      <a:pt x="54" y="147"/>
                    </a:lnTo>
                    <a:lnTo>
                      <a:pt x="55" y="145"/>
                    </a:lnTo>
                    <a:lnTo>
                      <a:pt x="55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6" y="141"/>
                    </a:lnTo>
                    <a:lnTo>
                      <a:pt x="72" y="141"/>
                    </a:lnTo>
                    <a:lnTo>
                      <a:pt x="81" y="147"/>
                    </a:lnTo>
                    <a:lnTo>
                      <a:pt x="84" y="148"/>
                    </a:lnTo>
                    <a:lnTo>
                      <a:pt x="86" y="152"/>
                    </a:lnTo>
                    <a:lnTo>
                      <a:pt x="90" y="155"/>
                    </a:lnTo>
                    <a:lnTo>
                      <a:pt x="90" y="158"/>
                    </a:lnTo>
                    <a:lnTo>
                      <a:pt x="92" y="159"/>
                    </a:lnTo>
                    <a:lnTo>
                      <a:pt x="96" y="160"/>
                    </a:lnTo>
                    <a:lnTo>
                      <a:pt x="97" y="164"/>
                    </a:lnTo>
                    <a:lnTo>
                      <a:pt x="100" y="171"/>
                    </a:lnTo>
                    <a:lnTo>
                      <a:pt x="102" y="178"/>
                    </a:lnTo>
                    <a:lnTo>
                      <a:pt x="103" y="185"/>
                    </a:lnTo>
                    <a:lnTo>
                      <a:pt x="104" y="196"/>
                    </a:lnTo>
                    <a:lnTo>
                      <a:pt x="104" y="199"/>
                    </a:lnTo>
                    <a:lnTo>
                      <a:pt x="103" y="199"/>
                    </a:lnTo>
                    <a:lnTo>
                      <a:pt x="96" y="191"/>
                    </a:lnTo>
                    <a:lnTo>
                      <a:pt x="92" y="187"/>
                    </a:lnTo>
                    <a:lnTo>
                      <a:pt x="91" y="187"/>
                    </a:lnTo>
                    <a:lnTo>
                      <a:pt x="91" y="191"/>
                    </a:lnTo>
                    <a:lnTo>
                      <a:pt x="93" y="193"/>
                    </a:lnTo>
                    <a:lnTo>
                      <a:pt x="98" y="201"/>
                    </a:lnTo>
                    <a:lnTo>
                      <a:pt x="105" y="208"/>
                    </a:lnTo>
                    <a:lnTo>
                      <a:pt x="110" y="212"/>
                    </a:lnTo>
                    <a:lnTo>
                      <a:pt x="121" y="222"/>
                    </a:lnTo>
                    <a:lnTo>
                      <a:pt x="136" y="233"/>
                    </a:lnTo>
                    <a:lnTo>
                      <a:pt x="144" y="240"/>
                    </a:lnTo>
                    <a:lnTo>
                      <a:pt x="154" y="247"/>
                    </a:lnTo>
                    <a:lnTo>
                      <a:pt x="159" y="253"/>
                    </a:lnTo>
                    <a:lnTo>
                      <a:pt x="160" y="254"/>
                    </a:lnTo>
                    <a:lnTo>
                      <a:pt x="159" y="253"/>
                    </a:lnTo>
                    <a:lnTo>
                      <a:pt x="153" y="249"/>
                    </a:lnTo>
                    <a:lnTo>
                      <a:pt x="144" y="247"/>
                    </a:lnTo>
                    <a:lnTo>
                      <a:pt x="137" y="243"/>
                    </a:lnTo>
                    <a:lnTo>
                      <a:pt x="131" y="243"/>
                    </a:lnTo>
                    <a:lnTo>
                      <a:pt x="130" y="245"/>
                    </a:lnTo>
                    <a:lnTo>
                      <a:pt x="128" y="247"/>
                    </a:lnTo>
                    <a:lnTo>
                      <a:pt x="127" y="252"/>
                    </a:lnTo>
                    <a:lnTo>
                      <a:pt x="128" y="257"/>
                    </a:lnTo>
                    <a:lnTo>
                      <a:pt x="128" y="257"/>
                    </a:lnTo>
                    <a:lnTo>
                      <a:pt x="139" y="266"/>
                    </a:lnTo>
                    <a:lnTo>
                      <a:pt x="153" y="278"/>
                    </a:lnTo>
                    <a:lnTo>
                      <a:pt x="167" y="288"/>
                    </a:lnTo>
                    <a:lnTo>
                      <a:pt x="174" y="291"/>
                    </a:lnTo>
                    <a:lnTo>
                      <a:pt x="180" y="294"/>
                    </a:lnTo>
                    <a:lnTo>
                      <a:pt x="187" y="298"/>
                    </a:lnTo>
                    <a:lnTo>
                      <a:pt x="191" y="301"/>
                    </a:lnTo>
                    <a:lnTo>
                      <a:pt x="191" y="303"/>
                    </a:lnTo>
                    <a:lnTo>
                      <a:pt x="190" y="305"/>
                    </a:lnTo>
                    <a:lnTo>
                      <a:pt x="190" y="309"/>
                    </a:lnTo>
                    <a:lnTo>
                      <a:pt x="190" y="314"/>
                    </a:lnTo>
                    <a:lnTo>
                      <a:pt x="191" y="316"/>
                    </a:lnTo>
                    <a:lnTo>
                      <a:pt x="195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8" y="317"/>
                    </a:lnTo>
                    <a:lnTo>
                      <a:pt x="215" y="316"/>
                    </a:lnTo>
                    <a:lnTo>
                      <a:pt x="226" y="316"/>
                    </a:lnTo>
                    <a:lnTo>
                      <a:pt x="237" y="317"/>
                    </a:lnTo>
                    <a:lnTo>
                      <a:pt x="248" y="317"/>
                    </a:lnTo>
                    <a:lnTo>
                      <a:pt x="258" y="319"/>
                    </a:lnTo>
                    <a:lnTo>
                      <a:pt x="261" y="321"/>
                    </a:lnTo>
                    <a:lnTo>
                      <a:pt x="285" y="339"/>
                    </a:lnTo>
                    <a:lnTo>
                      <a:pt x="303" y="352"/>
                    </a:lnTo>
                    <a:lnTo>
                      <a:pt x="321" y="366"/>
                    </a:lnTo>
                    <a:lnTo>
                      <a:pt x="332" y="373"/>
                    </a:lnTo>
                    <a:lnTo>
                      <a:pt x="341" y="379"/>
                    </a:lnTo>
                    <a:lnTo>
                      <a:pt x="359" y="388"/>
                    </a:lnTo>
                    <a:lnTo>
                      <a:pt x="370" y="394"/>
                    </a:lnTo>
                    <a:lnTo>
                      <a:pt x="379" y="402"/>
                    </a:lnTo>
                    <a:lnTo>
                      <a:pt x="387" y="407"/>
                    </a:lnTo>
                    <a:lnTo>
                      <a:pt x="395" y="412"/>
                    </a:lnTo>
                    <a:lnTo>
                      <a:pt x="391" y="404"/>
                    </a:lnTo>
                    <a:lnTo>
                      <a:pt x="390" y="401"/>
                    </a:lnTo>
                    <a:lnTo>
                      <a:pt x="391" y="400"/>
                    </a:lnTo>
                    <a:lnTo>
                      <a:pt x="392" y="396"/>
                    </a:lnTo>
                    <a:lnTo>
                      <a:pt x="383" y="391"/>
                    </a:lnTo>
                    <a:lnTo>
                      <a:pt x="375" y="3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521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40 w 688"/>
                  <a:gd name="T1" fmla="*/ 335 h 499"/>
                  <a:gd name="T2" fmla="*/ 70 w 688"/>
                  <a:gd name="T3" fmla="*/ 371 h 499"/>
                  <a:gd name="T4" fmla="*/ 104 w 688"/>
                  <a:gd name="T5" fmla="*/ 384 h 499"/>
                  <a:gd name="T6" fmla="*/ 93 w 688"/>
                  <a:gd name="T7" fmla="*/ 395 h 499"/>
                  <a:gd name="T8" fmla="*/ 108 w 688"/>
                  <a:gd name="T9" fmla="*/ 407 h 499"/>
                  <a:gd name="T10" fmla="*/ 101 w 688"/>
                  <a:gd name="T11" fmla="*/ 422 h 499"/>
                  <a:gd name="T12" fmla="*/ 140 w 688"/>
                  <a:gd name="T13" fmla="*/ 430 h 499"/>
                  <a:gd name="T14" fmla="*/ 157 w 688"/>
                  <a:gd name="T15" fmla="*/ 445 h 499"/>
                  <a:gd name="T16" fmla="*/ 181 w 688"/>
                  <a:gd name="T17" fmla="*/ 422 h 499"/>
                  <a:gd name="T18" fmla="*/ 199 w 688"/>
                  <a:gd name="T19" fmla="*/ 430 h 499"/>
                  <a:gd name="T20" fmla="*/ 183 w 688"/>
                  <a:gd name="T21" fmla="*/ 444 h 499"/>
                  <a:gd name="T22" fmla="*/ 214 w 688"/>
                  <a:gd name="T23" fmla="*/ 471 h 499"/>
                  <a:gd name="T24" fmla="*/ 223 w 688"/>
                  <a:gd name="T25" fmla="*/ 483 h 499"/>
                  <a:gd name="T26" fmla="*/ 234 w 688"/>
                  <a:gd name="T27" fmla="*/ 499 h 499"/>
                  <a:gd name="T28" fmla="*/ 286 w 688"/>
                  <a:gd name="T29" fmla="*/ 492 h 499"/>
                  <a:gd name="T30" fmla="*/ 343 w 688"/>
                  <a:gd name="T31" fmla="*/ 489 h 499"/>
                  <a:gd name="T32" fmla="*/ 399 w 688"/>
                  <a:gd name="T33" fmla="*/ 481 h 499"/>
                  <a:gd name="T34" fmla="*/ 423 w 688"/>
                  <a:gd name="T35" fmla="*/ 480 h 499"/>
                  <a:gd name="T36" fmla="*/ 474 w 688"/>
                  <a:gd name="T37" fmla="*/ 428 h 499"/>
                  <a:gd name="T38" fmla="*/ 522 w 688"/>
                  <a:gd name="T39" fmla="*/ 407 h 499"/>
                  <a:gd name="T40" fmla="*/ 562 w 688"/>
                  <a:gd name="T41" fmla="*/ 407 h 499"/>
                  <a:gd name="T42" fmla="*/ 581 w 688"/>
                  <a:gd name="T43" fmla="*/ 412 h 499"/>
                  <a:gd name="T44" fmla="*/ 593 w 688"/>
                  <a:gd name="T45" fmla="*/ 408 h 499"/>
                  <a:gd name="T46" fmla="*/ 643 w 688"/>
                  <a:gd name="T47" fmla="*/ 419 h 499"/>
                  <a:gd name="T48" fmla="*/ 637 w 688"/>
                  <a:gd name="T49" fmla="*/ 387 h 499"/>
                  <a:gd name="T50" fmla="*/ 633 w 688"/>
                  <a:gd name="T51" fmla="*/ 354 h 499"/>
                  <a:gd name="T52" fmla="*/ 637 w 688"/>
                  <a:gd name="T53" fmla="*/ 335 h 499"/>
                  <a:gd name="T54" fmla="*/ 646 w 688"/>
                  <a:gd name="T55" fmla="*/ 317 h 499"/>
                  <a:gd name="T56" fmla="*/ 633 w 688"/>
                  <a:gd name="T57" fmla="*/ 323 h 499"/>
                  <a:gd name="T58" fmla="*/ 637 w 688"/>
                  <a:gd name="T59" fmla="*/ 301 h 499"/>
                  <a:gd name="T60" fmla="*/ 641 w 688"/>
                  <a:gd name="T61" fmla="*/ 282 h 499"/>
                  <a:gd name="T62" fmla="*/ 649 w 688"/>
                  <a:gd name="T63" fmla="*/ 298 h 499"/>
                  <a:gd name="T64" fmla="*/ 661 w 688"/>
                  <a:gd name="T65" fmla="*/ 303 h 499"/>
                  <a:gd name="T66" fmla="*/ 686 w 688"/>
                  <a:gd name="T67" fmla="*/ 273 h 499"/>
                  <a:gd name="T68" fmla="*/ 677 w 688"/>
                  <a:gd name="T69" fmla="*/ 240 h 499"/>
                  <a:gd name="T70" fmla="*/ 642 w 688"/>
                  <a:gd name="T71" fmla="*/ 240 h 499"/>
                  <a:gd name="T72" fmla="*/ 614 w 688"/>
                  <a:gd name="T73" fmla="*/ 259 h 499"/>
                  <a:gd name="T74" fmla="*/ 602 w 688"/>
                  <a:gd name="T75" fmla="*/ 266 h 499"/>
                  <a:gd name="T76" fmla="*/ 562 w 688"/>
                  <a:gd name="T77" fmla="*/ 244 h 499"/>
                  <a:gd name="T78" fmla="*/ 547 w 688"/>
                  <a:gd name="T79" fmla="*/ 198 h 499"/>
                  <a:gd name="T80" fmla="*/ 537 w 688"/>
                  <a:gd name="T81" fmla="*/ 124 h 499"/>
                  <a:gd name="T82" fmla="*/ 505 w 688"/>
                  <a:gd name="T83" fmla="*/ 92 h 499"/>
                  <a:gd name="T84" fmla="*/ 481 w 688"/>
                  <a:gd name="T85" fmla="*/ 77 h 499"/>
                  <a:gd name="T86" fmla="*/ 459 w 688"/>
                  <a:gd name="T87" fmla="*/ 54 h 499"/>
                  <a:gd name="T88" fmla="*/ 425 w 688"/>
                  <a:gd name="T89" fmla="*/ 12 h 499"/>
                  <a:gd name="T90" fmla="*/ 387 w 688"/>
                  <a:gd name="T91" fmla="*/ 7 h 499"/>
                  <a:gd name="T92" fmla="*/ 375 w 688"/>
                  <a:gd name="T93" fmla="*/ 30 h 499"/>
                  <a:gd name="T94" fmla="*/ 311 w 688"/>
                  <a:gd name="T95" fmla="*/ 60 h 499"/>
                  <a:gd name="T96" fmla="*/ 296 w 688"/>
                  <a:gd name="T97" fmla="*/ 81 h 499"/>
                  <a:gd name="T98" fmla="*/ 276 w 688"/>
                  <a:gd name="T99" fmla="*/ 67 h 499"/>
                  <a:gd name="T100" fmla="*/ 245 w 688"/>
                  <a:gd name="T101" fmla="*/ 71 h 499"/>
                  <a:gd name="T102" fmla="*/ 182 w 688"/>
                  <a:gd name="T103" fmla="*/ 69 h 499"/>
                  <a:gd name="T104" fmla="*/ 162 w 688"/>
                  <a:gd name="T105" fmla="*/ 75 h 499"/>
                  <a:gd name="T106" fmla="*/ 143 w 688"/>
                  <a:gd name="T107" fmla="*/ 90 h 499"/>
                  <a:gd name="T108" fmla="*/ 115 w 688"/>
                  <a:gd name="T109" fmla="*/ 111 h 499"/>
                  <a:gd name="T110" fmla="*/ 97 w 688"/>
                  <a:gd name="T111" fmla="*/ 137 h 499"/>
                  <a:gd name="T112" fmla="*/ 82 w 688"/>
                  <a:gd name="T113" fmla="*/ 197 h 499"/>
                  <a:gd name="T114" fmla="*/ 64 w 688"/>
                  <a:gd name="T115" fmla="*/ 241 h 499"/>
                  <a:gd name="T116" fmla="*/ 48 w 688"/>
                  <a:gd name="T117" fmla="*/ 277 h 499"/>
                  <a:gd name="T118" fmla="*/ 29 w 688"/>
                  <a:gd name="T119" fmla="*/ 283 h 499"/>
                  <a:gd name="T120" fmla="*/ 17 w 688"/>
                  <a:gd name="T121" fmla="*/ 29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17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1"/>
                    </a:lnTo>
                    <a:lnTo>
                      <a:pt x="40" y="335"/>
                    </a:lnTo>
                    <a:lnTo>
                      <a:pt x="40" y="341"/>
                    </a:lnTo>
                    <a:lnTo>
                      <a:pt x="42" y="347"/>
                    </a:lnTo>
                    <a:lnTo>
                      <a:pt x="46" y="353"/>
                    </a:lnTo>
                    <a:lnTo>
                      <a:pt x="51" y="359"/>
                    </a:lnTo>
                    <a:lnTo>
                      <a:pt x="62" y="366"/>
                    </a:lnTo>
                    <a:lnTo>
                      <a:pt x="70" y="371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88" y="376"/>
                    </a:lnTo>
                    <a:lnTo>
                      <a:pt x="99" y="379"/>
                    </a:lnTo>
                    <a:lnTo>
                      <a:pt x="102" y="382"/>
                    </a:lnTo>
                    <a:lnTo>
                      <a:pt x="104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3" y="391"/>
                    </a:lnTo>
                    <a:lnTo>
                      <a:pt x="91" y="394"/>
                    </a:lnTo>
                    <a:lnTo>
                      <a:pt x="93" y="395"/>
                    </a:lnTo>
                    <a:lnTo>
                      <a:pt x="94" y="397"/>
                    </a:lnTo>
                    <a:lnTo>
                      <a:pt x="96" y="400"/>
                    </a:lnTo>
                    <a:lnTo>
                      <a:pt x="103" y="402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6" y="418"/>
                    </a:lnTo>
                    <a:lnTo>
                      <a:pt x="95" y="420"/>
                    </a:lnTo>
                    <a:lnTo>
                      <a:pt x="96" y="421"/>
                    </a:lnTo>
                    <a:lnTo>
                      <a:pt x="101" y="422"/>
                    </a:lnTo>
                    <a:lnTo>
                      <a:pt x="112" y="425"/>
                    </a:lnTo>
                    <a:lnTo>
                      <a:pt x="118" y="428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32" y="430"/>
                    </a:lnTo>
                    <a:lnTo>
                      <a:pt x="140" y="430"/>
                    </a:lnTo>
                    <a:lnTo>
                      <a:pt x="144" y="431"/>
                    </a:lnTo>
                    <a:lnTo>
                      <a:pt x="146" y="433"/>
                    </a:lnTo>
                    <a:lnTo>
                      <a:pt x="150" y="437"/>
                    </a:lnTo>
                    <a:lnTo>
                      <a:pt x="152" y="441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8" y="443"/>
                    </a:lnTo>
                    <a:lnTo>
                      <a:pt x="161" y="438"/>
                    </a:lnTo>
                    <a:lnTo>
                      <a:pt x="164" y="432"/>
                    </a:lnTo>
                    <a:lnTo>
                      <a:pt x="169" y="426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8" y="424"/>
                    </a:lnTo>
                    <a:lnTo>
                      <a:pt x="193" y="426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5"/>
                    </a:lnTo>
                    <a:lnTo>
                      <a:pt x="186" y="438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6" y="446"/>
                    </a:lnTo>
                    <a:lnTo>
                      <a:pt x="192" y="453"/>
                    </a:lnTo>
                    <a:lnTo>
                      <a:pt x="197" y="459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1"/>
                    </a:lnTo>
                    <a:lnTo>
                      <a:pt x="226" y="471"/>
                    </a:lnTo>
                    <a:lnTo>
                      <a:pt x="227" y="472"/>
                    </a:lnTo>
                    <a:lnTo>
                      <a:pt x="227" y="474"/>
                    </a:lnTo>
                    <a:lnTo>
                      <a:pt x="226" y="477"/>
                    </a:lnTo>
                    <a:lnTo>
                      <a:pt x="223" y="483"/>
                    </a:lnTo>
                    <a:lnTo>
                      <a:pt x="220" y="489"/>
                    </a:lnTo>
                    <a:lnTo>
                      <a:pt x="220" y="495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40" y="499"/>
                    </a:lnTo>
                    <a:lnTo>
                      <a:pt x="246" y="497"/>
                    </a:lnTo>
                    <a:lnTo>
                      <a:pt x="258" y="494"/>
                    </a:lnTo>
                    <a:lnTo>
                      <a:pt x="270" y="490"/>
                    </a:lnTo>
                    <a:lnTo>
                      <a:pt x="276" y="490"/>
                    </a:lnTo>
                    <a:lnTo>
                      <a:pt x="286" y="492"/>
                    </a:lnTo>
                    <a:lnTo>
                      <a:pt x="321" y="497"/>
                    </a:lnTo>
                    <a:lnTo>
                      <a:pt x="330" y="496"/>
                    </a:lnTo>
                    <a:lnTo>
                      <a:pt x="332" y="495"/>
                    </a:lnTo>
                    <a:lnTo>
                      <a:pt x="335" y="495"/>
                    </a:lnTo>
                    <a:lnTo>
                      <a:pt x="341" y="490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7" y="486"/>
                    </a:lnTo>
                    <a:lnTo>
                      <a:pt x="372" y="484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9" y="482"/>
                    </a:lnTo>
                    <a:lnTo>
                      <a:pt x="413" y="482"/>
                    </a:lnTo>
                    <a:lnTo>
                      <a:pt x="418" y="481"/>
                    </a:lnTo>
                    <a:lnTo>
                      <a:pt x="423" y="480"/>
                    </a:lnTo>
                    <a:lnTo>
                      <a:pt x="431" y="474"/>
                    </a:lnTo>
                    <a:lnTo>
                      <a:pt x="438" y="468"/>
                    </a:lnTo>
                    <a:lnTo>
                      <a:pt x="455" y="447"/>
                    </a:lnTo>
                    <a:lnTo>
                      <a:pt x="466" y="435"/>
                    </a:lnTo>
                    <a:lnTo>
                      <a:pt x="469" y="431"/>
                    </a:lnTo>
                    <a:lnTo>
                      <a:pt x="474" y="428"/>
                    </a:lnTo>
                    <a:lnTo>
                      <a:pt x="481" y="424"/>
                    </a:lnTo>
                    <a:lnTo>
                      <a:pt x="491" y="420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7" y="407"/>
                    </a:lnTo>
                    <a:lnTo>
                      <a:pt x="522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7"/>
                    </a:lnTo>
                    <a:lnTo>
                      <a:pt x="561" y="407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4" y="409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5" y="408"/>
                    </a:lnTo>
                    <a:lnTo>
                      <a:pt x="587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2" y="407"/>
                    </a:lnTo>
                    <a:lnTo>
                      <a:pt x="593" y="408"/>
                    </a:lnTo>
                    <a:lnTo>
                      <a:pt x="596" y="413"/>
                    </a:lnTo>
                    <a:lnTo>
                      <a:pt x="599" y="415"/>
                    </a:lnTo>
                    <a:lnTo>
                      <a:pt x="604" y="418"/>
                    </a:lnTo>
                    <a:lnTo>
                      <a:pt x="611" y="418"/>
                    </a:lnTo>
                    <a:lnTo>
                      <a:pt x="626" y="419"/>
                    </a:lnTo>
                    <a:lnTo>
                      <a:pt x="643" y="419"/>
                    </a:lnTo>
                    <a:lnTo>
                      <a:pt x="641" y="413"/>
                    </a:lnTo>
                    <a:lnTo>
                      <a:pt x="641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0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0" y="368"/>
                    </a:lnTo>
                    <a:lnTo>
                      <a:pt x="630" y="364"/>
                    </a:lnTo>
                    <a:lnTo>
                      <a:pt x="633" y="354"/>
                    </a:lnTo>
                    <a:lnTo>
                      <a:pt x="637" y="346"/>
                    </a:lnTo>
                    <a:lnTo>
                      <a:pt x="642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5" y="333"/>
                    </a:lnTo>
                    <a:lnTo>
                      <a:pt x="637" y="335"/>
                    </a:lnTo>
                    <a:lnTo>
                      <a:pt x="634" y="335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5" y="329"/>
                    </a:lnTo>
                    <a:lnTo>
                      <a:pt x="637" y="325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3" y="307"/>
                    </a:lnTo>
                    <a:lnTo>
                      <a:pt x="640" y="319"/>
                    </a:lnTo>
                    <a:lnTo>
                      <a:pt x="636" y="321"/>
                    </a:lnTo>
                    <a:lnTo>
                      <a:pt x="634" y="323"/>
                    </a:lnTo>
                    <a:lnTo>
                      <a:pt x="633" y="323"/>
                    </a:lnTo>
                    <a:lnTo>
                      <a:pt x="633" y="319"/>
                    </a:lnTo>
                    <a:lnTo>
                      <a:pt x="636" y="313"/>
                    </a:lnTo>
                    <a:lnTo>
                      <a:pt x="640" y="309"/>
                    </a:lnTo>
                    <a:lnTo>
                      <a:pt x="640" y="307"/>
                    </a:lnTo>
                    <a:lnTo>
                      <a:pt x="640" y="306"/>
                    </a:lnTo>
                    <a:lnTo>
                      <a:pt x="637" y="301"/>
                    </a:lnTo>
                    <a:lnTo>
                      <a:pt x="635" y="295"/>
                    </a:lnTo>
                    <a:lnTo>
                      <a:pt x="635" y="290"/>
                    </a:lnTo>
                    <a:lnTo>
                      <a:pt x="636" y="289"/>
                    </a:lnTo>
                    <a:lnTo>
                      <a:pt x="637" y="286"/>
                    </a:lnTo>
                    <a:lnTo>
                      <a:pt x="640" y="283"/>
                    </a:lnTo>
                    <a:lnTo>
                      <a:pt x="641" y="282"/>
                    </a:lnTo>
                    <a:lnTo>
                      <a:pt x="642" y="280"/>
                    </a:lnTo>
                    <a:lnTo>
                      <a:pt x="643" y="283"/>
                    </a:lnTo>
                    <a:lnTo>
                      <a:pt x="643" y="296"/>
                    </a:lnTo>
                    <a:lnTo>
                      <a:pt x="645" y="297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2" y="300"/>
                    </a:lnTo>
                    <a:lnTo>
                      <a:pt x="654" y="302"/>
                    </a:lnTo>
                    <a:lnTo>
                      <a:pt x="658" y="304"/>
                    </a:lnTo>
                    <a:lnTo>
                      <a:pt x="659" y="304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72" y="300"/>
                    </a:lnTo>
                    <a:lnTo>
                      <a:pt x="680" y="295"/>
                    </a:lnTo>
                    <a:lnTo>
                      <a:pt x="685" y="291"/>
                    </a:lnTo>
                    <a:lnTo>
                      <a:pt x="688" y="286"/>
                    </a:lnTo>
                    <a:lnTo>
                      <a:pt x="688" y="280"/>
                    </a:lnTo>
                    <a:lnTo>
                      <a:pt x="686" y="273"/>
                    </a:lnTo>
                    <a:lnTo>
                      <a:pt x="683" y="254"/>
                    </a:lnTo>
                    <a:lnTo>
                      <a:pt x="684" y="251"/>
                    </a:lnTo>
                    <a:lnTo>
                      <a:pt x="685" y="245"/>
                    </a:lnTo>
                    <a:lnTo>
                      <a:pt x="682" y="242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68" y="236"/>
                    </a:lnTo>
                    <a:lnTo>
                      <a:pt x="659" y="234"/>
                    </a:lnTo>
                    <a:lnTo>
                      <a:pt x="654" y="234"/>
                    </a:lnTo>
                    <a:lnTo>
                      <a:pt x="651" y="235"/>
                    </a:lnTo>
                    <a:lnTo>
                      <a:pt x="646" y="236"/>
                    </a:lnTo>
                    <a:lnTo>
                      <a:pt x="642" y="240"/>
                    </a:lnTo>
                    <a:lnTo>
                      <a:pt x="634" y="246"/>
                    </a:lnTo>
                    <a:lnTo>
                      <a:pt x="627" y="251"/>
                    </a:lnTo>
                    <a:lnTo>
                      <a:pt x="623" y="254"/>
                    </a:lnTo>
                    <a:lnTo>
                      <a:pt x="618" y="255"/>
                    </a:lnTo>
                    <a:lnTo>
                      <a:pt x="616" y="257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9"/>
                    </a:lnTo>
                    <a:lnTo>
                      <a:pt x="602" y="266"/>
                    </a:lnTo>
                    <a:lnTo>
                      <a:pt x="592" y="264"/>
                    </a:lnTo>
                    <a:lnTo>
                      <a:pt x="581" y="259"/>
                    </a:lnTo>
                    <a:lnTo>
                      <a:pt x="581" y="259"/>
                    </a:lnTo>
                    <a:lnTo>
                      <a:pt x="572" y="253"/>
                    </a:lnTo>
                    <a:lnTo>
                      <a:pt x="566" y="248"/>
                    </a:lnTo>
                    <a:lnTo>
                      <a:pt x="562" y="244"/>
                    </a:lnTo>
                    <a:lnTo>
                      <a:pt x="561" y="239"/>
                    </a:lnTo>
                    <a:lnTo>
                      <a:pt x="560" y="228"/>
                    </a:lnTo>
                    <a:lnTo>
                      <a:pt x="558" y="221"/>
                    </a:lnTo>
                    <a:lnTo>
                      <a:pt x="554" y="213"/>
                    </a:lnTo>
                    <a:lnTo>
                      <a:pt x="549" y="203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9" y="166"/>
                    </a:lnTo>
                    <a:lnTo>
                      <a:pt x="548" y="154"/>
                    </a:lnTo>
                    <a:lnTo>
                      <a:pt x="547" y="145"/>
                    </a:lnTo>
                    <a:lnTo>
                      <a:pt x="543" y="135"/>
                    </a:lnTo>
                    <a:lnTo>
                      <a:pt x="537" y="124"/>
                    </a:lnTo>
                    <a:lnTo>
                      <a:pt x="529" y="114"/>
                    </a:lnTo>
                    <a:lnTo>
                      <a:pt x="517" y="99"/>
                    </a:lnTo>
                    <a:lnTo>
                      <a:pt x="513" y="96"/>
                    </a:lnTo>
                    <a:lnTo>
                      <a:pt x="511" y="95"/>
                    </a:lnTo>
                    <a:lnTo>
                      <a:pt x="506" y="93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9"/>
                    </a:lnTo>
                    <a:lnTo>
                      <a:pt x="500" y="86"/>
                    </a:lnTo>
                    <a:lnTo>
                      <a:pt x="493" y="83"/>
                    </a:lnTo>
                    <a:lnTo>
                      <a:pt x="485" y="78"/>
                    </a:lnTo>
                    <a:lnTo>
                      <a:pt x="481" y="77"/>
                    </a:lnTo>
                    <a:lnTo>
                      <a:pt x="481" y="74"/>
                    </a:lnTo>
                    <a:lnTo>
                      <a:pt x="478" y="71"/>
                    </a:lnTo>
                    <a:lnTo>
                      <a:pt x="474" y="66"/>
                    </a:lnTo>
                    <a:lnTo>
                      <a:pt x="468" y="60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53" y="46"/>
                    </a:lnTo>
                    <a:lnTo>
                      <a:pt x="448" y="40"/>
                    </a:lnTo>
                    <a:lnTo>
                      <a:pt x="443" y="29"/>
                    </a:lnTo>
                    <a:lnTo>
                      <a:pt x="440" y="24"/>
                    </a:lnTo>
                    <a:lnTo>
                      <a:pt x="434" y="18"/>
                    </a:lnTo>
                    <a:lnTo>
                      <a:pt x="425" y="12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7"/>
                    </a:lnTo>
                    <a:lnTo>
                      <a:pt x="381" y="11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5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8"/>
                    </a:lnTo>
                    <a:lnTo>
                      <a:pt x="311" y="60"/>
                    </a:lnTo>
                    <a:lnTo>
                      <a:pt x="311" y="60"/>
                    </a:lnTo>
                    <a:lnTo>
                      <a:pt x="306" y="65"/>
                    </a:lnTo>
                    <a:lnTo>
                      <a:pt x="304" y="68"/>
                    </a:lnTo>
                    <a:lnTo>
                      <a:pt x="302" y="77"/>
                    </a:lnTo>
                    <a:lnTo>
                      <a:pt x="301" y="79"/>
                    </a:lnTo>
                    <a:lnTo>
                      <a:pt x="299" y="81"/>
                    </a:lnTo>
                    <a:lnTo>
                      <a:pt x="296" y="81"/>
                    </a:lnTo>
                    <a:lnTo>
                      <a:pt x="293" y="79"/>
                    </a:lnTo>
                    <a:lnTo>
                      <a:pt x="288" y="77"/>
                    </a:lnTo>
                    <a:lnTo>
                      <a:pt x="285" y="72"/>
                    </a:lnTo>
                    <a:lnTo>
                      <a:pt x="281" y="69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65" y="61"/>
                    </a:lnTo>
                    <a:lnTo>
                      <a:pt x="262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45" y="71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2"/>
                    </a:lnTo>
                    <a:lnTo>
                      <a:pt x="182" y="69"/>
                    </a:lnTo>
                    <a:lnTo>
                      <a:pt x="170" y="68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2" y="75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1" y="83"/>
                    </a:lnTo>
                    <a:lnTo>
                      <a:pt x="147" y="85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34" y="99"/>
                    </a:lnTo>
                    <a:lnTo>
                      <a:pt x="131" y="103"/>
                    </a:lnTo>
                    <a:lnTo>
                      <a:pt x="126" y="105"/>
                    </a:lnTo>
                    <a:lnTo>
                      <a:pt x="122" y="106"/>
                    </a:lnTo>
                    <a:lnTo>
                      <a:pt x="118" y="108"/>
                    </a:lnTo>
                    <a:lnTo>
                      <a:pt x="115" y="111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6" y="127"/>
                    </a:lnTo>
                    <a:lnTo>
                      <a:pt x="100" y="133"/>
                    </a:lnTo>
                    <a:lnTo>
                      <a:pt x="99" y="136"/>
                    </a:lnTo>
                    <a:lnTo>
                      <a:pt x="97" y="137"/>
                    </a:lnTo>
                    <a:lnTo>
                      <a:pt x="97" y="149"/>
                    </a:lnTo>
                    <a:lnTo>
                      <a:pt x="96" y="154"/>
                    </a:lnTo>
                    <a:lnTo>
                      <a:pt x="88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2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6" y="228"/>
                    </a:lnTo>
                    <a:lnTo>
                      <a:pt x="68" y="236"/>
                    </a:lnTo>
                    <a:lnTo>
                      <a:pt x="64" y="241"/>
                    </a:lnTo>
                    <a:lnTo>
                      <a:pt x="63" y="246"/>
                    </a:lnTo>
                    <a:lnTo>
                      <a:pt x="62" y="255"/>
                    </a:lnTo>
                    <a:lnTo>
                      <a:pt x="59" y="265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48" y="277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9" y="288"/>
                    </a:lnTo>
                    <a:lnTo>
                      <a:pt x="28" y="289"/>
                    </a:lnTo>
                    <a:lnTo>
                      <a:pt x="27" y="292"/>
                    </a:lnTo>
                    <a:lnTo>
                      <a:pt x="25" y="295"/>
                    </a:lnTo>
                    <a:lnTo>
                      <a:pt x="22" y="295"/>
                    </a:lnTo>
                    <a:lnTo>
                      <a:pt x="17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6" y="307"/>
                    </a:lnTo>
                    <a:lnTo>
                      <a:pt x="7" y="311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527"/>
              <p:cNvSpPr>
                <a:spLocks/>
              </p:cNvSpPr>
              <p:nvPr/>
            </p:nvSpPr>
            <p:spPr bwMode="auto">
              <a:xfrm>
                <a:off x="5511801" y="4241800"/>
                <a:ext cx="828675" cy="425450"/>
              </a:xfrm>
              <a:custGeom>
                <a:avLst/>
                <a:gdLst>
                  <a:gd name="T0" fmla="*/ 465 w 522"/>
                  <a:gd name="T1" fmla="*/ 18 h 268"/>
                  <a:gd name="T2" fmla="*/ 440 w 522"/>
                  <a:gd name="T3" fmla="*/ 22 h 268"/>
                  <a:gd name="T4" fmla="*/ 422 w 522"/>
                  <a:gd name="T5" fmla="*/ 11 h 268"/>
                  <a:gd name="T6" fmla="*/ 381 w 522"/>
                  <a:gd name="T7" fmla="*/ 1 h 268"/>
                  <a:gd name="T8" fmla="*/ 369 w 522"/>
                  <a:gd name="T9" fmla="*/ 16 h 268"/>
                  <a:gd name="T10" fmla="*/ 356 w 522"/>
                  <a:gd name="T11" fmla="*/ 27 h 268"/>
                  <a:gd name="T12" fmla="*/ 356 w 522"/>
                  <a:gd name="T13" fmla="*/ 39 h 268"/>
                  <a:gd name="T14" fmla="*/ 336 w 522"/>
                  <a:gd name="T15" fmla="*/ 45 h 268"/>
                  <a:gd name="T16" fmla="*/ 299 w 522"/>
                  <a:gd name="T17" fmla="*/ 33 h 268"/>
                  <a:gd name="T18" fmla="*/ 289 w 522"/>
                  <a:gd name="T19" fmla="*/ 51 h 268"/>
                  <a:gd name="T20" fmla="*/ 264 w 522"/>
                  <a:gd name="T21" fmla="*/ 69 h 268"/>
                  <a:gd name="T22" fmla="*/ 235 w 522"/>
                  <a:gd name="T23" fmla="*/ 89 h 268"/>
                  <a:gd name="T24" fmla="*/ 226 w 522"/>
                  <a:gd name="T25" fmla="*/ 104 h 268"/>
                  <a:gd name="T26" fmla="*/ 239 w 522"/>
                  <a:gd name="T27" fmla="*/ 130 h 268"/>
                  <a:gd name="T28" fmla="*/ 247 w 522"/>
                  <a:gd name="T29" fmla="*/ 140 h 268"/>
                  <a:gd name="T30" fmla="*/ 247 w 522"/>
                  <a:gd name="T31" fmla="*/ 163 h 268"/>
                  <a:gd name="T32" fmla="*/ 230 w 522"/>
                  <a:gd name="T33" fmla="*/ 156 h 268"/>
                  <a:gd name="T34" fmla="*/ 226 w 522"/>
                  <a:gd name="T35" fmla="*/ 146 h 268"/>
                  <a:gd name="T36" fmla="*/ 205 w 522"/>
                  <a:gd name="T37" fmla="*/ 146 h 268"/>
                  <a:gd name="T38" fmla="*/ 189 w 522"/>
                  <a:gd name="T39" fmla="*/ 148 h 268"/>
                  <a:gd name="T40" fmla="*/ 157 w 522"/>
                  <a:gd name="T41" fmla="*/ 155 h 268"/>
                  <a:gd name="T42" fmla="*/ 117 w 522"/>
                  <a:gd name="T43" fmla="*/ 174 h 268"/>
                  <a:gd name="T44" fmla="*/ 93 w 522"/>
                  <a:gd name="T45" fmla="*/ 167 h 268"/>
                  <a:gd name="T46" fmla="*/ 64 w 522"/>
                  <a:gd name="T47" fmla="*/ 161 h 268"/>
                  <a:gd name="T48" fmla="*/ 64 w 522"/>
                  <a:gd name="T49" fmla="*/ 181 h 268"/>
                  <a:gd name="T50" fmla="*/ 52 w 522"/>
                  <a:gd name="T51" fmla="*/ 191 h 268"/>
                  <a:gd name="T52" fmla="*/ 40 w 522"/>
                  <a:gd name="T53" fmla="*/ 175 h 268"/>
                  <a:gd name="T54" fmla="*/ 26 w 522"/>
                  <a:gd name="T55" fmla="*/ 159 h 268"/>
                  <a:gd name="T56" fmla="*/ 7 w 522"/>
                  <a:gd name="T57" fmla="*/ 179 h 268"/>
                  <a:gd name="T58" fmla="*/ 4 w 522"/>
                  <a:gd name="T59" fmla="*/ 197 h 268"/>
                  <a:gd name="T60" fmla="*/ 15 w 522"/>
                  <a:gd name="T61" fmla="*/ 209 h 268"/>
                  <a:gd name="T62" fmla="*/ 29 w 522"/>
                  <a:gd name="T63" fmla="*/ 228 h 268"/>
                  <a:gd name="T64" fmla="*/ 45 w 522"/>
                  <a:gd name="T65" fmla="*/ 234 h 268"/>
                  <a:gd name="T66" fmla="*/ 68 w 522"/>
                  <a:gd name="T67" fmla="*/ 219 h 268"/>
                  <a:gd name="T68" fmla="*/ 84 w 522"/>
                  <a:gd name="T69" fmla="*/ 237 h 268"/>
                  <a:gd name="T70" fmla="*/ 107 w 522"/>
                  <a:gd name="T71" fmla="*/ 240 h 268"/>
                  <a:gd name="T72" fmla="*/ 126 w 522"/>
                  <a:gd name="T73" fmla="*/ 217 h 268"/>
                  <a:gd name="T74" fmla="*/ 159 w 522"/>
                  <a:gd name="T75" fmla="*/ 216 h 268"/>
                  <a:gd name="T76" fmla="*/ 190 w 522"/>
                  <a:gd name="T77" fmla="*/ 208 h 268"/>
                  <a:gd name="T78" fmla="*/ 188 w 522"/>
                  <a:gd name="T79" fmla="*/ 221 h 268"/>
                  <a:gd name="T80" fmla="*/ 216 w 522"/>
                  <a:gd name="T81" fmla="*/ 250 h 268"/>
                  <a:gd name="T82" fmla="*/ 262 w 522"/>
                  <a:gd name="T83" fmla="*/ 253 h 268"/>
                  <a:gd name="T84" fmla="*/ 295 w 522"/>
                  <a:gd name="T85" fmla="*/ 262 h 268"/>
                  <a:gd name="T86" fmla="*/ 328 w 522"/>
                  <a:gd name="T87" fmla="*/ 267 h 268"/>
                  <a:gd name="T88" fmla="*/ 367 w 522"/>
                  <a:gd name="T89" fmla="*/ 265 h 268"/>
                  <a:gd name="T90" fmla="*/ 381 w 522"/>
                  <a:gd name="T91" fmla="*/ 248 h 268"/>
                  <a:gd name="T92" fmla="*/ 431 w 522"/>
                  <a:gd name="T93" fmla="*/ 240 h 268"/>
                  <a:gd name="T94" fmla="*/ 452 w 522"/>
                  <a:gd name="T95" fmla="*/ 228 h 268"/>
                  <a:gd name="T96" fmla="*/ 461 w 522"/>
                  <a:gd name="T97" fmla="*/ 229 h 268"/>
                  <a:gd name="T98" fmla="*/ 464 w 522"/>
                  <a:gd name="T99" fmla="*/ 209 h 268"/>
                  <a:gd name="T100" fmla="*/ 481 w 522"/>
                  <a:gd name="T101" fmla="*/ 197 h 268"/>
                  <a:gd name="T102" fmla="*/ 486 w 522"/>
                  <a:gd name="T103" fmla="*/ 167 h 268"/>
                  <a:gd name="T104" fmla="*/ 496 w 522"/>
                  <a:gd name="T105" fmla="*/ 155 h 268"/>
                  <a:gd name="T106" fmla="*/ 498 w 522"/>
                  <a:gd name="T107" fmla="*/ 134 h 268"/>
                  <a:gd name="T108" fmla="*/ 479 w 522"/>
                  <a:gd name="T109" fmla="*/ 126 h 268"/>
                  <a:gd name="T110" fmla="*/ 493 w 522"/>
                  <a:gd name="T111" fmla="*/ 118 h 268"/>
                  <a:gd name="T112" fmla="*/ 515 w 522"/>
                  <a:gd name="T113" fmla="*/ 123 h 268"/>
                  <a:gd name="T114" fmla="*/ 522 w 522"/>
                  <a:gd name="T115" fmla="*/ 95 h 268"/>
                  <a:gd name="T116" fmla="*/ 514 w 522"/>
                  <a:gd name="T117" fmla="*/ 69 h 268"/>
                  <a:gd name="T118" fmla="*/ 499 w 522"/>
                  <a:gd name="T119" fmla="*/ 47 h 268"/>
                  <a:gd name="T120" fmla="*/ 484 w 522"/>
                  <a:gd name="T121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268">
                    <a:moveTo>
                      <a:pt x="479" y="14"/>
                    </a:moveTo>
                    <a:lnTo>
                      <a:pt x="473" y="16"/>
                    </a:lnTo>
                    <a:lnTo>
                      <a:pt x="469" y="17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54" y="19"/>
                    </a:lnTo>
                    <a:lnTo>
                      <a:pt x="448" y="20"/>
                    </a:lnTo>
                    <a:lnTo>
                      <a:pt x="443" y="22"/>
                    </a:lnTo>
                    <a:lnTo>
                      <a:pt x="441" y="22"/>
                    </a:lnTo>
                    <a:lnTo>
                      <a:pt x="440" y="22"/>
                    </a:lnTo>
                    <a:lnTo>
                      <a:pt x="436" y="20"/>
                    </a:lnTo>
                    <a:lnTo>
                      <a:pt x="434" y="16"/>
                    </a:lnTo>
                    <a:lnTo>
                      <a:pt x="434" y="14"/>
                    </a:lnTo>
                    <a:lnTo>
                      <a:pt x="430" y="13"/>
                    </a:lnTo>
                    <a:lnTo>
                      <a:pt x="422" y="11"/>
                    </a:lnTo>
                    <a:lnTo>
                      <a:pt x="411" y="8"/>
                    </a:lnTo>
                    <a:lnTo>
                      <a:pt x="405" y="5"/>
                    </a:lnTo>
                    <a:lnTo>
                      <a:pt x="399" y="4"/>
                    </a:lnTo>
                    <a:lnTo>
                      <a:pt x="391" y="2"/>
                    </a:lnTo>
                    <a:lnTo>
                      <a:pt x="381" y="1"/>
                    </a:lnTo>
                    <a:lnTo>
                      <a:pt x="374" y="0"/>
                    </a:lnTo>
                    <a:lnTo>
                      <a:pt x="369" y="0"/>
                    </a:lnTo>
                    <a:lnTo>
                      <a:pt x="369" y="1"/>
                    </a:lnTo>
                    <a:lnTo>
                      <a:pt x="368" y="4"/>
                    </a:lnTo>
                    <a:lnTo>
                      <a:pt x="369" y="16"/>
                    </a:lnTo>
                    <a:lnTo>
                      <a:pt x="369" y="20"/>
                    </a:lnTo>
                    <a:lnTo>
                      <a:pt x="368" y="22"/>
                    </a:lnTo>
                    <a:lnTo>
                      <a:pt x="366" y="23"/>
                    </a:lnTo>
                    <a:lnTo>
                      <a:pt x="357" y="26"/>
                    </a:lnTo>
                    <a:lnTo>
                      <a:pt x="356" y="27"/>
                    </a:lnTo>
                    <a:lnTo>
                      <a:pt x="355" y="27"/>
                    </a:lnTo>
                    <a:lnTo>
                      <a:pt x="354" y="30"/>
                    </a:lnTo>
                    <a:lnTo>
                      <a:pt x="354" y="33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9" y="42"/>
                    </a:lnTo>
                    <a:lnTo>
                      <a:pt x="360" y="43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36" y="45"/>
                    </a:lnTo>
                    <a:lnTo>
                      <a:pt x="330" y="47"/>
                    </a:lnTo>
                    <a:lnTo>
                      <a:pt x="324" y="47"/>
                    </a:lnTo>
                    <a:lnTo>
                      <a:pt x="319" y="45"/>
                    </a:lnTo>
                    <a:lnTo>
                      <a:pt x="313" y="43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93" y="43"/>
                    </a:lnTo>
                    <a:lnTo>
                      <a:pt x="292" y="49"/>
                    </a:lnTo>
                    <a:lnTo>
                      <a:pt x="291" y="50"/>
                    </a:lnTo>
                    <a:lnTo>
                      <a:pt x="289" y="51"/>
                    </a:lnTo>
                    <a:lnTo>
                      <a:pt x="283" y="53"/>
                    </a:lnTo>
                    <a:lnTo>
                      <a:pt x="276" y="53"/>
                    </a:lnTo>
                    <a:lnTo>
                      <a:pt x="269" y="54"/>
                    </a:lnTo>
                    <a:lnTo>
                      <a:pt x="268" y="62"/>
                    </a:lnTo>
                    <a:lnTo>
                      <a:pt x="264" y="69"/>
                    </a:lnTo>
                    <a:lnTo>
                      <a:pt x="263" y="72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41" y="86"/>
                    </a:lnTo>
                    <a:lnTo>
                      <a:pt x="235" y="89"/>
                    </a:lnTo>
                    <a:lnTo>
                      <a:pt x="230" y="92"/>
                    </a:lnTo>
                    <a:lnTo>
                      <a:pt x="226" y="97"/>
                    </a:lnTo>
                    <a:lnTo>
                      <a:pt x="224" y="100"/>
                    </a:lnTo>
                    <a:lnTo>
                      <a:pt x="224" y="103"/>
                    </a:lnTo>
                    <a:lnTo>
                      <a:pt x="226" y="104"/>
                    </a:lnTo>
                    <a:lnTo>
                      <a:pt x="229" y="109"/>
                    </a:lnTo>
                    <a:lnTo>
                      <a:pt x="235" y="116"/>
                    </a:lnTo>
                    <a:lnTo>
                      <a:pt x="238" y="122"/>
                    </a:lnTo>
                    <a:lnTo>
                      <a:pt x="239" y="126"/>
                    </a:lnTo>
                    <a:lnTo>
                      <a:pt x="239" y="130"/>
                    </a:lnTo>
                    <a:lnTo>
                      <a:pt x="241" y="134"/>
                    </a:lnTo>
                    <a:lnTo>
                      <a:pt x="241" y="136"/>
                    </a:lnTo>
                    <a:lnTo>
                      <a:pt x="242" y="137"/>
                    </a:lnTo>
                    <a:lnTo>
                      <a:pt x="244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9" y="151"/>
                    </a:lnTo>
                    <a:lnTo>
                      <a:pt x="248" y="160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44" y="165"/>
                    </a:lnTo>
                    <a:lnTo>
                      <a:pt x="242" y="163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0" y="156"/>
                    </a:lnTo>
                    <a:lnTo>
                      <a:pt x="229" y="155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6" y="146"/>
                    </a:lnTo>
                    <a:lnTo>
                      <a:pt x="223" y="146"/>
                    </a:lnTo>
                    <a:lnTo>
                      <a:pt x="214" y="148"/>
                    </a:lnTo>
                    <a:lnTo>
                      <a:pt x="211" y="148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1" y="144"/>
                    </a:lnTo>
                    <a:lnTo>
                      <a:pt x="193" y="143"/>
                    </a:lnTo>
                    <a:lnTo>
                      <a:pt x="193" y="144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8" y="151"/>
                    </a:lnTo>
                    <a:lnTo>
                      <a:pt x="187" y="151"/>
                    </a:lnTo>
                    <a:lnTo>
                      <a:pt x="184" y="153"/>
                    </a:lnTo>
                    <a:lnTo>
                      <a:pt x="167" y="154"/>
                    </a:lnTo>
                    <a:lnTo>
                      <a:pt x="157" y="155"/>
                    </a:lnTo>
                    <a:lnTo>
                      <a:pt x="150" y="156"/>
                    </a:lnTo>
                    <a:lnTo>
                      <a:pt x="136" y="166"/>
                    </a:lnTo>
                    <a:lnTo>
                      <a:pt x="126" y="171"/>
                    </a:lnTo>
                    <a:lnTo>
                      <a:pt x="121" y="173"/>
                    </a:lnTo>
                    <a:lnTo>
                      <a:pt x="117" y="174"/>
                    </a:lnTo>
                    <a:lnTo>
                      <a:pt x="109" y="174"/>
                    </a:lnTo>
                    <a:lnTo>
                      <a:pt x="105" y="174"/>
                    </a:lnTo>
                    <a:lnTo>
                      <a:pt x="99" y="174"/>
                    </a:lnTo>
                    <a:lnTo>
                      <a:pt x="95" y="171"/>
                    </a:lnTo>
                    <a:lnTo>
                      <a:pt x="93" y="167"/>
                    </a:lnTo>
                    <a:lnTo>
                      <a:pt x="90" y="165"/>
                    </a:lnTo>
                    <a:lnTo>
                      <a:pt x="88" y="162"/>
                    </a:lnTo>
                    <a:lnTo>
                      <a:pt x="82" y="161"/>
                    </a:lnTo>
                    <a:lnTo>
                      <a:pt x="69" y="160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3" y="163"/>
                    </a:lnTo>
                    <a:lnTo>
                      <a:pt x="64" y="174"/>
                    </a:lnTo>
                    <a:lnTo>
                      <a:pt x="64" y="180"/>
                    </a:lnTo>
                    <a:lnTo>
                      <a:pt x="64" y="181"/>
                    </a:lnTo>
                    <a:lnTo>
                      <a:pt x="62" y="184"/>
                    </a:lnTo>
                    <a:lnTo>
                      <a:pt x="58" y="186"/>
                    </a:lnTo>
                    <a:lnTo>
                      <a:pt x="55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0" y="188"/>
                    </a:lnTo>
                    <a:lnTo>
                      <a:pt x="47" y="186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0" y="175"/>
                    </a:lnTo>
                    <a:lnTo>
                      <a:pt x="38" y="169"/>
                    </a:lnTo>
                    <a:lnTo>
                      <a:pt x="34" y="165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19" y="162"/>
                    </a:lnTo>
                    <a:lnTo>
                      <a:pt x="9" y="168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7" y="179"/>
                    </a:lnTo>
                    <a:lnTo>
                      <a:pt x="4" y="182"/>
                    </a:lnTo>
                    <a:lnTo>
                      <a:pt x="1" y="187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8" y="198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22" y="217"/>
                    </a:lnTo>
                    <a:lnTo>
                      <a:pt x="25" y="221"/>
                    </a:lnTo>
                    <a:lnTo>
                      <a:pt x="27" y="222"/>
                    </a:lnTo>
                    <a:lnTo>
                      <a:pt x="29" y="228"/>
                    </a:lnTo>
                    <a:lnTo>
                      <a:pt x="34" y="234"/>
                    </a:lnTo>
                    <a:lnTo>
                      <a:pt x="37" y="234"/>
                    </a:lnTo>
                    <a:lnTo>
                      <a:pt x="40" y="235"/>
                    </a:lnTo>
                    <a:lnTo>
                      <a:pt x="41" y="235"/>
                    </a:lnTo>
                    <a:lnTo>
                      <a:pt x="45" y="234"/>
                    </a:lnTo>
                    <a:lnTo>
                      <a:pt x="52" y="228"/>
                    </a:lnTo>
                    <a:lnTo>
                      <a:pt x="59" y="222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6" y="229"/>
                    </a:lnTo>
                    <a:lnTo>
                      <a:pt x="65" y="235"/>
                    </a:lnTo>
                    <a:lnTo>
                      <a:pt x="78" y="236"/>
                    </a:lnTo>
                    <a:lnTo>
                      <a:pt x="84" y="237"/>
                    </a:lnTo>
                    <a:lnTo>
                      <a:pt x="88" y="240"/>
                    </a:lnTo>
                    <a:lnTo>
                      <a:pt x="93" y="242"/>
                    </a:lnTo>
                    <a:lnTo>
                      <a:pt x="99" y="242"/>
                    </a:lnTo>
                    <a:lnTo>
                      <a:pt x="105" y="241"/>
                    </a:lnTo>
                    <a:lnTo>
                      <a:pt x="107" y="240"/>
                    </a:lnTo>
                    <a:lnTo>
                      <a:pt x="109" y="237"/>
                    </a:lnTo>
                    <a:lnTo>
                      <a:pt x="114" y="233"/>
                    </a:lnTo>
                    <a:lnTo>
                      <a:pt x="118" y="225"/>
                    </a:lnTo>
                    <a:lnTo>
                      <a:pt x="122" y="221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16"/>
                    </a:lnTo>
                    <a:lnTo>
                      <a:pt x="146" y="215"/>
                    </a:lnTo>
                    <a:lnTo>
                      <a:pt x="156" y="216"/>
                    </a:lnTo>
                    <a:lnTo>
                      <a:pt x="159" y="216"/>
                    </a:lnTo>
                    <a:lnTo>
                      <a:pt x="165" y="215"/>
                    </a:lnTo>
                    <a:lnTo>
                      <a:pt x="187" y="204"/>
                    </a:lnTo>
                    <a:lnTo>
                      <a:pt x="190" y="204"/>
                    </a:lnTo>
                    <a:lnTo>
                      <a:pt x="192" y="205"/>
                    </a:lnTo>
                    <a:lnTo>
                      <a:pt x="190" y="208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8" y="213"/>
                    </a:lnTo>
                    <a:lnTo>
                      <a:pt x="187" y="218"/>
                    </a:lnTo>
                    <a:lnTo>
                      <a:pt x="188" y="221"/>
                    </a:lnTo>
                    <a:lnTo>
                      <a:pt x="189" y="224"/>
                    </a:lnTo>
                    <a:lnTo>
                      <a:pt x="193" y="229"/>
                    </a:lnTo>
                    <a:lnTo>
                      <a:pt x="199" y="236"/>
                    </a:lnTo>
                    <a:lnTo>
                      <a:pt x="211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23" y="252"/>
                    </a:lnTo>
                    <a:lnTo>
                      <a:pt x="232" y="253"/>
                    </a:lnTo>
                    <a:lnTo>
                      <a:pt x="252" y="253"/>
                    </a:lnTo>
                    <a:lnTo>
                      <a:pt x="262" y="253"/>
                    </a:lnTo>
                    <a:lnTo>
                      <a:pt x="272" y="253"/>
                    </a:lnTo>
                    <a:lnTo>
                      <a:pt x="281" y="255"/>
                    </a:lnTo>
                    <a:lnTo>
                      <a:pt x="288" y="258"/>
                    </a:lnTo>
                    <a:lnTo>
                      <a:pt x="292" y="260"/>
                    </a:lnTo>
                    <a:lnTo>
                      <a:pt x="295" y="262"/>
                    </a:lnTo>
                    <a:lnTo>
                      <a:pt x="299" y="262"/>
                    </a:lnTo>
                    <a:lnTo>
                      <a:pt x="310" y="262"/>
                    </a:lnTo>
                    <a:lnTo>
                      <a:pt x="317" y="264"/>
                    </a:lnTo>
                    <a:lnTo>
                      <a:pt x="317" y="264"/>
                    </a:lnTo>
                    <a:lnTo>
                      <a:pt x="328" y="267"/>
                    </a:lnTo>
                    <a:lnTo>
                      <a:pt x="338" y="268"/>
                    </a:lnTo>
                    <a:lnTo>
                      <a:pt x="349" y="268"/>
                    </a:lnTo>
                    <a:lnTo>
                      <a:pt x="362" y="268"/>
                    </a:lnTo>
                    <a:lnTo>
                      <a:pt x="365" y="266"/>
                    </a:lnTo>
                    <a:lnTo>
                      <a:pt x="367" y="265"/>
                    </a:lnTo>
                    <a:lnTo>
                      <a:pt x="367" y="265"/>
                    </a:lnTo>
                    <a:lnTo>
                      <a:pt x="373" y="255"/>
                    </a:lnTo>
                    <a:lnTo>
                      <a:pt x="375" y="250"/>
                    </a:lnTo>
                    <a:lnTo>
                      <a:pt x="378" y="249"/>
                    </a:lnTo>
                    <a:lnTo>
                      <a:pt x="381" y="248"/>
                    </a:lnTo>
                    <a:lnTo>
                      <a:pt x="397" y="244"/>
                    </a:lnTo>
                    <a:lnTo>
                      <a:pt x="411" y="242"/>
                    </a:lnTo>
                    <a:lnTo>
                      <a:pt x="422" y="242"/>
                    </a:lnTo>
                    <a:lnTo>
                      <a:pt x="428" y="241"/>
                    </a:lnTo>
                    <a:lnTo>
                      <a:pt x="431" y="240"/>
                    </a:lnTo>
                    <a:lnTo>
                      <a:pt x="431" y="240"/>
                    </a:lnTo>
                    <a:lnTo>
                      <a:pt x="441" y="231"/>
                    </a:lnTo>
                    <a:lnTo>
                      <a:pt x="446" y="229"/>
                    </a:lnTo>
                    <a:lnTo>
                      <a:pt x="448" y="228"/>
                    </a:lnTo>
                    <a:lnTo>
                      <a:pt x="452" y="228"/>
                    </a:lnTo>
                    <a:lnTo>
                      <a:pt x="454" y="231"/>
                    </a:lnTo>
                    <a:lnTo>
                      <a:pt x="458" y="234"/>
                    </a:lnTo>
                    <a:lnTo>
                      <a:pt x="460" y="234"/>
                    </a:lnTo>
                    <a:lnTo>
                      <a:pt x="461" y="234"/>
                    </a:lnTo>
                    <a:lnTo>
                      <a:pt x="461" y="229"/>
                    </a:lnTo>
                    <a:lnTo>
                      <a:pt x="459" y="222"/>
                    </a:lnTo>
                    <a:lnTo>
                      <a:pt x="459" y="213"/>
                    </a:lnTo>
                    <a:lnTo>
                      <a:pt x="461" y="211"/>
                    </a:lnTo>
                    <a:lnTo>
                      <a:pt x="465" y="210"/>
                    </a:lnTo>
                    <a:lnTo>
                      <a:pt x="464" y="209"/>
                    </a:lnTo>
                    <a:lnTo>
                      <a:pt x="465" y="206"/>
                    </a:lnTo>
                    <a:lnTo>
                      <a:pt x="467" y="204"/>
                    </a:lnTo>
                    <a:lnTo>
                      <a:pt x="469" y="203"/>
                    </a:lnTo>
                    <a:lnTo>
                      <a:pt x="475" y="199"/>
                    </a:lnTo>
                    <a:lnTo>
                      <a:pt x="481" y="197"/>
                    </a:lnTo>
                    <a:lnTo>
                      <a:pt x="485" y="193"/>
                    </a:lnTo>
                    <a:lnTo>
                      <a:pt x="487" y="188"/>
                    </a:lnTo>
                    <a:lnTo>
                      <a:pt x="487" y="184"/>
                    </a:lnTo>
                    <a:lnTo>
                      <a:pt x="486" y="178"/>
                    </a:lnTo>
                    <a:lnTo>
                      <a:pt x="486" y="167"/>
                    </a:lnTo>
                    <a:lnTo>
                      <a:pt x="487" y="162"/>
                    </a:lnTo>
                    <a:lnTo>
                      <a:pt x="490" y="156"/>
                    </a:lnTo>
                    <a:lnTo>
                      <a:pt x="491" y="154"/>
                    </a:lnTo>
                    <a:lnTo>
                      <a:pt x="493" y="154"/>
                    </a:lnTo>
                    <a:lnTo>
                      <a:pt x="496" y="155"/>
                    </a:lnTo>
                    <a:lnTo>
                      <a:pt x="498" y="154"/>
                    </a:lnTo>
                    <a:lnTo>
                      <a:pt x="499" y="151"/>
                    </a:lnTo>
                    <a:lnTo>
                      <a:pt x="499" y="146"/>
                    </a:lnTo>
                    <a:lnTo>
                      <a:pt x="499" y="140"/>
                    </a:lnTo>
                    <a:lnTo>
                      <a:pt x="498" y="134"/>
                    </a:lnTo>
                    <a:lnTo>
                      <a:pt x="496" y="132"/>
                    </a:lnTo>
                    <a:lnTo>
                      <a:pt x="492" y="130"/>
                    </a:lnTo>
                    <a:lnTo>
                      <a:pt x="481" y="128"/>
                    </a:lnTo>
                    <a:lnTo>
                      <a:pt x="480" y="128"/>
                    </a:lnTo>
                    <a:lnTo>
                      <a:pt x="479" y="126"/>
                    </a:lnTo>
                    <a:lnTo>
                      <a:pt x="479" y="125"/>
                    </a:lnTo>
                    <a:lnTo>
                      <a:pt x="480" y="124"/>
                    </a:lnTo>
                    <a:lnTo>
                      <a:pt x="484" y="122"/>
                    </a:lnTo>
                    <a:lnTo>
                      <a:pt x="489" y="119"/>
                    </a:lnTo>
                    <a:lnTo>
                      <a:pt x="493" y="118"/>
                    </a:lnTo>
                    <a:lnTo>
                      <a:pt x="497" y="120"/>
                    </a:lnTo>
                    <a:lnTo>
                      <a:pt x="502" y="125"/>
                    </a:lnTo>
                    <a:lnTo>
                      <a:pt x="505" y="128"/>
                    </a:lnTo>
                    <a:lnTo>
                      <a:pt x="508" y="126"/>
                    </a:lnTo>
                    <a:lnTo>
                      <a:pt x="515" y="123"/>
                    </a:lnTo>
                    <a:lnTo>
                      <a:pt x="516" y="122"/>
                    </a:lnTo>
                    <a:lnTo>
                      <a:pt x="517" y="122"/>
                    </a:lnTo>
                    <a:lnTo>
                      <a:pt x="520" y="117"/>
                    </a:lnTo>
                    <a:lnTo>
                      <a:pt x="522" y="105"/>
                    </a:lnTo>
                    <a:lnTo>
                      <a:pt x="522" y="95"/>
                    </a:lnTo>
                    <a:lnTo>
                      <a:pt x="522" y="85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17" y="74"/>
                    </a:lnTo>
                    <a:lnTo>
                      <a:pt x="514" y="69"/>
                    </a:lnTo>
                    <a:lnTo>
                      <a:pt x="508" y="63"/>
                    </a:lnTo>
                    <a:lnTo>
                      <a:pt x="504" y="60"/>
                    </a:lnTo>
                    <a:lnTo>
                      <a:pt x="502" y="56"/>
                    </a:lnTo>
                    <a:lnTo>
                      <a:pt x="500" y="53"/>
                    </a:lnTo>
                    <a:lnTo>
                      <a:pt x="499" y="47"/>
                    </a:lnTo>
                    <a:lnTo>
                      <a:pt x="502" y="39"/>
                    </a:lnTo>
                    <a:lnTo>
                      <a:pt x="506" y="26"/>
                    </a:lnTo>
                    <a:lnTo>
                      <a:pt x="508" y="24"/>
                    </a:lnTo>
                    <a:lnTo>
                      <a:pt x="491" y="16"/>
                    </a:lnTo>
                    <a:lnTo>
                      <a:pt x="484" y="16"/>
                    </a:lnTo>
                    <a:lnTo>
                      <a:pt x="47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529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531"/>
              <p:cNvSpPr>
                <a:spLocks/>
              </p:cNvSpPr>
              <p:nvPr/>
            </p:nvSpPr>
            <p:spPr bwMode="auto">
              <a:xfrm>
                <a:off x="6302376" y="4097338"/>
                <a:ext cx="593725" cy="320675"/>
              </a:xfrm>
              <a:custGeom>
                <a:avLst/>
                <a:gdLst>
                  <a:gd name="T0" fmla="*/ 86 w 374"/>
                  <a:gd name="T1" fmla="*/ 41 h 202"/>
                  <a:gd name="T2" fmla="*/ 82 w 374"/>
                  <a:gd name="T3" fmla="*/ 49 h 202"/>
                  <a:gd name="T4" fmla="*/ 80 w 374"/>
                  <a:gd name="T5" fmla="*/ 65 h 202"/>
                  <a:gd name="T6" fmla="*/ 76 w 374"/>
                  <a:gd name="T7" fmla="*/ 71 h 202"/>
                  <a:gd name="T8" fmla="*/ 64 w 374"/>
                  <a:gd name="T9" fmla="*/ 87 h 202"/>
                  <a:gd name="T10" fmla="*/ 38 w 374"/>
                  <a:gd name="T11" fmla="*/ 93 h 202"/>
                  <a:gd name="T12" fmla="*/ 31 w 374"/>
                  <a:gd name="T13" fmla="*/ 91 h 202"/>
                  <a:gd name="T14" fmla="*/ 23 w 374"/>
                  <a:gd name="T15" fmla="*/ 91 h 202"/>
                  <a:gd name="T16" fmla="*/ 12 w 374"/>
                  <a:gd name="T17" fmla="*/ 109 h 202"/>
                  <a:gd name="T18" fmla="*/ 1 w 374"/>
                  <a:gd name="T19" fmla="*/ 134 h 202"/>
                  <a:gd name="T20" fmla="*/ 2 w 374"/>
                  <a:gd name="T21" fmla="*/ 147 h 202"/>
                  <a:gd name="T22" fmla="*/ 19 w 374"/>
                  <a:gd name="T23" fmla="*/ 167 h 202"/>
                  <a:gd name="T24" fmla="*/ 38 w 374"/>
                  <a:gd name="T25" fmla="*/ 183 h 202"/>
                  <a:gd name="T26" fmla="*/ 54 w 374"/>
                  <a:gd name="T27" fmla="*/ 194 h 202"/>
                  <a:gd name="T28" fmla="*/ 63 w 374"/>
                  <a:gd name="T29" fmla="*/ 198 h 202"/>
                  <a:gd name="T30" fmla="*/ 116 w 374"/>
                  <a:gd name="T31" fmla="*/ 202 h 202"/>
                  <a:gd name="T32" fmla="*/ 131 w 374"/>
                  <a:gd name="T33" fmla="*/ 197 h 202"/>
                  <a:gd name="T34" fmla="*/ 146 w 374"/>
                  <a:gd name="T35" fmla="*/ 186 h 202"/>
                  <a:gd name="T36" fmla="*/ 143 w 374"/>
                  <a:gd name="T37" fmla="*/ 173 h 202"/>
                  <a:gd name="T38" fmla="*/ 144 w 374"/>
                  <a:gd name="T39" fmla="*/ 166 h 202"/>
                  <a:gd name="T40" fmla="*/ 153 w 374"/>
                  <a:gd name="T41" fmla="*/ 161 h 202"/>
                  <a:gd name="T42" fmla="*/ 181 w 374"/>
                  <a:gd name="T43" fmla="*/ 158 h 202"/>
                  <a:gd name="T44" fmla="*/ 188 w 374"/>
                  <a:gd name="T45" fmla="*/ 152 h 202"/>
                  <a:gd name="T46" fmla="*/ 190 w 374"/>
                  <a:gd name="T47" fmla="*/ 141 h 202"/>
                  <a:gd name="T48" fmla="*/ 204 w 374"/>
                  <a:gd name="T49" fmla="*/ 141 h 202"/>
                  <a:gd name="T50" fmla="*/ 218 w 374"/>
                  <a:gd name="T51" fmla="*/ 141 h 202"/>
                  <a:gd name="T52" fmla="*/ 236 w 374"/>
                  <a:gd name="T53" fmla="*/ 134 h 202"/>
                  <a:gd name="T54" fmla="*/ 243 w 374"/>
                  <a:gd name="T55" fmla="*/ 121 h 202"/>
                  <a:gd name="T56" fmla="*/ 249 w 374"/>
                  <a:gd name="T57" fmla="*/ 102 h 202"/>
                  <a:gd name="T58" fmla="*/ 283 w 374"/>
                  <a:gd name="T59" fmla="*/ 99 h 202"/>
                  <a:gd name="T60" fmla="*/ 297 w 374"/>
                  <a:gd name="T61" fmla="*/ 92 h 202"/>
                  <a:gd name="T62" fmla="*/ 311 w 374"/>
                  <a:gd name="T63" fmla="*/ 84 h 202"/>
                  <a:gd name="T64" fmla="*/ 320 w 374"/>
                  <a:gd name="T65" fmla="*/ 93 h 202"/>
                  <a:gd name="T66" fmla="*/ 329 w 374"/>
                  <a:gd name="T67" fmla="*/ 102 h 202"/>
                  <a:gd name="T68" fmla="*/ 352 w 374"/>
                  <a:gd name="T69" fmla="*/ 99 h 202"/>
                  <a:gd name="T70" fmla="*/ 360 w 374"/>
                  <a:gd name="T71" fmla="*/ 82 h 202"/>
                  <a:gd name="T72" fmla="*/ 367 w 374"/>
                  <a:gd name="T73" fmla="*/ 48 h 202"/>
                  <a:gd name="T74" fmla="*/ 366 w 374"/>
                  <a:gd name="T75" fmla="*/ 23 h 202"/>
                  <a:gd name="T76" fmla="*/ 347 w 374"/>
                  <a:gd name="T77" fmla="*/ 21 h 202"/>
                  <a:gd name="T78" fmla="*/ 320 w 374"/>
                  <a:gd name="T79" fmla="*/ 5 h 202"/>
                  <a:gd name="T80" fmla="*/ 289 w 374"/>
                  <a:gd name="T81" fmla="*/ 0 h 202"/>
                  <a:gd name="T82" fmla="*/ 277 w 374"/>
                  <a:gd name="T83" fmla="*/ 5 h 202"/>
                  <a:gd name="T84" fmla="*/ 262 w 374"/>
                  <a:gd name="T85" fmla="*/ 14 h 202"/>
                  <a:gd name="T86" fmla="*/ 246 w 374"/>
                  <a:gd name="T87" fmla="*/ 10 h 202"/>
                  <a:gd name="T88" fmla="*/ 225 w 374"/>
                  <a:gd name="T89" fmla="*/ 17 h 202"/>
                  <a:gd name="T90" fmla="*/ 215 w 374"/>
                  <a:gd name="T91" fmla="*/ 27 h 202"/>
                  <a:gd name="T92" fmla="*/ 208 w 374"/>
                  <a:gd name="T93" fmla="*/ 35 h 202"/>
                  <a:gd name="T94" fmla="*/ 198 w 374"/>
                  <a:gd name="T95" fmla="*/ 39 h 202"/>
                  <a:gd name="T96" fmla="*/ 194 w 374"/>
                  <a:gd name="T97" fmla="*/ 35 h 202"/>
                  <a:gd name="T98" fmla="*/ 185 w 374"/>
                  <a:gd name="T99" fmla="*/ 20 h 202"/>
                  <a:gd name="T100" fmla="*/ 169 w 374"/>
                  <a:gd name="T101" fmla="*/ 6 h 202"/>
                  <a:gd name="T102" fmla="*/ 160 w 374"/>
                  <a:gd name="T103" fmla="*/ 2 h 202"/>
                  <a:gd name="T104" fmla="*/ 142 w 374"/>
                  <a:gd name="T105" fmla="*/ 23 h 202"/>
                  <a:gd name="T106" fmla="*/ 131 w 374"/>
                  <a:gd name="T107" fmla="*/ 17 h 202"/>
                  <a:gd name="T108" fmla="*/ 122 w 374"/>
                  <a:gd name="T109" fmla="*/ 14 h 202"/>
                  <a:gd name="T110" fmla="*/ 104 w 374"/>
                  <a:gd name="T111" fmla="*/ 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4" h="202">
                    <a:moveTo>
                      <a:pt x="97" y="30"/>
                    </a:moveTo>
                    <a:lnTo>
                      <a:pt x="88" y="37"/>
                    </a:lnTo>
                    <a:lnTo>
                      <a:pt x="86" y="41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2" y="49"/>
                    </a:lnTo>
                    <a:lnTo>
                      <a:pt x="82" y="53"/>
                    </a:lnTo>
                    <a:lnTo>
                      <a:pt x="82" y="58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83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4" y="92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1" y="91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3" y="91"/>
                    </a:lnTo>
                    <a:lnTo>
                      <a:pt x="18" y="96"/>
                    </a:lnTo>
                    <a:lnTo>
                      <a:pt x="14" y="102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2" y="147"/>
                    </a:lnTo>
                    <a:lnTo>
                      <a:pt x="5" y="152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3" y="176"/>
                    </a:lnTo>
                    <a:lnTo>
                      <a:pt x="38" y="183"/>
                    </a:lnTo>
                    <a:lnTo>
                      <a:pt x="45" y="188"/>
                    </a:lnTo>
                    <a:lnTo>
                      <a:pt x="50" y="190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6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6" y="201"/>
                    </a:lnTo>
                    <a:lnTo>
                      <a:pt x="131" y="197"/>
                    </a:lnTo>
                    <a:lnTo>
                      <a:pt x="136" y="194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4" y="180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4" y="166"/>
                    </a:lnTo>
                    <a:lnTo>
                      <a:pt x="146" y="165"/>
                    </a:lnTo>
                    <a:lnTo>
                      <a:pt x="147" y="164"/>
                    </a:lnTo>
                    <a:lnTo>
                      <a:pt x="153" y="161"/>
                    </a:lnTo>
                    <a:lnTo>
                      <a:pt x="159" y="160"/>
                    </a:lnTo>
                    <a:lnTo>
                      <a:pt x="171" y="159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7" y="154"/>
                    </a:lnTo>
                    <a:lnTo>
                      <a:pt x="188" y="152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6" y="141"/>
                    </a:lnTo>
                    <a:lnTo>
                      <a:pt x="204" y="141"/>
                    </a:lnTo>
                    <a:lnTo>
                      <a:pt x="208" y="144"/>
                    </a:lnTo>
                    <a:lnTo>
                      <a:pt x="215" y="144"/>
                    </a:lnTo>
                    <a:lnTo>
                      <a:pt x="218" y="141"/>
                    </a:lnTo>
                    <a:lnTo>
                      <a:pt x="224" y="139"/>
                    </a:lnTo>
                    <a:lnTo>
                      <a:pt x="231" y="135"/>
                    </a:lnTo>
                    <a:lnTo>
                      <a:pt x="236" y="134"/>
                    </a:lnTo>
                    <a:lnTo>
                      <a:pt x="239" y="130"/>
                    </a:lnTo>
                    <a:lnTo>
                      <a:pt x="242" y="127"/>
                    </a:lnTo>
                    <a:lnTo>
                      <a:pt x="243" y="121"/>
                    </a:lnTo>
                    <a:lnTo>
                      <a:pt x="248" y="110"/>
                    </a:lnTo>
                    <a:lnTo>
                      <a:pt x="248" y="104"/>
                    </a:lnTo>
                    <a:lnTo>
                      <a:pt x="249" y="102"/>
                    </a:lnTo>
                    <a:lnTo>
                      <a:pt x="252" y="101"/>
                    </a:lnTo>
                    <a:lnTo>
                      <a:pt x="254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91" y="96"/>
                    </a:lnTo>
                    <a:lnTo>
                      <a:pt x="297" y="92"/>
                    </a:lnTo>
                    <a:lnTo>
                      <a:pt x="303" y="87"/>
                    </a:lnTo>
                    <a:lnTo>
                      <a:pt x="308" y="85"/>
                    </a:lnTo>
                    <a:lnTo>
                      <a:pt x="311" y="84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4" y="98"/>
                    </a:lnTo>
                    <a:lnTo>
                      <a:pt x="326" y="101"/>
                    </a:lnTo>
                    <a:lnTo>
                      <a:pt x="329" y="102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52" y="99"/>
                    </a:lnTo>
                    <a:lnTo>
                      <a:pt x="361" y="99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71"/>
                    </a:lnTo>
                    <a:lnTo>
                      <a:pt x="364" y="59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4" y="24"/>
                    </a:lnTo>
                    <a:lnTo>
                      <a:pt x="366" y="23"/>
                    </a:lnTo>
                    <a:lnTo>
                      <a:pt x="357" y="23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35" y="12"/>
                    </a:lnTo>
                    <a:lnTo>
                      <a:pt x="327" y="8"/>
                    </a:lnTo>
                    <a:lnTo>
                      <a:pt x="320" y="5"/>
                    </a:lnTo>
                    <a:lnTo>
                      <a:pt x="305" y="4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77" y="5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5" y="12"/>
                    </a:lnTo>
                    <a:lnTo>
                      <a:pt x="225" y="17"/>
                    </a:lnTo>
                    <a:lnTo>
                      <a:pt x="218" y="23"/>
                    </a:lnTo>
                    <a:lnTo>
                      <a:pt x="216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1" y="33"/>
                    </a:lnTo>
                    <a:lnTo>
                      <a:pt x="208" y="35"/>
                    </a:lnTo>
                    <a:lnTo>
                      <a:pt x="206" y="36"/>
                    </a:lnTo>
                    <a:lnTo>
                      <a:pt x="200" y="36"/>
                    </a:lnTo>
                    <a:lnTo>
                      <a:pt x="198" y="39"/>
                    </a:lnTo>
                    <a:lnTo>
                      <a:pt x="196" y="39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0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2" y="11"/>
                    </a:lnTo>
                    <a:lnTo>
                      <a:pt x="169" y="6"/>
                    </a:lnTo>
                    <a:lnTo>
                      <a:pt x="166" y="4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57" y="5"/>
                    </a:lnTo>
                    <a:lnTo>
                      <a:pt x="148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1" y="17"/>
                    </a:lnTo>
                    <a:lnTo>
                      <a:pt x="128" y="14"/>
                    </a:lnTo>
                    <a:lnTo>
                      <a:pt x="123" y="10"/>
                    </a:lnTo>
                    <a:lnTo>
                      <a:pt x="122" y="14"/>
                    </a:lnTo>
                    <a:lnTo>
                      <a:pt x="122" y="16"/>
                    </a:lnTo>
                    <a:lnTo>
                      <a:pt x="112" y="22"/>
                    </a:lnTo>
                    <a:lnTo>
                      <a:pt x="104" y="27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533"/>
              <p:cNvSpPr>
                <a:spLocks/>
              </p:cNvSpPr>
              <p:nvPr/>
            </p:nvSpPr>
            <p:spPr bwMode="auto">
              <a:xfrm>
                <a:off x="5956301" y="4576763"/>
                <a:ext cx="344488" cy="265113"/>
              </a:xfrm>
              <a:custGeom>
                <a:avLst/>
                <a:gdLst>
                  <a:gd name="T0" fmla="*/ 48 w 217"/>
                  <a:gd name="T1" fmla="*/ 154 h 167"/>
                  <a:gd name="T2" fmla="*/ 63 w 217"/>
                  <a:gd name="T3" fmla="*/ 154 h 167"/>
                  <a:gd name="T4" fmla="*/ 81 w 217"/>
                  <a:gd name="T5" fmla="*/ 147 h 167"/>
                  <a:gd name="T6" fmla="*/ 85 w 217"/>
                  <a:gd name="T7" fmla="*/ 138 h 167"/>
                  <a:gd name="T8" fmla="*/ 88 w 217"/>
                  <a:gd name="T9" fmla="*/ 135 h 167"/>
                  <a:gd name="T10" fmla="*/ 110 w 217"/>
                  <a:gd name="T11" fmla="*/ 156 h 167"/>
                  <a:gd name="T12" fmla="*/ 113 w 217"/>
                  <a:gd name="T13" fmla="*/ 155 h 167"/>
                  <a:gd name="T14" fmla="*/ 117 w 217"/>
                  <a:gd name="T15" fmla="*/ 150 h 167"/>
                  <a:gd name="T16" fmla="*/ 127 w 217"/>
                  <a:gd name="T17" fmla="*/ 153 h 167"/>
                  <a:gd name="T18" fmla="*/ 137 w 217"/>
                  <a:gd name="T19" fmla="*/ 155 h 167"/>
                  <a:gd name="T20" fmla="*/ 139 w 217"/>
                  <a:gd name="T21" fmla="*/ 137 h 167"/>
                  <a:gd name="T22" fmla="*/ 143 w 217"/>
                  <a:gd name="T23" fmla="*/ 128 h 167"/>
                  <a:gd name="T24" fmla="*/ 133 w 217"/>
                  <a:gd name="T25" fmla="*/ 125 h 167"/>
                  <a:gd name="T26" fmla="*/ 133 w 217"/>
                  <a:gd name="T27" fmla="*/ 120 h 167"/>
                  <a:gd name="T28" fmla="*/ 148 w 217"/>
                  <a:gd name="T29" fmla="*/ 115 h 167"/>
                  <a:gd name="T30" fmla="*/ 163 w 217"/>
                  <a:gd name="T31" fmla="*/ 110 h 167"/>
                  <a:gd name="T32" fmla="*/ 167 w 217"/>
                  <a:gd name="T33" fmla="*/ 105 h 167"/>
                  <a:gd name="T34" fmla="*/ 169 w 217"/>
                  <a:gd name="T35" fmla="*/ 81 h 167"/>
                  <a:gd name="T36" fmla="*/ 186 w 217"/>
                  <a:gd name="T37" fmla="*/ 55 h 167"/>
                  <a:gd name="T38" fmla="*/ 198 w 217"/>
                  <a:gd name="T39" fmla="*/ 47 h 167"/>
                  <a:gd name="T40" fmla="*/ 205 w 217"/>
                  <a:gd name="T41" fmla="*/ 35 h 167"/>
                  <a:gd name="T42" fmla="*/ 217 w 217"/>
                  <a:gd name="T43" fmla="*/ 33 h 167"/>
                  <a:gd name="T44" fmla="*/ 209 w 217"/>
                  <a:gd name="T45" fmla="*/ 18 h 167"/>
                  <a:gd name="T46" fmla="*/ 201 w 217"/>
                  <a:gd name="T47" fmla="*/ 4 h 167"/>
                  <a:gd name="T48" fmla="*/ 191 w 217"/>
                  <a:gd name="T49" fmla="*/ 1 h 167"/>
                  <a:gd name="T50" fmla="*/ 181 w 217"/>
                  <a:gd name="T51" fmla="*/ 4 h 167"/>
                  <a:gd name="T52" fmla="*/ 182 w 217"/>
                  <a:gd name="T53" fmla="*/ 23 h 167"/>
                  <a:gd name="T54" fmla="*/ 175 w 217"/>
                  <a:gd name="T55" fmla="*/ 22 h 167"/>
                  <a:gd name="T56" fmla="*/ 167 w 217"/>
                  <a:gd name="T57" fmla="*/ 19 h 167"/>
                  <a:gd name="T58" fmla="*/ 153 w 217"/>
                  <a:gd name="T59" fmla="*/ 29 h 167"/>
                  <a:gd name="T60" fmla="*/ 132 w 217"/>
                  <a:gd name="T61" fmla="*/ 32 h 167"/>
                  <a:gd name="T62" fmla="*/ 100 w 217"/>
                  <a:gd name="T63" fmla="*/ 38 h 167"/>
                  <a:gd name="T64" fmla="*/ 91 w 217"/>
                  <a:gd name="T65" fmla="*/ 51 h 167"/>
                  <a:gd name="T66" fmla="*/ 83 w 217"/>
                  <a:gd name="T67" fmla="*/ 57 h 167"/>
                  <a:gd name="T68" fmla="*/ 52 w 217"/>
                  <a:gd name="T69" fmla="*/ 57 h 167"/>
                  <a:gd name="T70" fmla="*/ 38 w 217"/>
                  <a:gd name="T71" fmla="*/ 54 h 167"/>
                  <a:gd name="T72" fmla="*/ 21 w 217"/>
                  <a:gd name="T73" fmla="*/ 51 h 167"/>
                  <a:gd name="T74" fmla="*/ 11 w 217"/>
                  <a:gd name="T75" fmla="*/ 56 h 167"/>
                  <a:gd name="T76" fmla="*/ 1 w 217"/>
                  <a:gd name="T77" fmla="*/ 68 h 167"/>
                  <a:gd name="T78" fmla="*/ 1 w 217"/>
                  <a:gd name="T79" fmla="*/ 80 h 167"/>
                  <a:gd name="T80" fmla="*/ 14 w 217"/>
                  <a:gd name="T81" fmla="*/ 82 h 167"/>
                  <a:gd name="T82" fmla="*/ 17 w 217"/>
                  <a:gd name="T83" fmla="*/ 86 h 167"/>
                  <a:gd name="T84" fmla="*/ 3 w 217"/>
                  <a:gd name="T85" fmla="*/ 98 h 167"/>
                  <a:gd name="T86" fmla="*/ 3 w 217"/>
                  <a:gd name="T87" fmla="*/ 104 h 167"/>
                  <a:gd name="T88" fmla="*/ 18 w 217"/>
                  <a:gd name="T89" fmla="*/ 110 h 167"/>
                  <a:gd name="T90" fmla="*/ 19 w 217"/>
                  <a:gd name="T91" fmla="*/ 116 h 167"/>
                  <a:gd name="T92" fmla="*/ 19 w 217"/>
                  <a:gd name="T93" fmla="*/ 132 h 167"/>
                  <a:gd name="T94" fmla="*/ 26 w 217"/>
                  <a:gd name="T95" fmla="*/ 144 h 167"/>
                  <a:gd name="T96" fmla="*/ 21 w 217"/>
                  <a:gd name="T97" fmla="*/ 150 h 167"/>
                  <a:gd name="T98" fmla="*/ 13 w 217"/>
                  <a:gd name="T99" fmla="*/ 155 h 167"/>
                  <a:gd name="T100" fmla="*/ 38 w 217"/>
                  <a:gd name="T101" fmla="*/ 166 h 167"/>
                  <a:gd name="T102" fmla="*/ 42 w 217"/>
                  <a:gd name="T103" fmla="*/ 163 h 167"/>
                  <a:gd name="T104" fmla="*/ 44 w 217"/>
                  <a:gd name="T105" fmla="*/ 15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167">
                    <a:moveTo>
                      <a:pt x="44" y="156"/>
                    </a:moveTo>
                    <a:lnTo>
                      <a:pt x="46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63" y="154"/>
                    </a:lnTo>
                    <a:lnTo>
                      <a:pt x="75" y="150"/>
                    </a:lnTo>
                    <a:lnTo>
                      <a:pt x="79" y="149"/>
                    </a:lnTo>
                    <a:lnTo>
                      <a:pt x="81" y="147"/>
                    </a:lnTo>
                    <a:lnTo>
                      <a:pt x="82" y="146"/>
                    </a:lnTo>
                    <a:lnTo>
                      <a:pt x="83" y="143"/>
                    </a:lnTo>
                    <a:lnTo>
                      <a:pt x="85" y="138"/>
                    </a:lnTo>
                    <a:lnTo>
                      <a:pt x="86" y="135"/>
                    </a:lnTo>
                    <a:lnTo>
                      <a:pt x="87" y="134"/>
                    </a:lnTo>
                    <a:lnTo>
                      <a:pt x="88" y="135"/>
                    </a:lnTo>
                    <a:lnTo>
                      <a:pt x="93" y="140"/>
                    </a:lnTo>
                    <a:lnTo>
                      <a:pt x="106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4" y="151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3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9" y="151"/>
                    </a:lnTo>
                    <a:lnTo>
                      <a:pt x="139" y="148"/>
                    </a:lnTo>
                    <a:lnTo>
                      <a:pt x="139" y="137"/>
                    </a:lnTo>
                    <a:lnTo>
                      <a:pt x="141" y="134"/>
                    </a:lnTo>
                    <a:lnTo>
                      <a:pt x="142" y="131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33" y="125"/>
                    </a:lnTo>
                    <a:lnTo>
                      <a:pt x="131" y="124"/>
                    </a:lnTo>
                    <a:lnTo>
                      <a:pt x="130" y="123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18"/>
                    </a:lnTo>
                    <a:lnTo>
                      <a:pt x="148" y="115"/>
                    </a:lnTo>
                    <a:lnTo>
                      <a:pt x="155" y="112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4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9" y="81"/>
                    </a:lnTo>
                    <a:lnTo>
                      <a:pt x="175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1"/>
                    </a:lnTo>
                    <a:lnTo>
                      <a:pt x="192" y="50"/>
                    </a:lnTo>
                    <a:lnTo>
                      <a:pt x="198" y="47"/>
                    </a:lnTo>
                    <a:lnTo>
                      <a:pt x="201" y="42"/>
                    </a:lnTo>
                    <a:lnTo>
                      <a:pt x="204" y="38"/>
                    </a:lnTo>
                    <a:lnTo>
                      <a:pt x="205" y="35"/>
                    </a:lnTo>
                    <a:lnTo>
                      <a:pt x="206" y="33"/>
                    </a:lnTo>
                    <a:lnTo>
                      <a:pt x="209" y="32"/>
                    </a:lnTo>
                    <a:lnTo>
                      <a:pt x="217" y="33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4" y="7"/>
                    </a:lnTo>
                    <a:lnTo>
                      <a:pt x="201" y="4"/>
                    </a:lnTo>
                    <a:lnTo>
                      <a:pt x="198" y="1"/>
                    </a:lnTo>
                    <a:lnTo>
                      <a:pt x="193" y="2"/>
                    </a:lnTo>
                    <a:lnTo>
                      <a:pt x="191" y="1"/>
                    </a:lnTo>
                    <a:lnTo>
                      <a:pt x="186" y="0"/>
                    </a:lnTo>
                    <a:lnTo>
                      <a:pt x="182" y="1"/>
                    </a:lnTo>
                    <a:lnTo>
                      <a:pt x="181" y="4"/>
                    </a:lnTo>
                    <a:lnTo>
                      <a:pt x="181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5" y="22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7" y="19"/>
                    </a:lnTo>
                    <a:lnTo>
                      <a:pt x="163" y="22"/>
                    </a:lnTo>
                    <a:lnTo>
                      <a:pt x="157" y="26"/>
                    </a:lnTo>
                    <a:lnTo>
                      <a:pt x="153" y="29"/>
                    </a:lnTo>
                    <a:lnTo>
                      <a:pt x="149" y="31"/>
                    </a:lnTo>
                    <a:lnTo>
                      <a:pt x="143" y="32"/>
                    </a:lnTo>
                    <a:lnTo>
                      <a:pt x="132" y="32"/>
                    </a:lnTo>
                    <a:lnTo>
                      <a:pt x="118" y="33"/>
                    </a:lnTo>
                    <a:lnTo>
                      <a:pt x="105" y="37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3" y="47"/>
                    </a:lnTo>
                    <a:lnTo>
                      <a:pt x="91" y="51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0" y="51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4"/>
                    </a:lnTo>
                    <a:lnTo>
                      <a:pt x="11" y="56"/>
                    </a:lnTo>
                    <a:lnTo>
                      <a:pt x="8" y="60"/>
                    </a:lnTo>
                    <a:lnTo>
                      <a:pt x="3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3" y="81"/>
                    </a:lnTo>
                    <a:lnTo>
                      <a:pt x="8" y="81"/>
                    </a:lnTo>
                    <a:lnTo>
                      <a:pt x="14" y="82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9" y="93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19" y="116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1" y="137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5" y="148"/>
                    </a:lnTo>
                    <a:lnTo>
                      <a:pt x="21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5"/>
                    </a:lnTo>
                    <a:lnTo>
                      <a:pt x="25" y="160"/>
                    </a:lnTo>
                    <a:lnTo>
                      <a:pt x="34" y="165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2" y="163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535"/>
              <p:cNvSpPr>
                <a:spLocks/>
              </p:cNvSpPr>
              <p:nvPr/>
            </p:nvSpPr>
            <p:spPr bwMode="auto">
              <a:xfrm>
                <a:off x="6248401" y="4230688"/>
                <a:ext cx="723900" cy="509588"/>
              </a:xfrm>
              <a:custGeom>
                <a:avLst/>
                <a:gdLst>
                  <a:gd name="T0" fmla="*/ 434 w 456"/>
                  <a:gd name="T1" fmla="*/ 36 h 321"/>
                  <a:gd name="T2" fmla="*/ 420 w 456"/>
                  <a:gd name="T3" fmla="*/ 27 h 321"/>
                  <a:gd name="T4" fmla="*/ 407 w 456"/>
                  <a:gd name="T5" fmla="*/ 21 h 321"/>
                  <a:gd name="T6" fmla="*/ 370 w 456"/>
                  <a:gd name="T7" fmla="*/ 19 h 321"/>
                  <a:gd name="T8" fmla="*/ 358 w 456"/>
                  <a:gd name="T9" fmla="*/ 14 h 321"/>
                  <a:gd name="T10" fmla="*/ 345 w 456"/>
                  <a:gd name="T11" fmla="*/ 0 h 321"/>
                  <a:gd name="T12" fmla="*/ 325 w 456"/>
                  <a:gd name="T13" fmla="*/ 12 h 321"/>
                  <a:gd name="T14" fmla="*/ 286 w 456"/>
                  <a:gd name="T15" fmla="*/ 17 h 321"/>
                  <a:gd name="T16" fmla="*/ 277 w 456"/>
                  <a:gd name="T17" fmla="*/ 37 h 321"/>
                  <a:gd name="T18" fmla="*/ 265 w 456"/>
                  <a:gd name="T19" fmla="*/ 51 h 321"/>
                  <a:gd name="T20" fmla="*/ 246 w 456"/>
                  <a:gd name="T21" fmla="*/ 60 h 321"/>
                  <a:gd name="T22" fmla="*/ 232 w 456"/>
                  <a:gd name="T23" fmla="*/ 57 h 321"/>
                  <a:gd name="T24" fmla="*/ 222 w 456"/>
                  <a:gd name="T25" fmla="*/ 67 h 321"/>
                  <a:gd name="T26" fmla="*/ 205 w 456"/>
                  <a:gd name="T27" fmla="*/ 75 h 321"/>
                  <a:gd name="T28" fmla="*/ 180 w 456"/>
                  <a:gd name="T29" fmla="*/ 80 h 321"/>
                  <a:gd name="T30" fmla="*/ 178 w 456"/>
                  <a:gd name="T31" fmla="*/ 96 h 321"/>
                  <a:gd name="T32" fmla="*/ 168 w 456"/>
                  <a:gd name="T33" fmla="*/ 112 h 321"/>
                  <a:gd name="T34" fmla="*/ 128 w 456"/>
                  <a:gd name="T35" fmla="*/ 118 h 321"/>
                  <a:gd name="T36" fmla="*/ 93 w 456"/>
                  <a:gd name="T37" fmla="*/ 112 h 321"/>
                  <a:gd name="T38" fmla="*/ 72 w 456"/>
                  <a:gd name="T39" fmla="*/ 99 h 321"/>
                  <a:gd name="T40" fmla="*/ 54 w 456"/>
                  <a:gd name="T41" fmla="*/ 125 h 321"/>
                  <a:gd name="T42" fmla="*/ 42 w 456"/>
                  <a:gd name="T43" fmla="*/ 133 h 321"/>
                  <a:gd name="T44" fmla="*/ 29 w 456"/>
                  <a:gd name="T45" fmla="*/ 126 h 321"/>
                  <a:gd name="T46" fmla="*/ 14 w 456"/>
                  <a:gd name="T47" fmla="*/ 133 h 321"/>
                  <a:gd name="T48" fmla="*/ 27 w 456"/>
                  <a:gd name="T49" fmla="*/ 138 h 321"/>
                  <a:gd name="T50" fmla="*/ 35 w 456"/>
                  <a:gd name="T51" fmla="*/ 154 h 321"/>
                  <a:gd name="T52" fmla="*/ 28 w 456"/>
                  <a:gd name="T53" fmla="*/ 162 h 321"/>
                  <a:gd name="T54" fmla="*/ 21 w 456"/>
                  <a:gd name="T55" fmla="*/ 174 h 321"/>
                  <a:gd name="T56" fmla="*/ 20 w 456"/>
                  <a:gd name="T57" fmla="*/ 201 h 321"/>
                  <a:gd name="T58" fmla="*/ 2 w 456"/>
                  <a:gd name="T59" fmla="*/ 212 h 321"/>
                  <a:gd name="T60" fmla="*/ 4 w 456"/>
                  <a:gd name="T61" fmla="*/ 219 h 321"/>
                  <a:gd name="T62" fmla="*/ 17 w 456"/>
                  <a:gd name="T63" fmla="*/ 225 h 321"/>
                  <a:gd name="T64" fmla="*/ 23 w 456"/>
                  <a:gd name="T65" fmla="*/ 243 h 321"/>
                  <a:gd name="T66" fmla="*/ 46 w 456"/>
                  <a:gd name="T67" fmla="*/ 262 h 321"/>
                  <a:gd name="T68" fmla="*/ 83 w 456"/>
                  <a:gd name="T69" fmla="*/ 292 h 321"/>
                  <a:gd name="T70" fmla="*/ 98 w 456"/>
                  <a:gd name="T71" fmla="*/ 306 h 321"/>
                  <a:gd name="T72" fmla="*/ 132 w 456"/>
                  <a:gd name="T73" fmla="*/ 319 h 321"/>
                  <a:gd name="T74" fmla="*/ 172 w 456"/>
                  <a:gd name="T75" fmla="*/ 318 h 321"/>
                  <a:gd name="T76" fmla="*/ 187 w 456"/>
                  <a:gd name="T77" fmla="*/ 307 h 321"/>
                  <a:gd name="T78" fmla="*/ 219 w 456"/>
                  <a:gd name="T79" fmla="*/ 288 h 321"/>
                  <a:gd name="T80" fmla="*/ 234 w 456"/>
                  <a:gd name="T81" fmla="*/ 290 h 321"/>
                  <a:gd name="T82" fmla="*/ 244 w 456"/>
                  <a:gd name="T83" fmla="*/ 275 h 321"/>
                  <a:gd name="T84" fmla="*/ 265 w 456"/>
                  <a:gd name="T85" fmla="*/ 266 h 321"/>
                  <a:gd name="T86" fmla="*/ 311 w 456"/>
                  <a:gd name="T87" fmla="*/ 262 h 321"/>
                  <a:gd name="T88" fmla="*/ 331 w 456"/>
                  <a:gd name="T89" fmla="*/ 255 h 321"/>
                  <a:gd name="T90" fmla="*/ 335 w 456"/>
                  <a:gd name="T91" fmla="*/ 245 h 321"/>
                  <a:gd name="T92" fmla="*/ 352 w 456"/>
                  <a:gd name="T93" fmla="*/ 242 h 321"/>
                  <a:gd name="T94" fmla="*/ 364 w 456"/>
                  <a:gd name="T95" fmla="*/ 222 h 321"/>
                  <a:gd name="T96" fmla="*/ 379 w 456"/>
                  <a:gd name="T97" fmla="*/ 193 h 321"/>
                  <a:gd name="T98" fmla="*/ 385 w 456"/>
                  <a:gd name="T99" fmla="*/ 162 h 321"/>
                  <a:gd name="T100" fmla="*/ 399 w 456"/>
                  <a:gd name="T101" fmla="*/ 120 h 321"/>
                  <a:gd name="T102" fmla="*/ 403 w 456"/>
                  <a:gd name="T103" fmla="*/ 98 h 321"/>
                  <a:gd name="T104" fmla="*/ 418 w 456"/>
                  <a:gd name="T105" fmla="*/ 76 h 321"/>
                  <a:gd name="T106" fmla="*/ 435 w 456"/>
                  <a:gd name="T107" fmla="*/ 69 h 321"/>
                  <a:gd name="T108" fmla="*/ 451 w 456"/>
                  <a:gd name="T109" fmla="*/ 51 h 321"/>
                  <a:gd name="T110" fmla="*/ 450 w 456"/>
                  <a:gd name="T111" fmla="*/ 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6" h="321">
                    <a:moveTo>
                      <a:pt x="450" y="39"/>
                    </a:moveTo>
                    <a:lnTo>
                      <a:pt x="449" y="38"/>
                    </a:lnTo>
                    <a:lnTo>
                      <a:pt x="435" y="38"/>
                    </a:lnTo>
                    <a:lnTo>
                      <a:pt x="434" y="36"/>
                    </a:lnTo>
                    <a:lnTo>
                      <a:pt x="431" y="33"/>
                    </a:lnTo>
                    <a:lnTo>
                      <a:pt x="429" y="29"/>
                    </a:lnTo>
                    <a:lnTo>
                      <a:pt x="425" y="27"/>
                    </a:lnTo>
                    <a:lnTo>
                      <a:pt x="420" y="27"/>
                    </a:lnTo>
                    <a:lnTo>
                      <a:pt x="414" y="26"/>
                    </a:lnTo>
                    <a:lnTo>
                      <a:pt x="411" y="26"/>
                    </a:lnTo>
                    <a:lnTo>
                      <a:pt x="410" y="25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4" y="18"/>
                    </a:lnTo>
                    <a:lnTo>
                      <a:pt x="394" y="15"/>
                    </a:lnTo>
                    <a:lnTo>
                      <a:pt x="370" y="19"/>
                    </a:lnTo>
                    <a:lnTo>
                      <a:pt x="366" y="19"/>
                    </a:lnTo>
                    <a:lnTo>
                      <a:pt x="363" y="18"/>
                    </a:lnTo>
                    <a:lnTo>
                      <a:pt x="360" y="17"/>
                    </a:lnTo>
                    <a:lnTo>
                      <a:pt x="358" y="14"/>
                    </a:lnTo>
                    <a:lnTo>
                      <a:pt x="358" y="14"/>
                    </a:lnTo>
                    <a:lnTo>
                      <a:pt x="352" y="6"/>
                    </a:lnTo>
                    <a:lnTo>
                      <a:pt x="348" y="1"/>
                    </a:lnTo>
                    <a:lnTo>
                      <a:pt x="345" y="0"/>
                    </a:lnTo>
                    <a:lnTo>
                      <a:pt x="342" y="1"/>
                    </a:lnTo>
                    <a:lnTo>
                      <a:pt x="338" y="3"/>
                    </a:lnTo>
                    <a:lnTo>
                      <a:pt x="333" y="7"/>
                    </a:lnTo>
                    <a:lnTo>
                      <a:pt x="325" y="12"/>
                    </a:lnTo>
                    <a:lnTo>
                      <a:pt x="321" y="14"/>
                    </a:lnTo>
                    <a:lnTo>
                      <a:pt x="317" y="15"/>
                    </a:lnTo>
                    <a:lnTo>
                      <a:pt x="288" y="15"/>
                    </a:lnTo>
                    <a:lnTo>
                      <a:pt x="286" y="17"/>
                    </a:lnTo>
                    <a:lnTo>
                      <a:pt x="283" y="18"/>
                    </a:lnTo>
                    <a:lnTo>
                      <a:pt x="282" y="20"/>
                    </a:lnTo>
                    <a:lnTo>
                      <a:pt x="282" y="26"/>
                    </a:lnTo>
                    <a:lnTo>
                      <a:pt x="277" y="37"/>
                    </a:lnTo>
                    <a:lnTo>
                      <a:pt x="276" y="43"/>
                    </a:lnTo>
                    <a:lnTo>
                      <a:pt x="273" y="46"/>
                    </a:lnTo>
                    <a:lnTo>
                      <a:pt x="270" y="50"/>
                    </a:lnTo>
                    <a:lnTo>
                      <a:pt x="265" y="51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2" y="58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60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6" y="57"/>
                    </a:lnTo>
                    <a:lnTo>
                      <a:pt x="224" y="57"/>
                    </a:lnTo>
                    <a:lnTo>
                      <a:pt x="222" y="58"/>
                    </a:lnTo>
                    <a:lnTo>
                      <a:pt x="222" y="67"/>
                    </a:lnTo>
                    <a:lnTo>
                      <a:pt x="222" y="69"/>
                    </a:lnTo>
                    <a:lnTo>
                      <a:pt x="219" y="71"/>
                    </a:lnTo>
                    <a:lnTo>
                      <a:pt x="215" y="74"/>
                    </a:lnTo>
                    <a:lnTo>
                      <a:pt x="205" y="75"/>
                    </a:lnTo>
                    <a:lnTo>
                      <a:pt x="193" y="76"/>
                    </a:lnTo>
                    <a:lnTo>
                      <a:pt x="188" y="77"/>
                    </a:lnTo>
                    <a:lnTo>
                      <a:pt x="183" y="79"/>
                    </a:lnTo>
                    <a:lnTo>
                      <a:pt x="180" y="80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77" y="92"/>
                    </a:lnTo>
                    <a:lnTo>
                      <a:pt x="178" y="96"/>
                    </a:lnTo>
                    <a:lnTo>
                      <a:pt x="180" y="101"/>
                    </a:lnTo>
                    <a:lnTo>
                      <a:pt x="178" y="102"/>
                    </a:lnTo>
                    <a:lnTo>
                      <a:pt x="177" y="105"/>
                    </a:lnTo>
                    <a:lnTo>
                      <a:pt x="168" y="112"/>
                    </a:lnTo>
                    <a:lnTo>
                      <a:pt x="164" y="116"/>
                    </a:lnTo>
                    <a:lnTo>
                      <a:pt x="157" y="117"/>
                    </a:lnTo>
                    <a:lnTo>
                      <a:pt x="150" y="118"/>
                    </a:lnTo>
                    <a:lnTo>
                      <a:pt x="128" y="118"/>
                    </a:lnTo>
                    <a:lnTo>
                      <a:pt x="119" y="117"/>
                    </a:lnTo>
                    <a:lnTo>
                      <a:pt x="112" y="117"/>
                    </a:lnTo>
                    <a:lnTo>
                      <a:pt x="101" y="116"/>
                    </a:lnTo>
                    <a:lnTo>
                      <a:pt x="93" y="112"/>
                    </a:lnTo>
                    <a:lnTo>
                      <a:pt x="88" y="110"/>
                    </a:lnTo>
                    <a:lnTo>
                      <a:pt x="84" y="106"/>
                    </a:lnTo>
                    <a:lnTo>
                      <a:pt x="79" y="104"/>
                    </a:lnTo>
                    <a:lnTo>
                      <a:pt x="72" y="99"/>
                    </a:lnTo>
                    <a:lnTo>
                      <a:pt x="57" y="92"/>
                    </a:lnTo>
                    <a:lnTo>
                      <a:pt x="58" y="104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52" y="129"/>
                    </a:lnTo>
                    <a:lnTo>
                      <a:pt x="51" y="130"/>
                    </a:lnTo>
                    <a:lnTo>
                      <a:pt x="50" y="131"/>
                    </a:lnTo>
                    <a:lnTo>
                      <a:pt x="42" y="133"/>
                    </a:lnTo>
                    <a:lnTo>
                      <a:pt x="40" y="135"/>
                    </a:lnTo>
                    <a:lnTo>
                      <a:pt x="36" y="133"/>
                    </a:lnTo>
                    <a:lnTo>
                      <a:pt x="32" y="127"/>
                    </a:lnTo>
                    <a:lnTo>
                      <a:pt x="29" y="126"/>
                    </a:lnTo>
                    <a:lnTo>
                      <a:pt x="23" y="127"/>
                    </a:lnTo>
                    <a:lnTo>
                      <a:pt x="19" y="129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5" y="135"/>
                    </a:lnTo>
                    <a:lnTo>
                      <a:pt x="17" y="136"/>
                    </a:lnTo>
                    <a:lnTo>
                      <a:pt x="27" y="138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4" y="147"/>
                    </a:lnTo>
                    <a:lnTo>
                      <a:pt x="35" y="154"/>
                    </a:lnTo>
                    <a:lnTo>
                      <a:pt x="34" y="160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6" y="162"/>
                    </a:lnTo>
                    <a:lnTo>
                      <a:pt x="25" y="163"/>
                    </a:lnTo>
                    <a:lnTo>
                      <a:pt x="22" y="170"/>
                    </a:lnTo>
                    <a:lnTo>
                      <a:pt x="21" y="174"/>
                    </a:lnTo>
                    <a:lnTo>
                      <a:pt x="21" y="186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0" y="201"/>
                    </a:lnTo>
                    <a:lnTo>
                      <a:pt x="16" y="204"/>
                    </a:lnTo>
                    <a:lnTo>
                      <a:pt x="11" y="207"/>
                    </a:lnTo>
                    <a:lnTo>
                      <a:pt x="5" y="210"/>
                    </a:lnTo>
                    <a:lnTo>
                      <a:pt x="2" y="212"/>
                    </a:lnTo>
                    <a:lnTo>
                      <a:pt x="0" y="215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19"/>
                    </a:lnTo>
                    <a:lnTo>
                      <a:pt x="7" y="220"/>
                    </a:lnTo>
                    <a:lnTo>
                      <a:pt x="11" y="219"/>
                    </a:lnTo>
                    <a:lnTo>
                      <a:pt x="15" y="222"/>
                    </a:lnTo>
                    <a:lnTo>
                      <a:pt x="17" y="225"/>
                    </a:lnTo>
                    <a:lnTo>
                      <a:pt x="21" y="231"/>
                    </a:lnTo>
                    <a:lnTo>
                      <a:pt x="22" y="236"/>
                    </a:lnTo>
                    <a:lnTo>
                      <a:pt x="23" y="240"/>
                    </a:lnTo>
                    <a:lnTo>
                      <a:pt x="23" y="243"/>
                    </a:lnTo>
                    <a:lnTo>
                      <a:pt x="29" y="250"/>
                    </a:lnTo>
                    <a:lnTo>
                      <a:pt x="38" y="259"/>
                    </a:lnTo>
                    <a:lnTo>
                      <a:pt x="41" y="259"/>
                    </a:lnTo>
                    <a:lnTo>
                      <a:pt x="46" y="262"/>
                    </a:lnTo>
                    <a:lnTo>
                      <a:pt x="54" y="268"/>
                    </a:lnTo>
                    <a:lnTo>
                      <a:pt x="69" y="280"/>
                    </a:lnTo>
                    <a:lnTo>
                      <a:pt x="77" y="286"/>
                    </a:lnTo>
                    <a:lnTo>
                      <a:pt x="83" y="292"/>
                    </a:lnTo>
                    <a:lnTo>
                      <a:pt x="88" y="298"/>
                    </a:lnTo>
                    <a:lnTo>
                      <a:pt x="91" y="304"/>
                    </a:lnTo>
                    <a:lnTo>
                      <a:pt x="95" y="305"/>
                    </a:lnTo>
                    <a:lnTo>
                      <a:pt x="98" y="306"/>
                    </a:lnTo>
                    <a:lnTo>
                      <a:pt x="108" y="309"/>
                    </a:lnTo>
                    <a:lnTo>
                      <a:pt x="108" y="309"/>
                    </a:lnTo>
                    <a:lnTo>
                      <a:pt x="127" y="317"/>
                    </a:lnTo>
                    <a:lnTo>
                      <a:pt x="132" y="319"/>
                    </a:lnTo>
                    <a:lnTo>
                      <a:pt x="135" y="321"/>
                    </a:lnTo>
                    <a:lnTo>
                      <a:pt x="145" y="319"/>
                    </a:lnTo>
                    <a:lnTo>
                      <a:pt x="169" y="318"/>
                    </a:lnTo>
                    <a:lnTo>
                      <a:pt x="172" y="318"/>
                    </a:lnTo>
                    <a:lnTo>
                      <a:pt x="176" y="316"/>
                    </a:lnTo>
                    <a:lnTo>
                      <a:pt x="180" y="315"/>
                    </a:lnTo>
                    <a:lnTo>
                      <a:pt x="183" y="310"/>
                    </a:lnTo>
                    <a:lnTo>
                      <a:pt x="187" y="307"/>
                    </a:lnTo>
                    <a:lnTo>
                      <a:pt x="190" y="304"/>
                    </a:lnTo>
                    <a:lnTo>
                      <a:pt x="197" y="300"/>
                    </a:lnTo>
                    <a:lnTo>
                      <a:pt x="205" y="297"/>
                    </a:lnTo>
                    <a:lnTo>
                      <a:pt x="219" y="288"/>
                    </a:lnTo>
                    <a:lnTo>
                      <a:pt x="222" y="287"/>
                    </a:lnTo>
                    <a:lnTo>
                      <a:pt x="225" y="287"/>
                    </a:lnTo>
                    <a:lnTo>
                      <a:pt x="230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7" y="286"/>
                    </a:lnTo>
                    <a:lnTo>
                      <a:pt x="240" y="281"/>
                    </a:lnTo>
                    <a:lnTo>
                      <a:pt x="244" y="275"/>
                    </a:lnTo>
                    <a:lnTo>
                      <a:pt x="249" y="271"/>
                    </a:lnTo>
                    <a:lnTo>
                      <a:pt x="252" y="268"/>
                    </a:lnTo>
                    <a:lnTo>
                      <a:pt x="256" y="267"/>
                    </a:lnTo>
                    <a:lnTo>
                      <a:pt x="265" y="266"/>
                    </a:lnTo>
                    <a:lnTo>
                      <a:pt x="276" y="266"/>
                    </a:lnTo>
                    <a:lnTo>
                      <a:pt x="288" y="265"/>
                    </a:lnTo>
                    <a:lnTo>
                      <a:pt x="301" y="263"/>
                    </a:lnTo>
                    <a:lnTo>
                      <a:pt x="311" y="262"/>
                    </a:lnTo>
                    <a:lnTo>
                      <a:pt x="325" y="262"/>
                    </a:lnTo>
                    <a:lnTo>
                      <a:pt x="329" y="260"/>
                    </a:lnTo>
                    <a:lnTo>
                      <a:pt x="330" y="257"/>
                    </a:lnTo>
                    <a:lnTo>
                      <a:pt x="331" y="255"/>
                    </a:lnTo>
                    <a:lnTo>
                      <a:pt x="332" y="253"/>
                    </a:lnTo>
                    <a:lnTo>
                      <a:pt x="333" y="249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5" y="244"/>
                    </a:lnTo>
                    <a:lnTo>
                      <a:pt x="338" y="243"/>
                    </a:lnTo>
                    <a:lnTo>
                      <a:pt x="348" y="243"/>
                    </a:lnTo>
                    <a:lnTo>
                      <a:pt x="352" y="242"/>
                    </a:lnTo>
                    <a:lnTo>
                      <a:pt x="358" y="238"/>
                    </a:lnTo>
                    <a:lnTo>
                      <a:pt x="361" y="235"/>
                    </a:lnTo>
                    <a:lnTo>
                      <a:pt x="363" y="230"/>
                    </a:lnTo>
                    <a:lnTo>
                      <a:pt x="364" y="222"/>
                    </a:lnTo>
                    <a:lnTo>
                      <a:pt x="366" y="211"/>
                    </a:lnTo>
                    <a:lnTo>
                      <a:pt x="368" y="206"/>
                    </a:lnTo>
                    <a:lnTo>
                      <a:pt x="370" y="203"/>
                    </a:lnTo>
                    <a:lnTo>
                      <a:pt x="379" y="193"/>
                    </a:lnTo>
                    <a:lnTo>
                      <a:pt x="381" y="191"/>
                    </a:lnTo>
                    <a:lnTo>
                      <a:pt x="381" y="187"/>
                    </a:lnTo>
                    <a:lnTo>
                      <a:pt x="381" y="176"/>
                    </a:lnTo>
                    <a:lnTo>
                      <a:pt x="385" y="162"/>
                    </a:lnTo>
                    <a:lnTo>
                      <a:pt x="386" y="156"/>
                    </a:lnTo>
                    <a:lnTo>
                      <a:pt x="387" y="151"/>
                    </a:lnTo>
                    <a:lnTo>
                      <a:pt x="391" y="139"/>
                    </a:lnTo>
                    <a:lnTo>
                      <a:pt x="399" y="120"/>
                    </a:lnTo>
                    <a:lnTo>
                      <a:pt x="400" y="116"/>
                    </a:lnTo>
                    <a:lnTo>
                      <a:pt x="400" y="104"/>
                    </a:lnTo>
                    <a:lnTo>
                      <a:pt x="401" y="101"/>
                    </a:lnTo>
                    <a:lnTo>
                      <a:pt x="403" y="98"/>
                    </a:lnTo>
                    <a:lnTo>
                      <a:pt x="408" y="92"/>
                    </a:lnTo>
                    <a:lnTo>
                      <a:pt x="411" y="87"/>
                    </a:lnTo>
                    <a:lnTo>
                      <a:pt x="416" y="81"/>
                    </a:lnTo>
                    <a:lnTo>
                      <a:pt x="418" y="76"/>
                    </a:lnTo>
                    <a:lnTo>
                      <a:pt x="422" y="74"/>
                    </a:lnTo>
                    <a:lnTo>
                      <a:pt x="425" y="71"/>
                    </a:lnTo>
                    <a:lnTo>
                      <a:pt x="429" y="70"/>
                    </a:lnTo>
                    <a:lnTo>
                      <a:pt x="435" y="69"/>
                    </a:lnTo>
                    <a:lnTo>
                      <a:pt x="438" y="64"/>
                    </a:lnTo>
                    <a:lnTo>
                      <a:pt x="447" y="56"/>
                    </a:lnTo>
                    <a:lnTo>
                      <a:pt x="448" y="52"/>
                    </a:lnTo>
                    <a:lnTo>
                      <a:pt x="451" y="51"/>
                    </a:lnTo>
                    <a:lnTo>
                      <a:pt x="454" y="48"/>
                    </a:lnTo>
                    <a:lnTo>
                      <a:pt x="456" y="44"/>
                    </a:lnTo>
                    <a:lnTo>
                      <a:pt x="453" y="42"/>
                    </a:lnTo>
                    <a:lnTo>
                      <a:pt x="45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537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538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539"/>
              <p:cNvSpPr>
                <a:spLocks/>
              </p:cNvSpPr>
              <p:nvPr/>
            </p:nvSpPr>
            <p:spPr bwMode="auto">
              <a:xfrm>
                <a:off x="5157788" y="481013"/>
                <a:ext cx="1654175" cy="2316163"/>
              </a:xfrm>
              <a:custGeom>
                <a:avLst/>
                <a:gdLst>
                  <a:gd name="T0" fmla="*/ 859 w 1042"/>
                  <a:gd name="T1" fmla="*/ 154 h 1459"/>
                  <a:gd name="T2" fmla="*/ 1007 w 1042"/>
                  <a:gd name="T3" fmla="*/ 108 h 1459"/>
                  <a:gd name="T4" fmla="*/ 987 w 1042"/>
                  <a:gd name="T5" fmla="*/ 28 h 1459"/>
                  <a:gd name="T6" fmla="*/ 901 w 1042"/>
                  <a:gd name="T7" fmla="*/ 37 h 1459"/>
                  <a:gd name="T8" fmla="*/ 863 w 1042"/>
                  <a:gd name="T9" fmla="*/ 83 h 1459"/>
                  <a:gd name="T10" fmla="*/ 800 w 1042"/>
                  <a:gd name="T11" fmla="*/ 44 h 1459"/>
                  <a:gd name="T12" fmla="*/ 738 w 1042"/>
                  <a:gd name="T13" fmla="*/ 141 h 1459"/>
                  <a:gd name="T14" fmla="*/ 698 w 1042"/>
                  <a:gd name="T15" fmla="*/ 170 h 1459"/>
                  <a:gd name="T16" fmla="*/ 636 w 1042"/>
                  <a:gd name="T17" fmla="*/ 217 h 1459"/>
                  <a:gd name="T18" fmla="*/ 573 w 1042"/>
                  <a:gd name="T19" fmla="*/ 247 h 1459"/>
                  <a:gd name="T20" fmla="*/ 532 w 1042"/>
                  <a:gd name="T21" fmla="*/ 350 h 1459"/>
                  <a:gd name="T22" fmla="*/ 477 w 1042"/>
                  <a:gd name="T23" fmla="*/ 398 h 1459"/>
                  <a:gd name="T24" fmla="*/ 441 w 1042"/>
                  <a:gd name="T25" fmla="*/ 482 h 1459"/>
                  <a:gd name="T26" fmla="*/ 419 w 1042"/>
                  <a:gd name="T27" fmla="*/ 538 h 1459"/>
                  <a:gd name="T28" fmla="*/ 393 w 1042"/>
                  <a:gd name="T29" fmla="*/ 633 h 1459"/>
                  <a:gd name="T30" fmla="*/ 345 w 1042"/>
                  <a:gd name="T31" fmla="*/ 725 h 1459"/>
                  <a:gd name="T32" fmla="*/ 301 w 1042"/>
                  <a:gd name="T33" fmla="*/ 778 h 1459"/>
                  <a:gd name="T34" fmla="*/ 310 w 1042"/>
                  <a:gd name="T35" fmla="*/ 835 h 1459"/>
                  <a:gd name="T36" fmla="*/ 196 w 1042"/>
                  <a:gd name="T37" fmla="*/ 900 h 1459"/>
                  <a:gd name="T38" fmla="*/ 127 w 1042"/>
                  <a:gd name="T39" fmla="*/ 941 h 1459"/>
                  <a:gd name="T40" fmla="*/ 93 w 1042"/>
                  <a:gd name="T41" fmla="*/ 981 h 1459"/>
                  <a:gd name="T42" fmla="*/ 70 w 1042"/>
                  <a:gd name="T43" fmla="*/ 1035 h 1459"/>
                  <a:gd name="T44" fmla="*/ 34 w 1042"/>
                  <a:gd name="T45" fmla="*/ 1053 h 1459"/>
                  <a:gd name="T46" fmla="*/ 75 w 1042"/>
                  <a:gd name="T47" fmla="*/ 1136 h 1459"/>
                  <a:gd name="T48" fmla="*/ 33 w 1042"/>
                  <a:gd name="T49" fmla="*/ 1139 h 1459"/>
                  <a:gd name="T50" fmla="*/ 35 w 1042"/>
                  <a:gd name="T51" fmla="*/ 1251 h 1459"/>
                  <a:gd name="T52" fmla="*/ 46 w 1042"/>
                  <a:gd name="T53" fmla="*/ 1277 h 1459"/>
                  <a:gd name="T54" fmla="*/ 49 w 1042"/>
                  <a:gd name="T55" fmla="*/ 1324 h 1459"/>
                  <a:gd name="T56" fmla="*/ 77 w 1042"/>
                  <a:gd name="T57" fmla="*/ 1449 h 1459"/>
                  <a:gd name="T58" fmla="*/ 288 w 1042"/>
                  <a:gd name="T59" fmla="*/ 1295 h 1459"/>
                  <a:gd name="T60" fmla="*/ 396 w 1042"/>
                  <a:gd name="T61" fmla="*/ 1136 h 1459"/>
                  <a:gd name="T62" fmla="*/ 486 w 1042"/>
                  <a:gd name="T63" fmla="*/ 563 h 1459"/>
                  <a:gd name="T64" fmla="*/ 648 w 1042"/>
                  <a:gd name="T65" fmla="*/ 276 h 1459"/>
                  <a:gd name="T66" fmla="*/ 508 w 1042"/>
                  <a:gd name="T67" fmla="*/ 460 h 1459"/>
                  <a:gd name="T68" fmla="*/ 366 w 1042"/>
                  <a:gd name="T69" fmla="*/ 1071 h 1459"/>
                  <a:gd name="T70" fmla="*/ 313 w 1042"/>
                  <a:gd name="T71" fmla="*/ 1353 h 1459"/>
                  <a:gd name="T72" fmla="*/ 112 w 1042"/>
                  <a:gd name="T73" fmla="*/ 1457 h 1459"/>
                  <a:gd name="T74" fmla="*/ 47 w 1042"/>
                  <a:gd name="T75" fmla="*/ 1308 h 1459"/>
                  <a:gd name="T76" fmla="*/ 66 w 1042"/>
                  <a:gd name="T77" fmla="*/ 1222 h 1459"/>
                  <a:gd name="T78" fmla="*/ 24 w 1042"/>
                  <a:gd name="T79" fmla="*/ 1179 h 1459"/>
                  <a:gd name="T80" fmla="*/ 127 w 1042"/>
                  <a:gd name="T81" fmla="*/ 1134 h 1459"/>
                  <a:gd name="T82" fmla="*/ 13 w 1042"/>
                  <a:gd name="T83" fmla="*/ 1099 h 1459"/>
                  <a:gd name="T84" fmla="*/ 33 w 1042"/>
                  <a:gd name="T85" fmla="*/ 1030 h 1459"/>
                  <a:gd name="T86" fmla="*/ 111 w 1042"/>
                  <a:gd name="T87" fmla="*/ 1024 h 1459"/>
                  <a:gd name="T88" fmla="*/ 109 w 1042"/>
                  <a:gd name="T89" fmla="*/ 965 h 1459"/>
                  <a:gd name="T90" fmla="*/ 189 w 1042"/>
                  <a:gd name="T91" fmla="*/ 912 h 1459"/>
                  <a:gd name="T92" fmla="*/ 309 w 1042"/>
                  <a:gd name="T93" fmla="*/ 835 h 1459"/>
                  <a:gd name="T94" fmla="*/ 313 w 1042"/>
                  <a:gd name="T95" fmla="*/ 794 h 1459"/>
                  <a:gd name="T96" fmla="*/ 367 w 1042"/>
                  <a:gd name="T97" fmla="*/ 714 h 1459"/>
                  <a:gd name="T98" fmla="*/ 380 w 1042"/>
                  <a:gd name="T99" fmla="*/ 620 h 1459"/>
                  <a:gd name="T100" fmla="*/ 430 w 1042"/>
                  <a:gd name="T101" fmla="*/ 515 h 1459"/>
                  <a:gd name="T102" fmla="*/ 486 w 1042"/>
                  <a:gd name="T103" fmla="*/ 463 h 1459"/>
                  <a:gd name="T104" fmla="*/ 512 w 1042"/>
                  <a:gd name="T105" fmla="*/ 370 h 1459"/>
                  <a:gd name="T106" fmla="*/ 551 w 1042"/>
                  <a:gd name="T107" fmla="*/ 320 h 1459"/>
                  <a:gd name="T108" fmla="*/ 601 w 1042"/>
                  <a:gd name="T109" fmla="*/ 212 h 1459"/>
                  <a:gd name="T110" fmla="*/ 676 w 1042"/>
                  <a:gd name="T111" fmla="*/ 176 h 1459"/>
                  <a:gd name="T112" fmla="*/ 737 w 1042"/>
                  <a:gd name="T113" fmla="*/ 148 h 1459"/>
                  <a:gd name="T114" fmla="*/ 824 w 1042"/>
                  <a:gd name="T115" fmla="*/ 43 h 1459"/>
                  <a:gd name="T116" fmla="*/ 868 w 1042"/>
                  <a:gd name="T117" fmla="*/ 59 h 1459"/>
                  <a:gd name="T118" fmla="*/ 902 w 1042"/>
                  <a:gd name="T119" fmla="*/ 66 h 1459"/>
                  <a:gd name="T120" fmla="*/ 1006 w 1042"/>
                  <a:gd name="T121" fmla="*/ 66 h 1459"/>
                  <a:gd name="T122" fmla="*/ 1012 w 1042"/>
                  <a:gd name="T123" fmla="*/ 145 h 1459"/>
                  <a:gd name="T124" fmla="*/ 800 w 1042"/>
                  <a:gd name="T125" fmla="*/ 274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1459">
                    <a:moveTo>
                      <a:pt x="670" y="266"/>
                    </a:moveTo>
                    <a:lnTo>
                      <a:pt x="672" y="266"/>
                    </a:lnTo>
                    <a:lnTo>
                      <a:pt x="676" y="265"/>
                    </a:lnTo>
                    <a:lnTo>
                      <a:pt x="679" y="264"/>
                    </a:lnTo>
                    <a:lnTo>
                      <a:pt x="679" y="264"/>
                    </a:lnTo>
                    <a:lnTo>
                      <a:pt x="683" y="259"/>
                    </a:lnTo>
                    <a:lnTo>
                      <a:pt x="684" y="258"/>
                    </a:lnTo>
                    <a:lnTo>
                      <a:pt x="684" y="255"/>
                    </a:lnTo>
                    <a:lnTo>
                      <a:pt x="684" y="255"/>
                    </a:lnTo>
                    <a:lnTo>
                      <a:pt x="683" y="252"/>
                    </a:lnTo>
                    <a:lnTo>
                      <a:pt x="681" y="248"/>
                    </a:lnTo>
                    <a:lnTo>
                      <a:pt x="679" y="247"/>
                    </a:lnTo>
                    <a:lnTo>
                      <a:pt x="679" y="246"/>
                    </a:lnTo>
                    <a:lnTo>
                      <a:pt x="681" y="245"/>
                    </a:lnTo>
                    <a:lnTo>
                      <a:pt x="682" y="243"/>
                    </a:lnTo>
                    <a:lnTo>
                      <a:pt x="688" y="242"/>
                    </a:lnTo>
                    <a:lnTo>
                      <a:pt x="696" y="242"/>
                    </a:lnTo>
                    <a:lnTo>
                      <a:pt x="704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12" y="248"/>
                    </a:lnTo>
                    <a:lnTo>
                      <a:pt x="716" y="254"/>
                    </a:lnTo>
                    <a:lnTo>
                      <a:pt x="723" y="265"/>
                    </a:lnTo>
                    <a:lnTo>
                      <a:pt x="729" y="277"/>
                    </a:lnTo>
                    <a:lnTo>
                      <a:pt x="737" y="289"/>
                    </a:lnTo>
                    <a:lnTo>
                      <a:pt x="738" y="289"/>
                    </a:lnTo>
                    <a:lnTo>
                      <a:pt x="737" y="289"/>
                    </a:lnTo>
                    <a:lnTo>
                      <a:pt x="739" y="292"/>
                    </a:lnTo>
                    <a:lnTo>
                      <a:pt x="739" y="292"/>
                    </a:lnTo>
                    <a:lnTo>
                      <a:pt x="744" y="295"/>
                    </a:lnTo>
                    <a:lnTo>
                      <a:pt x="744" y="295"/>
                    </a:lnTo>
                    <a:lnTo>
                      <a:pt x="762" y="298"/>
                    </a:lnTo>
                    <a:lnTo>
                      <a:pt x="762" y="297"/>
                    </a:lnTo>
                    <a:lnTo>
                      <a:pt x="762" y="298"/>
                    </a:lnTo>
                    <a:lnTo>
                      <a:pt x="762" y="298"/>
                    </a:lnTo>
                    <a:lnTo>
                      <a:pt x="769" y="300"/>
                    </a:lnTo>
                    <a:lnTo>
                      <a:pt x="769" y="300"/>
                    </a:lnTo>
                    <a:lnTo>
                      <a:pt x="772" y="298"/>
                    </a:lnTo>
                    <a:lnTo>
                      <a:pt x="776" y="297"/>
                    </a:lnTo>
                    <a:lnTo>
                      <a:pt x="780" y="295"/>
                    </a:lnTo>
                    <a:lnTo>
                      <a:pt x="783" y="290"/>
                    </a:lnTo>
                    <a:lnTo>
                      <a:pt x="782" y="290"/>
                    </a:lnTo>
                    <a:lnTo>
                      <a:pt x="783" y="290"/>
                    </a:lnTo>
                    <a:lnTo>
                      <a:pt x="793" y="277"/>
                    </a:lnTo>
                    <a:lnTo>
                      <a:pt x="794" y="277"/>
                    </a:lnTo>
                    <a:lnTo>
                      <a:pt x="793" y="276"/>
                    </a:lnTo>
                    <a:lnTo>
                      <a:pt x="793" y="277"/>
                    </a:lnTo>
                    <a:lnTo>
                      <a:pt x="793" y="277"/>
                    </a:lnTo>
                    <a:lnTo>
                      <a:pt x="800" y="276"/>
                    </a:lnTo>
                    <a:lnTo>
                      <a:pt x="800" y="276"/>
                    </a:lnTo>
                    <a:lnTo>
                      <a:pt x="806" y="277"/>
                    </a:lnTo>
                    <a:lnTo>
                      <a:pt x="811" y="278"/>
                    </a:lnTo>
                    <a:lnTo>
                      <a:pt x="821" y="284"/>
                    </a:lnTo>
                    <a:lnTo>
                      <a:pt x="821" y="284"/>
                    </a:lnTo>
                    <a:lnTo>
                      <a:pt x="827" y="288"/>
                    </a:lnTo>
                    <a:lnTo>
                      <a:pt x="838" y="292"/>
                    </a:lnTo>
                    <a:lnTo>
                      <a:pt x="839" y="292"/>
                    </a:lnTo>
                    <a:lnTo>
                      <a:pt x="840" y="292"/>
                    </a:lnTo>
                    <a:lnTo>
                      <a:pt x="842" y="290"/>
                    </a:lnTo>
                    <a:lnTo>
                      <a:pt x="842" y="290"/>
                    </a:lnTo>
                    <a:lnTo>
                      <a:pt x="843" y="283"/>
                    </a:lnTo>
                    <a:lnTo>
                      <a:pt x="843" y="274"/>
                    </a:lnTo>
                    <a:lnTo>
                      <a:pt x="844" y="269"/>
                    </a:lnTo>
                    <a:lnTo>
                      <a:pt x="844" y="266"/>
                    </a:lnTo>
                    <a:lnTo>
                      <a:pt x="845" y="264"/>
                    </a:lnTo>
                    <a:lnTo>
                      <a:pt x="847" y="261"/>
                    </a:lnTo>
                    <a:lnTo>
                      <a:pt x="853" y="258"/>
                    </a:lnTo>
                    <a:lnTo>
                      <a:pt x="857" y="255"/>
                    </a:lnTo>
                    <a:lnTo>
                      <a:pt x="857" y="255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61" y="251"/>
                    </a:lnTo>
                    <a:lnTo>
                      <a:pt x="861" y="251"/>
                    </a:lnTo>
                    <a:lnTo>
                      <a:pt x="863" y="242"/>
                    </a:lnTo>
                    <a:lnTo>
                      <a:pt x="864" y="239"/>
                    </a:lnTo>
                    <a:lnTo>
                      <a:pt x="864" y="239"/>
                    </a:lnTo>
                    <a:lnTo>
                      <a:pt x="863" y="234"/>
                    </a:lnTo>
                    <a:lnTo>
                      <a:pt x="863" y="230"/>
                    </a:lnTo>
                    <a:lnTo>
                      <a:pt x="863" y="230"/>
                    </a:lnTo>
                    <a:lnTo>
                      <a:pt x="861" y="226"/>
                    </a:lnTo>
                    <a:lnTo>
                      <a:pt x="859" y="222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07"/>
                    </a:lnTo>
                    <a:lnTo>
                      <a:pt x="855" y="196"/>
                    </a:lnTo>
                    <a:lnTo>
                      <a:pt x="853" y="186"/>
                    </a:lnTo>
                    <a:lnTo>
                      <a:pt x="853" y="177"/>
                    </a:lnTo>
                    <a:lnTo>
                      <a:pt x="853" y="177"/>
                    </a:lnTo>
                    <a:lnTo>
                      <a:pt x="853" y="171"/>
                    </a:lnTo>
                    <a:lnTo>
                      <a:pt x="855" y="165"/>
                    </a:lnTo>
                    <a:lnTo>
                      <a:pt x="857" y="160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67" y="145"/>
                    </a:lnTo>
                    <a:lnTo>
                      <a:pt x="871" y="141"/>
                    </a:lnTo>
                    <a:lnTo>
                      <a:pt x="877" y="136"/>
                    </a:lnTo>
                    <a:lnTo>
                      <a:pt x="884" y="131"/>
                    </a:lnTo>
                    <a:lnTo>
                      <a:pt x="892" y="130"/>
                    </a:lnTo>
                    <a:lnTo>
                      <a:pt x="894" y="129"/>
                    </a:lnTo>
                    <a:lnTo>
                      <a:pt x="894" y="129"/>
                    </a:lnTo>
                    <a:lnTo>
                      <a:pt x="898" y="125"/>
                    </a:lnTo>
                    <a:lnTo>
                      <a:pt x="898" y="125"/>
                    </a:lnTo>
                    <a:lnTo>
                      <a:pt x="904" y="117"/>
                    </a:lnTo>
                    <a:lnTo>
                      <a:pt x="909" y="110"/>
                    </a:lnTo>
                    <a:lnTo>
                      <a:pt x="913" y="105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18" y="106"/>
                    </a:lnTo>
                    <a:lnTo>
                      <a:pt x="925" y="114"/>
                    </a:lnTo>
                    <a:lnTo>
                      <a:pt x="933" y="123"/>
                    </a:lnTo>
                    <a:lnTo>
                      <a:pt x="942" y="130"/>
                    </a:lnTo>
                    <a:lnTo>
                      <a:pt x="948" y="134"/>
                    </a:lnTo>
                    <a:lnTo>
                      <a:pt x="952" y="135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9" y="140"/>
                    </a:lnTo>
                    <a:lnTo>
                      <a:pt x="977" y="143"/>
                    </a:lnTo>
                    <a:lnTo>
                      <a:pt x="979" y="145"/>
                    </a:lnTo>
                    <a:lnTo>
                      <a:pt x="979" y="145"/>
                    </a:lnTo>
                    <a:lnTo>
                      <a:pt x="977" y="149"/>
                    </a:lnTo>
                    <a:lnTo>
                      <a:pt x="977" y="149"/>
                    </a:lnTo>
                    <a:lnTo>
                      <a:pt x="977" y="155"/>
                    </a:lnTo>
                    <a:lnTo>
                      <a:pt x="977" y="155"/>
                    </a:lnTo>
                    <a:lnTo>
                      <a:pt x="979" y="160"/>
                    </a:lnTo>
                    <a:lnTo>
                      <a:pt x="979" y="164"/>
                    </a:lnTo>
                    <a:lnTo>
                      <a:pt x="976" y="173"/>
                    </a:lnTo>
                    <a:lnTo>
                      <a:pt x="975" y="183"/>
                    </a:lnTo>
                    <a:lnTo>
                      <a:pt x="971" y="191"/>
                    </a:lnTo>
                    <a:lnTo>
                      <a:pt x="971" y="195"/>
                    </a:lnTo>
                    <a:lnTo>
                      <a:pt x="971" y="195"/>
                    </a:lnTo>
                    <a:lnTo>
                      <a:pt x="975" y="199"/>
                    </a:lnTo>
                    <a:lnTo>
                      <a:pt x="977" y="203"/>
                    </a:lnTo>
                    <a:lnTo>
                      <a:pt x="982" y="207"/>
                    </a:lnTo>
                    <a:lnTo>
                      <a:pt x="988" y="199"/>
                    </a:lnTo>
                    <a:lnTo>
                      <a:pt x="992" y="193"/>
                    </a:lnTo>
                    <a:lnTo>
                      <a:pt x="994" y="189"/>
                    </a:lnTo>
                    <a:lnTo>
                      <a:pt x="995" y="185"/>
                    </a:lnTo>
                    <a:lnTo>
                      <a:pt x="995" y="185"/>
                    </a:lnTo>
                    <a:lnTo>
                      <a:pt x="995" y="180"/>
                    </a:lnTo>
                    <a:lnTo>
                      <a:pt x="995" y="177"/>
                    </a:lnTo>
                    <a:lnTo>
                      <a:pt x="998" y="173"/>
                    </a:lnTo>
                    <a:lnTo>
                      <a:pt x="1007" y="165"/>
                    </a:lnTo>
                    <a:lnTo>
                      <a:pt x="1010" y="164"/>
                    </a:lnTo>
                    <a:lnTo>
                      <a:pt x="1010" y="164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13" y="155"/>
                    </a:lnTo>
                    <a:lnTo>
                      <a:pt x="1013" y="152"/>
                    </a:lnTo>
                    <a:lnTo>
                      <a:pt x="1013" y="150"/>
                    </a:lnTo>
                    <a:lnTo>
                      <a:pt x="1013" y="145"/>
                    </a:lnTo>
                    <a:lnTo>
                      <a:pt x="1013" y="140"/>
                    </a:lnTo>
                    <a:lnTo>
                      <a:pt x="1013" y="139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8" y="137"/>
                    </a:lnTo>
                    <a:lnTo>
                      <a:pt x="1018" y="137"/>
                    </a:lnTo>
                    <a:lnTo>
                      <a:pt x="1023" y="139"/>
                    </a:lnTo>
                    <a:lnTo>
                      <a:pt x="1026" y="139"/>
                    </a:lnTo>
                    <a:lnTo>
                      <a:pt x="1026" y="139"/>
                    </a:lnTo>
                    <a:lnTo>
                      <a:pt x="1028" y="140"/>
                    </a:lnTo>
                    <a:lnTo>
                      <a:pt x="1030" y="141"/>
                    </a:lnTo>
                    <a:lnTo>
                      <a:pt x="1030" y="141"/>
                    </a:lnTo>
                    <a:lnTo>
                      <a:pt x="1033" y="140"/>
                    </a:lnTo>
                    <a:lnTo>
                      <a:pt x="1037" y="137"/>
                    </a:lnTo>
                    <a:lnTo>
                      <a:pt x="1037" y="137"/>
                    </a:lnTo>
                    <a:lnTo>
                      <a:pt x="1041" y="134"/>
                    </a:lnTo>
                    <a:lnTo>
                      <a:pt x="1042" y="128"/>
                    </a:lnTo>
                    <a:lnTo>
                      <a:pt x="1042" y="128"/>
                    </a:lnTo>
                    <a:lnTo>
                      <a:pt x="1042" y="125"/>
                    </a:lnTo>
                    <a:lnTo>
                      <a:pt x="1042" y="125"/>
                    </a:lnTo>
                    <a:lnTo>
                      <a:pt x="1039" y="119"/>
                    </a:lnTo>
                    <a:lnTo>
                      <a:pt x="1031" y="110"/>
                    </a:lnTo>
                    <a:lnTo>
                      <a:pt x="1023" y="109"/>
                    </a:lnTo>
                    <a:lnTo>
                      <a:pt x="1020" y="110"/>
                    </a:lnTo>
                    <a:lnTo>
                      <a:pt x="1019" y="110"/>
                    </a:lnTo>
                    <a:lnTo>
                      <a:pt x="1018" y="112"/>
                    </a:lnTo>
                    <a:lnTo>
                      <a:pt x="1018" y="112"/>
                    </a:lnTo>
                    <a:lnTo>
                      <a:pt x="1019" y="122"/>
                    </a:lnTo>
                    <a:lnTo>
                      <a:pt x="1019" y="124"/>
                    </a:lnTo>
                    <a:lnTo>
                      <a:pt x="1019" y="124"/>
                    </a:lnTo>
                    <a:lnTo>
                      <a:pt x="1018" y="124"/>
                    </a:lnTo>
                    <a:lnTo>
                      <a:pt x="1016" y="119"/>
                    </a:lnTo>
                    <a:lnTo>
                      <a:pt x="1013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7" y="108"/>
                    </a:lnTo>
                    <a:lnTo>
                      <a:pt x="1004" y="110"/>
                    </a:lnTo>
                    <a:lnTo>
                      <a:pt x="1004" y="110"/>
                    </a:lnTo>
                    <a:lnTo>
                      <a:pt x="1002" y="112"/>
                    </a:lnTo>
                    <a:lnTo>
                      <a:pt x="1002" y="112"/>
                    </a:lnTo>
                    <a:lnTo>
                      <a:pt x="1004" y="116"/>
                    </a:lnTo>
                    <a:lnTo>
                      <a:pt x="1005" y="119"/>
                    </a:lnTo>
                    <a:lnTo>
                      <a:pt x="1006" y="123"/>
                    </a:lnTo>
                    <a:lnTo>
                      <a:pt x="1006" y="128"/>
                    </a:lnTo>
                    <a:lnTo>
                      <a:pt x="1005" y="128"/>
                    </a:lnTo>
                    <a:lnTo>
                      <a:pt x="1004" y="125"/>
                    </a:lnTo>
                    <a:lnTo>
                      <a:pt x="1004" y="125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997" y="128"/>
                    </a:lnTo>
                    <a:lnTo>
                      <a:pt x="987" y="131"/>
                    </a:lnTo>
                    <a:lnTo>
                      <a:pt x="985" y="133"/>
                    </a:lnTo>
                    <a:lnTo>
                      <a:pt x="985" y="131"/>
                    </a:lnTo>
                    <a:lnTo>
                      <a:pt x="988" y="130"/>
                    </a:lnTo>
                    <a:lnTo>
                      <a:pt x="988" y="129"/>
                    </a:lnTo>
                    <a:lnTo>
                      <a:pt x="989" y="125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89" y="116"/>
                    </a:lnTo>
                    <a:lnTo>
                      <a:pt x="989" y="116"/>
                    </a:lnTo>
                    <a:lnTo>
                      <a:pt x="987" y="112"/>
                    </a:lnTo>
                    <a:lnTo>
                      <a:pt x="987" y="112"/>
                    </a:lnTo>
                    <a:lnTo>
                      <a:pt x="985" y="111"/>
                    </a:lnTo>
                    <a:lnTo>
                      <a:pt x="985" y="111"/>
                    </a:lnTo>
                    <a:lnTo>
                      <a:pt x="980" y="111"/>
                    </a:lnTo>
                    <a:lnTo>
                      <a:pt x="980" y="111"/>
                    </a:lnTo>
                    <a:lnTo>
                      <a:pt x="974" y="114"/>
                    </a:lnTo>
                    <a:lnTo>
                      <a:pt x="973" y="114"/>
                    </a:lnTo>
                    <a:lnTo>
                      <a:pt x="973" y="114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7" y="103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46" y="97"/>
                    </a:lnTo>
                    <a:lnTo>
                      <a:pt x="942" y="96"/>
                    </a:lnTo>
                    <a:lnTo>
                      <a:pt x="942" y="96"/>
                    </a:lnTo>
                    <a:lnTo>
                      <a:pt x="940" y="91"/>
                    </a:lnTo>
                    <a:lnTo>
                      <a:pt x="940" y="91"/>
                    </a:lnTo>
                    <a:lnTo>
                      <a:pt x="942" y="91"/>
                    </a:lnTo>
                    <a:lnTo>
                      <a:pt x="942" y="91"/>
                    </a:lnTo>
                    <a:lnTo>
                      <a:pt x="964" y="90"/>
                    </a:lnTo>
                    <a:lnTo>
                      <a:pt x="991" y="90"/>
                    </a:lnTo>
                    <a:lnTo>
                      <a:pt x="998" y="87"/>
                    </a:lnTo>
                    <a:lnTo>
                      <a:pt x="1001" y="85"/>
                    </a:lnTo>
                    <a:lnTo>
                      <a:pt x="1004" y="84"/>
                    </a:lnTo>
                    <a:lnTo>
                      <a:pt x="1004" y="84"/>
                    </a:lnTo>
                    <a:lnTo>
                      <a:pt x="1004" y="81"/>
                    </a:lnTo>
                    <a:lnTo>
                      <a:pt x="1005" y="74"/>
                    </a:lnTo>
                    <a:lnTo>
                      <a:pt x="1005" y="67"/>
                    </a:lnTo>
                    <a:lnTo>
                      <a:pt x="1006" y="66"/>
                    </a:lnTo>
                    <a:lnTo>
                      <a:pt x="1006" y="66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17" y="56"/>
                    </a:lnTo>
                    <a:lnTo>
                      <a:pt x="1019" y="53"/>
                    </a:lnTo>
                    <a:lnTo>
                      <a:pt x="1020" y="48"/>
                    </a:lnTo>
                    <a:lnTo>
                      <a:pt x="1020" y="48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8" y="42"/>
                    </a:lnTo>
                    <a:lnTo>
                      <a:pt x="1014" y="41"/>
                    </a:lnTo>
                    <a:lnTo>
                      <a:pt x="1014" y="41"/>
                    </a:lnTo>
                    <a:lnTo>
                      <a:pt x="1006" y="38"/>
                    </a:lnTo>
                    <a:lnTo>
                      <a:pt x="1000" y="36"/>
                    </a:lnTo>
                    <a:lnTo>
                      <a:pt x="995" y="34"/>
                    </a:lnTo>
                    <a:lnTo>
                      <a:pt x="99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88" y="35"/>
                    </a:lnTo>
                    <a:lnTo>
                      <a:pt x="988" y="35"/>
                    </a:lnTo>
                    <a:lnTo>
                      <a:pt x="985" y="36"/>
                    </a:lnTo>
                    <a:lnTo>
                      <a:pt x="985" y="36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8"/>
                    </a:lnTo>
                    <a:lnTo>
                      <a:pt x="988" y="34"/>
                    </a:lnTo>
                    <a:lnTo>
                      <a:pt x="988" y="32"/>
                    </a:lnTo>
                    <a:lnTo>
                      <a:pt x="989" y="32"/>
                    </a:lnTo>
                    <a:lnTo>
                      <a:pt x="989" y="31"/>
                    </a:lnTo>
                    <a:lnTo>
                      <a:pt x="989" y="31"/>
                    </a:lnTo>
                    <a:lnTo>
                      <a:pt x="988" y="29"/>
                    </a:lnTo>
                    <a:lnTo>
                      <a:pt x="988" y="29"/>
                    </a:lnTo>
                    <a:lnTo>
                      <a:pt x="987" y="28"/>
                    </a:lnTo>
                    <a:lnTo>
                      <a:pt x="987" y="28"/>
                    </a:lnTo>
                    <a:lnTo>
                      <a:pt x="982" y="24"/>
                    </a:lnTo>
                    <a:lnTo>
                      <a:pt x="980" y="22"/>
                    </a:lnTo>
                    <a:lnTo>
                      <a:pt x="977" y="19"/>
                    </a:lnTo>
                    <a:lnTo>
                      <a:pt x="977" y="19"/>
                    </a:lnTo>
                    <a:lnTo>
                      <a:pt x="976" y="19"/>
                    </a:lnTo>
                    <a:lnTo>
                      <a:pt x="976" y="19"/>
                    </a:lnTo>
                    <a:lnTo>
                      <a:pt x="975" y="21"/>
                    </a:lnTo>
                    <a:lnTo>
                      <a:pt x="975" y="21"/>
                    </a:lnTo>
                    <a:lnTo>
                      <a:pt x="973" y="27"/>
                    </a:lnTo>
                    <a:lnTo>
                      <a:pt x="971" y="31"/>
                    </a:lnTo>
                    <a:lnTo>
                      <a:pt x="968" y="36"/>
                    </a:lnTo>
                    <a:lnTo>
                      <a:pt x="968" y="36"/>
                    </a:lnTo>
                    <a:lnTo>
                      <a:pt x="968" y="35"/>
                    </a:lnTo>
                    <a:lnTo>
                      <a:pt x="968" y="35"/>
                    </a:lnTo>
                    <a:lnTo>
                      <a:pt x="966" y="25"/>
                    </a:lnTo>
                    <a:lnTo>
                      <a:pt x="964" y="24"/>
                    </a:lnTo>
                    <a:lnTo>
                      <a:pt x="964" y="24"/>
                    </a:lnTo>
                    <a:lnTo>
                      <a:pt x="961" y="23"/>
                    </a:lnTo>
                    <a:lnTo>
                      <a:pt x="961" y="23"/>
                    </a:lnTo>
                    <a:lnTo>
                      <a:pt x="960" y="24"/>
                    </a:lnTo>
                    <a:lnTo>
                      <a:pt x="960" y="24"/>
                    </a:lnTo>
                    <a:lnTo>
                      <a:pt x="958" y="25"/>
                    </a:lnTo>
                    <a:lnTo>
                      <a:pt x="958" y="27"/>
                    </a:lnTo>
                    <a:lnTo>
                      <a:pt x="958" y="31"/>
                    </a:lnTo>
                    <a:lnTo>
                      <a:pt x="957" y="32"/>
                    </a:lnTo>
                    <a:lnTo>
                      <a:pt x="957" y="32"/>
                    </a:lnTo>
                    <a:lnTo>
                      <a:pt x="957" y="35"/>
                    </a:lnTo>
                    <a:lnTo>
                      <a:pt x="957" y="35"/>
                    </a:lnTo>
                    <a:lnTo>
                      <a:pt x="955" y="32"/>
                    </a:lnTo>
                    <a:lnTo>
                      <a:pt x="955" y="34"/>
                    </a:lnTo>
                    <a:lnTo>
                      <a:pt x="955" y="32"/>
                    </a:lnTo>
                    <a:lnTo>
                      <a:pt x="955" y="32"/>
                    </a:lnTo>
                    <a:lnTo>
                      <a:pt x="948" y="19"/>
                    </a:lnTo>
                    <a:lnTo>
                      <a:pt x="948" y="19"/>
                    </a:lnTo>
                    <a:lnTo>
                      <a:pt x="944" y="15"/>
                    </a:lnTo>
                    <a:lnTo>
                      <a:pt x="942" y="13"/>
                    </a:lnTo>
                    <a:lnTo>
                      <a:pt x="938" y="13"/>
                    </a:lnTo>
                    <a:lnTo>
                      <a:pt x="938" y="13"/>
                    </a:lnTo>
                    <a:lnTo>
                      <a:pt x="933" y="13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24" y="19"/>
                    </a:lnTo>
                    <a:lnTo>
                      <a:pt x="924" y="19"/>
                    </a:lnTo>
                    <a:lnTo>
                      <a:pt x="921" y="22"/>
                    </a:lnTo>
                    <a:lnTo>
                      <a:pt x="921" y="22"/>
                    </a:lnTo>
                    <a:lnTo>
                      <a:pt x="920" y="27"/>
                    </a:lnTo>
                    <a:lnTo>
                      <a:pt x="920" y="27"/>
                    </a:lnTo>
                    <a:lnTo>
                      <a:pt x="918" y="36"/>
                    </a:lnTo>
                    <a:lnTo>
                      <a:pt x="918" y="44"/>
                    </a:lnTo>
                    <a:lnTo>
                      <a:pt x="918" y="53"/>
                    </a:lnTo>
                    <a:lnTo>
                      <a:pt x="918" y="55"/>
                    </a:lnTo>
                    <a:lnTo>
                      <a:pt x="919" y="55"/>
                    </a:lnTo>
                    <a:lnTo>
                      <a:pt x="920" y="57"/>
                    </a:lnTo>
                    <a:lnTo>
                      <a:pt x="921" y="59"/>
                    </a:lnTo>
                    <a:lnTo>
                      <a:pt x="923" y="60"/>
                    </a:lnTo>
                    <a:lnTo>
                      <a:pt x="921" y="61"/>
                    </a:lnTo>
                    <a:lnTo>
                      <a:pt x="919" y="65"/>
                    </a:lnTo>
                    <a:lnTo>
                      <a:pt x="918" y="67"/>
                    </a:lnTo>
                    <a:lnTo>
                      <a:pt x="918" y="67"/>
                    </a:lnTo>
                    <a:lnTo>
                      <a:pt x="918" y="74"/>
                    </a:lnTo>
                    <a:lnTo>
                      <a:pt x="918" y="74"/>
                    </a:lnTo>
                    <a:lnTo>
                      <a:pt x="919" y="73"/>
                    </a:lnTo>
                    <a:lnTo>
                      <a:pt x="918" y="72"/>
                    </a:lnTo>
                    <a:lnTo>
                      <a:pt x="917" y="67"/>
                    </a:lnTo>
                    <a:lnTo>
                      <a:pt x="915" y="63"/>
                    </a:lnTo>
                    <a:lnTo>
                      <a:pt x="915" y="62"/>
                    </a:lnTo>
                    <a:lnTo>
                      <a:pt x="915" y="62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13" y="53"/>
                    </a:lnTo>
                    <a:lnTo>
                      <a:pt x="915" y="47"/>
                    </a:lnTo>
                    <a:lnTo>
                      <a:pt x="915" y="44"/>
                    </a:lnTo>
                    <a:lnTo>
                      <a:pt x="915" y="44"/>
                    </a:lnTo>
                    <a:lnTo>
                      <a:pt x="913" y="43"/>
                    </a:lnTo>
                    <a:lnTo>
                      <a:pt x="913" y="43"/>
                    </a:lnTo>
                    <a:lnTo>
                      <a:pt x="907" y="47"/>
                    </a:lnTo>
                    <a:lnTo>
                      <a:pt x="899" y="50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3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53"/>
                    </a:lnTo>
                    <a:lnTo>
                      <a:pt x="898" y="48"/>
                    </a:lnTo>
                    <a:lnTo>
                      <a:pt x="901" y="46"/>
                    </a:lnTo>
                    <a:lnTo>
                      <a:pt x="904" y="41"/>
                    </a:lnTo>
                    <a:lnTo>
                      <a:pt x="904" y="41"/>
                    </a:lnTo>
                    <a:lnTo>
                      <a:pt x="902" y="40"/>
                    </a:lnTo>
                    <a:lnTo>
                      <a:pt x="901" y="37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30"/>
                    </a:lnTo>
                    <a:lnTo>
                      <a:pt x="899" y="30"/>
                    </a:lnTo>
                    <a:lnTo>
                      <a:pt x="905" y="30"/>
                    </a:lnTo>
                    <a:lnTo>
                      <a:pt x="909" y="28"/>
                    </a:lnTo>
                    <a:lnTo>
                      <a:pt x="909" y="28"/>
                    </a:lnTo>
                    <a:lnTo>
                      <a:pt x="911" y="25"/>
                    </a:lnTo>
                    <a:lnTo>
                      <a:pt x="911" y="25"/>
                    </a:lnTo>
                    <a:lnTo>
                      <a:pt x="912" y="23"/>
                    </a:lnTo>
                    <a:lnTo>
                      <a:pt x="913" y="17"/>
                    </a:lnTo>
                    <a:lnTo>
                      <a:pt x="917" y="13"/>
                    </a:lnTo>
                    <a:lnTo>
                      <a:pt x="917" y="13"/>
                    </a:lnTo>
                    <a:lnTo>
                      <a:pt x="918" y="11"/>
                    </a:lnTo>
                    <a:lnTo>
                      <a:pt x="918" y="11"/>
                    </a:lnTo>
                    <a:lnTo>
                      <a:pt x="918" y="10"/>
                    </a:lnTo>
                    <a:lnTo>
                      <a:pt x="918" y="10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7"/>
                    </a:lnTo>
                    <a:lnTo>
                      <a:pt x="914" y="7"/>
                    </a:lnTo>
                    <a:lnTo>
                      <a:pt x="909" y="6"/>
                    </a:lnTo>
                    <a:lnTo>
                      <a:pt x="909" y="6"/>
                    </a:lnTo>
                    <a:lnTo>
                      <a:pt x="904" y="7"/>
                    </a:lnTo>
                    <a:lnTo>
                      <a:pt x="901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4"/>
                    </a:lnTo>
                    <a:lnTo>
                      <a:pt x="902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2" y="0"/>
                    </a:lnTo>
                    <a:lnTo>
                      <a:pt x="899" y="1"/>
                    </a:lnTo>
                    <a:lnTo>
                      <a:pt x="899" y="1"/>
                    </a:lnTo>
                    <a:lnTo>
                      <a:pt x="893" y="4"/>
                    </a:lnTo>
                    <a:lnTo>
                      <a:pt x="888" y="6"/>
                    </a:lnTo>
                    <a:lnTo>
                      <a:pt x="888" y="6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77" y="4"/>
                    </a:lnTo>
                    <a:lnTo>
                      <a:pt x="877" y="4"/>
                    </a:lnTo>
                    <a:lnTo>
                      <a:pt x="875" y="5"/>
                    </a:lnTo>
                    <a:lnTo>
                      <a:pt x="875" y="5"/>
                    </a:lnTo>
                    <a:lnTo>
                      <a:pt x="875" y="7"/>
                    </a:lnTo>
                    <a:lnTo>
                      <a:pt x="875" y="7"/>
                    </a:lnTo>
                    <a:lnTo>
                      <a:pt x="876" y="11"/>
                    </a:lnTo>
                    <a:lnTo>
                      <a:pt x="876" y="11"/>
                    </a:lnTo>
                    <a:lnTo>
                      <a:pt x="877" y="12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6" y="16"/>
                    </a:lnTo>
                    <a:lnTo>
                      <a:pt x="873" y="15"/>
                    </a:lnTo>
                    <a:lnTo>
                      <a:pt x="870" y="13"/>
                    </a:lnTo>
                    <a:lnTo>
                      <a:pt x="869" y="13"/>
                    </a:lnTo>
                    <a:lnTo>
                      <a:pt x="868" y="13"/>
                    </a:lnTo>
                    <a:lnTo>
                      <a:pt x="867" y="13"/>
                    </a:lnTo>
                    <a:lnTo>
                      <a:pt x="865" y="18"/>
                    </a:lnTo>
                    <a:lnTo>
                      <a:pt x="865" y="18"/>
                    </a:lnTo>
                    <a:lnTo>
                      <a:pt x="865" y="23"/>
                    </a:lnTo>
                    <a:lnTo>
                      <a:pt x="863" y="25"/>
                    </a:lnTo>
                    <a:lnTo>
                      <a:pt x="863" y="27"/>
                    </a:lnTo>
                    <a:lnTo>
                      <a:pt x="863" y="29"/>
                    </a:lnTo>
                    <a:lnTo>
                      <a:pt x="863" y="30"/>
                    </a:lnTo>
                    <a:lnTo>
                      <a:pt x="867" y="30"/>
                    </a:lnTo>
                    <a:lnTo>
                      <a:pt x="874" y="31"/>
                    </a:lnTo>
                    <a:lnTo>
                      <a:pt x="881" y="34"/>
                    </a:lnTo>
                    <a:lnTo>
                      <a:pt x="887" y="36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8" y="37"/>
                    </a:lnTo>
                    <a:lnTo>
                      <a:pt x="875" y="40"/>
                    </a:lnTo>
                    <a:lnTo>
                      <a:pt x="875" y="40"/>
                    </a:lnTo>
                    <a:lnTo>
                      <a:pt x="874" y="41"/>
                    </a:lnTo>
                    <a:lnTo>
                      <a:pt x="874" y="41"/>
                    </a:lnTo>
                    <a:lnTo>
                      <a:pt x="874" y="43"/>
                    </a:lnTo>
                    <a:lnTo>
                      <a:pt x="873" y="46"/>
                    </a:lnTo>
                    <a:lnTo>
                      <a:pt x="871" y="48"/>
                    </a:lnTo>
                    <a:lnTo>
                      <a:pt x="869" y="53"/>
                    </a:lnTo>
                    <a:lnTo>
                      <a:pt x="868" y="55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8" y="61"/>
                    </a:lnTo>
                    <a:lnTo>
                      <a:pt x="869" y="63"/>
                    </a:lnTo>
                    <a:lnTo>
                      <a:pt x="869" y="65"/>
                    </a:lnTo>
                    <a:lnTo>
                      <a:pt x="878" y="71"/>
                    </a:lnTo>
                    <a:lnTo>
                      <a:pt x="878" y="72"/>
                    </a:lnTo>
                    <a:lnTo>
                      <a:pt x="878" y="72"/>
                    </a:lnTo>
                    <a:lnTo>
                      <a:pt x="876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3" y="73"/>
                    </a:lnTo>
                    <a:lnTo>
                      <a:pt x="870" y="75"/>
                    </a:lnTo>
                    <a:lnTo>
                      <a:pt x="870" y="75"/>
                    </a:lnTo>
                    <a:lnTo>
                      <a:pt x="863" y="83"/>
                    </a:lnTo>
                    <a:lnTo>
                      <a:pt x="858" y="88"/>
                    </a:lnTo>
                    <a:lnTo>
                      <a:pt x="857" y="90"/>
                    </a:lnTo>
                    <a:lnTo>
                      <a:pt x="857" y="90"/>
                    </a:lnTo>
                    <a:lnTo>
                      <a:pt x="858" y="90"/>
                    </a:lnTo>
                    <a:lnTo>
                      <a:pt x="858" y="80"/>
                    </a:lnTo>
                    <a:lnTo>
                      <a:pt x="857" y="67"/>
                    </a:lnTo>
                    <a:lnTo>
                      <a:pt x="856" y="63"/>
                    </a:lnTo>
                    <a:lnTo>
                      <a:pt x="856" y="63"/>
                    </a:lnTo>
                    <a:lnTo>
                      <a:pt x="853" y="62"/>
                    </a:lnTo>
                    <a:lnTo>
                      <a:pt x="852" y="61"/>
                    </a:lnTo>
                    <a:lnTo>
                      <a:pt x="852" y="61"/>
                    </a:lnTo>
                    <a:lnTo>
                      <a:pt x="845" y="61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50" y="54"/>
                    </a:lnTo>
                    <a:lnTo>
                      <a:pt x="852" y="50"/>
                    </a:lnTo>
                    <a:lnTo>
                      <a:pt x="852" y="50"/>
                    </a:lnTo>
                    <a:lnTo>
                      <a:pt x="853" y="46"/>
                    </a:lnTo>
                    <a:lnTo>
                      <a:pt x="853" y="46"/>
                    </a:lnTo>
                    <a:lnTo>
                      <a:pt x="853" y="37"/>
                    </a:lnTo>
                    <a:lnTo>
                      <a:pt x="852" y="31"/>
                    </a:lnTo>
                    <a:lnTo>
                      <a:pt x="851" y="27"/>
                    </a:lnTo>
                    <a:lnTo>
                      <a:pt x="851" y="25"/>
                    </a:lnTo>
                    <a:lnTo>
                      <a:pt x="847" y="25"/>
                    </a:lnTo>
                    <a:lnTo>
                      <a:pt x="847" y="25"/>
                    </a:lnTo>
                    <a:lnTo>
                      <a:pt x="845" y="29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32" y="59"/>
                    </a:lnTo>
                    <a:lnTo>
                      <a:pt x="827" y="72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18" y="98"/>
                    </a:lnTo>
                    <a:lnTo>
                      <a:pt x="818" y="105"/>
                    </a:lnTo>
                    <a:lnTo>
                      <a:pt x="818" y="106"/>
                    </a:lnTo>
                    <a:lnTo>
                      <a:pt x="818" y="111"/>
                    </a:lnTo>
                    <a:lnTo>
                      <a:pt x="816" y="121"/>
                    </a:lnTo>
                    <a:lnTo>
                      <a:pt x="814" y="127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8"/>
                    </a:lnTo>
                    <a:lnTo>
                      <a:pt x="814" y="127"/>
                    </a:lnTo>
                    <a:lnTo>
                      <a:pt x="813" y="125"/>
                    </a:lnTo>
                    <a:lnTo>
                      <a:pt x="812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8" y="129"/>
                    </a:lnTo>
                    <a:lnTo>
                      <a:pt x="808" y="129"/>
                    </a:lnTo>
                    <a:lnTo>
                      <a:pt x="808" y="125"/>
                    </a:lnTo>
                    <a:lnTo>
                      <a:pt x="808" y="110"/>
                    </a:lnTo>
                    <a:lnTo>
                      <a:pt x="808" y="105"/>
                    </a:lnTo>
                    <a:lnTo>
                      <a:pt x="813" y="99"/>
                    </a:lnTo>
                    <a:lnTo>
                      <a:pt x="813" y="92"/>
                    </a:lnTo>
                    <a:lnTo>
                      <a:pt x="813" y="92"/>
                    </a:lnTo>
                    <a:lnTo>
                      <a:pt x="809" y="90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6"/>
                    </a:lnTo>
                    <a:lnTo>
                      <a:pt x="806" y="86"/>
                    </a:lnTo>
                    <a:lnTo>
                      <a:pt x="807" y="86"/>
                    </a:lnTo>
                    <a:lnTo>
                      <a:pt x="807" y="86"/>
                    </a:lnTo>
                    <a:lnTo>
                      <a:pt x="807" y="83"/>
                    </a:lnTo>
                    <a:lnTo>
                      <a:pt x="808" y="78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8" y="62"/>
                    </a:lnTo>
                    <a:lnTo>
                      <a:pt x="820" y="59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820" y="53"/>
                    </a:lnTo>
                    <a:lnTo>
                      <a:pt x="820" y="53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19" y="49"/>
                    </a:lnTo>
                    <a:lnTo>
                      <a:pt x="821" y="47"/>
                    </a:lnTo>
                    <a:lnTo>
                      <a:pt x="824" y="44"/>
                    </a:lnTo>
                    <a:lnTo>
                      <a:pt x="825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16" y="41"/>
                    </a:lnTo>
                    <a:lnTo>
                      <a:pt x="809" y="44"/>
                    </a:lnTo>
                    <a:lnTo>
                      <a:pt x="803" y="48"/>
                    </a:lnTo>
                    <a:lnTo>
                      <a:pt x="800" y="50"/>
                    </a:lnTo>
                    <a:lnTo>
                      <a:pt x="800" y="50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800" y="44"/>
                    </a:lnTo>
                    <a:lnTo>
                      <a:pt x="800" y="44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4"/>
                    </a:lnTo>
                    <a:lnTo>
                      <a:pt x="796" y="44"/>
                    </a:lnTo>
                    <a:lnTo>
                      <a:pt x="794" y="48"/>
                    </a:lnTo>
                    <a:lnTo>
                      <a:pt x="794" y="48"/>
                    </a:lnTo>
                    <a:lnTo>
                      <a:pt x="794" y="50"/>
                    </a:lnTo>
                    <a:lnTo>
                      <a:pt x="793" y="49"/>
                    </a:lnTo>
                    <a:lnTo>
                      <a:pt x="790" y="43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7" y="38"/>
                    </a:lnTo>
                    <a:lnTo>
                      <a:pt x="787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3" y="40"/>
                    </a:lnTo>
                    <a:lnTo>
                      <a:pt x="774" y="40"/>
                    </a:lnTo>
                    <a:lnTo>
                      <a:pt x="772" y="41"/>
                    </a:lnTo>
                    <a:lnTo>
                      <a:pt x="772" y="41"/>
                    </a:lnTo>
                    <a:lnTo>
                      <a:pt x="772" y="42"/>
                    </a:lnTo>
                    <a:lnTo>
                      <a:pt x="772" y="42"/>
                    </a:lnTo>
                    <a:lnTo>
                      <a:pt x="776" y="47"/>
                    </a:lnTo>
                    <a:lnTo>
                      <a:pt x="778" y="48"/>
                    </a:lnTo>
                    <a:lnTo>
                      <a:pt x="781" y="50"/>
                    </a:lnTo>
                    <a:lnTo>
                      <a:pt x="780" y="50"/>
                    </a:lnTo>
                    <a:lnTo>
                      <a:pt x="780" y="50"/>
                    </a:lnTo>
                    <a:lnTo>
                      <a:pt x="780" y="52"/>
                    </a:lnTo>
                    <a:lnTo>
                      <a:pt x="778" y="54"/>
                    </a:lnTo>
                    <a:lnTo>
                      <a:pt x="778" y="54"/>
                    </a:lnTo>
                    <a:lnTo>
                      <a:pt x="778" y="59"/>
                    </a:lnTo>
                    <a:lnTo>
                      <a:pt x="776" y="59"/>
                    </a:lnTo>
                    <a:lnTo>
                      <a:pt x="769" y="56"/>
                    </a:lnTo>
                    <a:lnTo>
                      <a:pt x="765" y="56"/>
                    </a:lnTo>
                    <a:lnTo>
                      <a:pt x="764" y="56"/>
                    </a:lnTo>
                    <a:lnTo>
                      <a:pt x="766" y="59"/>
                    </a:lnTo>
                    <a:lnTo>
                      <a:pt x="766" y="59"/>
                    </a:lnTo>
                    <a:lnTo>
                      <a:pt x="780" y="71"/>
                    </a:lnTo>
                    <a:lnTo>
                      <a:pt x="785" y="75"/>
                    </a:lnTo>
                    <a:lnTo>
                      <a:pt x="785" y="77"/>
                    </a:lnTo>
                    <a:lnTo>
                      <a:pt x="785" y="77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4" y="73"/>
                    </a:lnTo>
                    <a:lnTo>
                      <a:pt x="772" y="74"/>
                    </a:lnTo>
                    <a:lnTo>
                      <a:pt x="771" y="75"/>
                    </a:lnTo>
                    <a:lnTo>
                      <a:pt x="771" y="75"/>
                    </a:lnTo>
                    <a:lnTo>
                      <a:pt x="769" y="83"/>
                    </a:lnTo>
                    <a:lnTo>
                      <a:pt x="769" y="86"/>
                    </a:lnTo>
                    <a:lnTo>
                      <a:pt x="769" y="87"/>
                    </a:lnTo>
                    <a:lnTo>
                      <a:pt x="771" y="90"/>
                    </a:lnTo>
                    <a:lnTo>
                      <a:pt x="771" y="90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4" y="94"/>
                    </a:lnTo>
                    <a:lnTo>
                      <a:pt x="760" y="97"/>
                    </a:lnTo>
                    <a:lnTo>
                      <a:pt x="758" y="99"/>
                    </a:lnTo>
                    <a:lnTo>
                      <a:pt x="756" y="103"/>
                    </a:lnTo>
                    <a:lnTo>
                      <a:pt x="756" y="103"/>
                    </a:lnTo>
                    <a:lnTo>
                      <a:pt x="752" y="109"/>
                    </a:lnTo>
                    <a:lnTo>
                      <a:pt x="749" y="114"/>
                    </a:lnTo>
                    <a:lnTo>
                      <a:pt x="745" y="117"/>
                    </a:lnTo>
                    <a:lnTo>
                      <a:pt x="745" y="117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52" y="118"/>
                    </a:lnTo>
                    <a:lnTo>
                      <a:pt x="752" y="119"/>
                    </a:lnTo>
                    <a:lnTo>
                      <a:pt x="749" y="124"/>
                    </a:lnTo>
                    <a:lnTo>
                      <a:pt x="746" y="128"/>
                    </a:lnTo>
                    <a:lnTo>
                      <a:pt x="745" y="133"/>
                    </a:lnTo>
                    <a:lnTo>
                      <a:pt x="745" y="133"/>
                    </a:lnTo>
                    <a:lnTo>
                      <a:pt x="744" y="140"/>
                    </a:lnTo>
                    <a:lnTo>
                      <a:pt x="743" y="145"/>
                    </a:lnTo>
                    <a:lnTo>
                      <a:pt x="743" y="146"/>
                    </a:lnTo>
                    <a:lnTo>
                      <a:pt x="744" y="146"/>
                    </a:lnTo>
                    <a:lnTo>
                      <a:pt x="744" y="147"/>
                    </a:lnTo>
                    <a:lnTo>
                      <a:pt x="744" y="147"/>
                    </a:lnTo>
                    <a:lnTo>
                      <a:pt x="749" y="150"/>
                    </a:lnTo>
                    <a:lnTo>
                      <a:pt x="752" y="153"/>
                    </a:lnTo>
                    <a:lnTo>
                      <a:pt x="749" y="156"/>
                    </a:lnTo>
                    <a:lnTo>
                      <a:pt x="746" y="159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3" y="156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7" y="152"/>
                    </a:lnTo>
                    <a:lnTo>
                      <a:pt x="737" y="150"/>
                    </a:lnTo>
                    <a:lnTo>
                      <a:pt x="737" y="148"/>
                    </a:lnTo>
                    <a:lnTo>
                      <a:pt x="737" y="148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39" y="142"/>
                    </a:lnTo>
                    <a:lnTo>
                      <a:pt x="738" y="141"/>
                    </a:lnTo>
                    <a:lnTo>
                      <a:pt x="738" y="141"/>
                    </a:lnTo>
                    <a:lnTo>
                      <a:pt x="735" y="142"/>
                    </a:lnTo>
                    <a:lnTo>
                      <a:pt x="735" y="142"/>
                    </a:lnTo>
                    <a:lnTo>
                      <a:pt x="721" y="149"/>
                    </a:lnTo>
                    <a:lnTo>
                      <a:pt x="715" y="153"/>
                    </a:lnTo>
                    <a:lnTo>
                      <a:pt x="714" y="153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8" y="152"/>
                    </a:lnTo>
                    <a:lnTo>
                      <a:pt x="722" y="148"/>
                    </a:lnTo>
                    <a:lnTo>
                      <a:pt x="727" y="145"/>
                    </a:lnTo>
                    <a:lnTo>
                      <a:pt x="729" y="142"/>
                    </a:lnTo>
                    <a:lnTo>
                      <a:pt x="729" y="142"/>
                    </a:lnTo>
                    <a:lnTo>
                      <a:pt x="732" y="135"/>
                    </a:lnTo>
                    <a:lnTo>
                      <a:pt x="731" y="131"/>
                    </a:lnTo>
                    <a:lnTo>
                      <a:pt x="731" y="131"/>
                    </a:lnTo>
                    <a:lnTo>
                      <a:pt x="729" y="130"/>
                    </a:lnTo>
                    <a:lnTo>
                      <a:pt x="729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2" y="129"/>
                    </a:lnTo>
                    <a:lnTo>
                      <a:pt x="709" y="131"/>
                    </a:lnTo>
                    <a:lnTo>
                      <a:pt x="709" y="131"/>
                    </a:lnTo>
                    <a:lnTo>
                      <a:pt x="708" y="135"/>
                    </a:lnTo>
                    <a:lnTo>
                      <a:pt x="708" y="135"/>
                    </a:lnTo>
                    <a:lnTo>
                      <a:pt x="708" y="139"/>
                    </a:lnTo>
                    <a:lnTo>
                      <a:pt x="708" y="140"/>
                    </a:lnTo>
                    <a:lnTo>
                      <a:pt x="709" y="141"/>
                    </a:lnTo>
                    <a:lnTo>
                      <a:pt x="710" y="141"/>
                    </a:lnTo>
                    <a:lnTo>
                      <a:pt x="710" y="142"/>
                    </a:lnTo>
                    <a:lnTo>
                      <a:pt x="715" y="142"/>
                    </a:lnTo>
                    <a:lnTo>
                      <a:pt x="718" y="143"/>
                    </a:lnTo>
                    <a:lnTo>
                      <a:pt x="718" y="143"/>
                    </a:lnTo>
                    <a:lnTo>
                      <a:pt x="716" y="143"/>
                    </a:lnTo>
                    <a:lnTo>
                      <a:pt x="712" y="142"/>
                    </a:lnTo>
                    <a:lnTo>
                      <a:pt x="709" y="141"/>
                    </a:lnTo>
                    <a:lnTo>
                      <a:pt x="709" y="141"/>
                    </a:lnTo>
                    <a:lnTo>
                      <a:pt x="708" y="140"/>
                    </a:lnTo>
                    <a:lnTo>
                      <a:pt x="708" y="133"/>
                    </a:lnTo>
                    <a:lnTo>
                      <a:pt x="707" y="131"/>
                    </a:lnTo>
                    <a:lnTo>
                      <a:pt x="707" y="130"/>
                    </a:lnTo>
                    <a:lnTo>
                      <a:pt x="704" y="130"/>
                    </a:lnTo>
                    <a:lnTo>
                      <a:pt x="703" y="130"/>
                    </a:lnTo>
                    <a:lnTo>
                      <a:pt x="702" y="131"/>
                    </a:lnTo>
                    <a:lnTo>
                      <a:pt x="702" y="131"/>
                    </a:lnTo>
                    <a:lnTo>
                      <a:pt x="700" y="134"/>
                    </a:lnTo>
                    <a:lnTo>
                      <a:pt x="697" y="134"/>
                    </a:lnTo>
                    <a:lnTo>
                      <a:pt x="692" y="128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89" y="136"/>
                    </a:lnTo>
                    <a:lnTo>
                      <a:pt x="689" y="141"/>
                    </a:lnTo>
                    <a:lnTo>
                      <a:pt x="689" y="143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2"/>
                    </a:lnTo>
                    <a:lnTo>
                      <a:pt x="690" y="142"/>
                    </a:lnTo>
                    <a:lnTo>
                      <a:pt x="687" y="140"/>
                    </a:lnTo>
                    <a:lnTo>
                      <a:pt x="684" y="137"/>
                    </a:lnTo>
                    <a:lnTo>
                      <a:pt x="684" y="137"/>
                    </a:lnTo>
                    <a:lnTo>
                      <a:pt x="682" y="136"/>
                    </a:lnTo>
                    <a:lnTo>
                      <a:pt x="681" y="136"/>
                    </a:lnTo>
                    <a:lnTo>
                      <a:pt x="678" y="137"/>
                    </a:lnTo>
                    <a:lnTo>
                      <a:pt x="678" y="137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7" y="140"/>
                    </a:lnTo>
                    <a:lnTo>
                      <a:pt x="677" y="141"/>
                    </a:lnTo>
                    <a:lnTo>
                      <a:pt x="676" y="141"/>
                    </a:lnTo>
                    <a:lnTo>
                      <a:pt x="676" y="141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9" y="139"/>
                    </a:lnTo>
                    <a:lnTo>
                      <a:pt x="669" y="139"/>
                    </a:lnTo>
                    <a:lnTo>
                      <a:pt x="667" y="139"/>
                    </a:lnTo>
                    <a:lnTo>
                      <a:pt x="666" y="139"/>
                    </a:lnTo>
                    <a:lnTo>
                      <a:pt x="666" y="140"/>
                    </a:lnTo>
                    <a:lnTo>
                      <a:pt x="666" y="140"/>
                    </a:lnTo>
                    <a:lnTo>
                      <a:pt x="667" y="142"/>
                    </a:lnTo>
                    <a:lnTo>
                      <a:pt x="667" y="142"/>
                    </a:lnTo>
                    <a:lnTo>
                      <a:pt x="670" y="146"/>
                    </a:lnTo>
                    <a:lnTo>
                      <a:pt x="670" y="146"/>
                    </a:lnTo>
                    <a:lnTo>
                      <a:pt x="672" y="148"/>
                    </a:lnTo>
                    <a:lnTo>
                      <a:pt x="672" y="148"/>
                    </a:lnTo>
                    <a:lnTo>
                      <a:pt x="677" y="150"/>
                    </a:lnTo>
                    <a:lnTo>
                      <a:pt x="683" y="154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5" y="154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8" y="170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3"/>
                    </a:lnTo>
                    <a:lnTo>
                      <a:pt x="703" y="183"/>
                    </a:lnTo>
                    <a:lnTo>
                      <a:pt x="700" y="181"/>
                    </a:lnTo>
                    <a:lnTo>
                      <a:pt x="694" y="178"/>
                    </a:lnTo>
                    <a:lnTo>
                      <a:pt x="689" y="176"/>
                    </a:lnTo>
                    <a:lnTo>
                      <a:pt x="682" y="167"/>
                    </a:lnTo>
                    <a:lnTo>
                      <a:pt x="677" y="165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5" y="165"/>
                    </a:lnTo>
                    <a:lnTo>
                      <a:pt x="675" y="165"/>
                    </a:lnTo>
                    <a:lnTo>
                      <a:pt x="675" y="176"/>
                    </a:lnTo>
                    <a:lnTo>
                      <a:pt x="676" y="180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69" y="190"/>
                    </a:lnTo>
                    <a:lnTo>
                      <a:pt x="666" y="186"/>
                    </a:lnTo>
                    <a:lnTo>
                      <a:pt x="664" y="184"/>
                    </a:lnTo>
                    <a:lnTo>
                      <a:pt x="664" y="183"/>
                    </a:lnTo>
                    <a:lnTo>
                      <a:pt x="661" y="183"/>
                    </a:lnTo>
                    <a:lnTo>
                      <a:pt x="661" y="183"/>
                    </a:lnTo>
                    <a:lnTo>
                      <a:pt x="659" y="186"/>
                    </a:lnTo>
                    <a:lnTo>
                      <a:pt x="659" y="186"/>
                    </a:lnTo>
                    <a:lnTo>
                      <a:pt x="658" y="191"/>
                    </a:lnTo>
                    <a:lnTo>
                      <a:pt x="658" y="191"/>
                    </a:lnTo>
                    <a:lnTo>
                      <a:pt x="658" y="195"/>
                    </a:lnTo>
                    <a:lnTo>
                      <a:pt x="656" y="197"/>
                    </a:lnTo>
                    <a:lnTo>
                      <a:pt x="654" y="198"/>
                    </a:lnTo>
                    <a:lnTo>
                      <a:pt x="654" y="198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1" y="203"/>
                    </a:lnTo>
                    <a:lnTo>
                      <a:pt x="651" y="203"/>
                    </a:lnTo>
                    <a:lnTo>
                      <a:pt x="652" y="207"/>
                    </a:lnTo>
                    <a:lnTo>
                      <a:pt x="652" y="207"/>
                    </a:lnTo>
                    <a:lnTo>
                      <a:pt x="654" y="211"/>
                    </a:lnTo>
                    <a:lnTo>
                      <a:pt x="657" y="216"/>
                    </a:lnTo>
                    <a:lnTo>
                      <a:pt x="660" y="221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9" y="218"/>
                    </a:lnTo>
                    <a:lnTo>
                      <a:pt x="659" y="218"/>
                    </a:lnTo>
                    <a:lnTo>
                      <a:pt x="654" y="217"/>
                    </a:lnTo>
                    <a:lnTo>
                      <a:pt x="651" y="217"/>
                    </a:lnTo>
                    <a:lnTo>
                      <a:pt x="651" y="217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7" y="226"/>
                    </a:lnTo>
                    <a:lnTo>
                      <a:pt x="645" y="233"/>
                    </a:lnTo>
                    <a:lnTo>
                      <a:pt x="641" y="240"/>
                    </a:lnTo>
                    <a:lnTo>
                      <a:pt x="639" y="247"/>
                    </a:lnTo>
                    <a:lnTo>
                      <a:pt x="640" y="247"/>
                    </a:lnTo>
                    <a:lnTo>
                      <a:pt x="639" y="247"/>
                    </a:lnTo>
                    <a:lnTo>
                      <a:pt x="638" y="248"/>
                    </a:lnTo>
                    <a:lnTo>
                      <a:pt x="639" y="248"/>
                    </a:lnTo>
                    <a:lnTo>
                      <a:pt x="639" y="248"/>
                    </a:lnTo>
                    <a:lnTo>
                      <a:pt x="640" y="243"/>
                    </a:lnTo>
                    <a:lnTo>
                      <a:pt x="640" y="243"/>
                    </a:lnTo>
                    <a:lnTo>
                      <a:pt x="645" y="216"/>
                    </a:lnTo>
                    <a:lnTo>
                      <a:pt x="647" y="204"/>
                    </a:lnTo>
                    <a:lnTo>
                      <a:pt x="647" y="190"/>
                    </a:lnTo>
                    <a:lnTo>
                      <a:pt x="647" y="190"/>
                    </a:lnTo>
                    <a:lnTo>
                      <a:pt x="647" y="180"/>
                    </a:lnTo>
                    <a:lnTo>
                      <a:pt x="647" y="180"/>
                    </a:lnTo>
                    <a:lnTo>
                      <a:pt x="646" y="178"/>
                    </a:lnTo>
                    <a:lnTo>
                      <a:pt x="646" y="177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80"/>
                    </a:lnTo>
                    <a:lnTo>
                      <a:pt x="638" y="180"/>
                    </a:lnTo>
                    <a:lnTo>
                      <a:pt x="635" y="184"/>
                    </a:lnTo>
                    <a:lnTo>
                      <a:pt x="635" y="184"/>
                    </a:lnTo>
                    <a:lnTo>
                      <a:pt x="633" y="189"/>
                    </a:lnTo>
                    <a:lnTo>
                      <a:pt x="630" y="192"/>
                    </a:lnTo>
                    <a:lnTo>
                      <a:pt x="628" y="195"/>
                    </a:lnTo>
                    <a:lnTo>
                      <a:pt x="628" y="195"/>
                    </a:lnTo>
                    <a:lnTo>
                      <a:pt x="626" y="197"/>
                    </a:lnTo>
                    <a:lnTo>
                      <a:pt x="626" y="197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629" y="205"/>
                    </a:lnTo>
                    <a:lnTo>
                      <a:pt x="632" y="211"/>
                    </a:lnTo>
                    <a:lnTo>
                      <a:pt x="636" y="217"/>
                    </a:lnTo>
                    <a:lnTo>
                      <a:pt x="638" y="216"/>
                    </a:lnTo>
                    <a:lnTo>
                      <a:pt x="638" y="216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2" y="217"/>
                    </a:lnTo>
                    <a:lnTo>
                      <a:pt x="632" y="217"/>
                    </a:lnTo>
                    <a:lnTo>
                      <a:pt x="629" y="218"/>
                    </a:lnTo>
                    <a:lnTo>
                      <a:pt x="627" y="221"/>
                    </a:lnTo>
                    <a:lnTo>
                      <a:pt x="627" y="221"/>
                    </a:lnTo>
                    <a:lnTo>
                      <a:pt x="626" y="227"/>
                    </a:lnTo>
                    <a:lnTo>
                      <a:pt x="626" y="234"/>
                    </a:lnTo>
                    <a:lnTo>
                      <a:pt x="626" y="234"/>
                    </a:lnTo>
                    <a:lnTo>
                      <a:pt x="626" y="232"/>
                    </a:lnTo>
                    <a:lnTo>
                      <a:pt x="625" y="226"/>
                    </a:lnTo>
                    <a:lnTo>
                      <a:pt x="622" y="217"/>
                    </a:lnTo>
                    <a:lnTo>
                      <a:pt x="621" y="212"/>
                    </a:lnTo>
                    <a:lnTo>
                      <a:pt x="621" y="212"/>
                    </a:lnTo>
                    <a:lnTo>
                      <a:pt x="620" y="209"/>
                    </a:lnTo>
                    <a:lnTo>
                      <a:pt x="620" y="203"/>
                    </a:lnTo>
                    <a:lnTo>
                      <a:pt x="620" y="203"/>
                    </a:lnTo>
                    <a:lnTo>
                      <a:pt x="620" y="199"/>
                    </a:lnTo>
                    <a:lnTo>
                      <a:pt x="620" y="199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1" y="198"/>
                    </a:lnTo>
                    <a:lnTo>
                      <a:pt x="611" y="198"/>
                    </a:lnTo>
                    <a:lnTo>
                      <a:pt x="607" y="201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599" y="212"/>
                    </a:lnTo>
                    <a:lnTo>
                      <a:pt x="599" y="215"/>
                    </a:lnTo>
                    <a:lnTo>
                      <a:pt x="599" y="215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599" y="236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3" y="242"/>
                    </a:lnTo>
                    <a:lnTo>
                      <a:pt x="604" y="243"/>
                    </a:lnTo>
                    <a:lnTo>
                      <a:pt x="604" y="243"/>
                    </a:lnTo>
                    <a:lnTo>
                      <a:pt x="608" y="245"/>
                    </a:lnTo>
                    <a:lnTo>
                      <a:pt x="613" y="248"/>
                    </a:lnTo>
                    <a:lnTo>
                      <a:pt x="616" y="253"/>
                    </a:lnTo>
                    <a:lnTo>
                      <a:pt x="617" y="255"/>
                    </a:lnTo>
                    <a:lnTo>
                      <a:pt x="617" y="255"/>
                    </a:lnTo>
                    <a:lnTo>
                      <a:pt x="617" y="254"/>
                    </a:lnTo>
                    <a:lnTo>
                      <a:pt x="615" y="253"/>
                    </a:lnTo>
                    <a:lnTo>
                      <a:pt x="609" y="248"/>
                    </a:lnTo>
                    <a:lnTo>
                      <a:pt x="605" y="247"/>
                    </a:lnTo>
                    <a:lnTo>
                      <a:pt x="601" y="245"/>
                    </a:lnTo>
                    <a:lnTo>
                      <a:pt x="595" y="241"/>
                    </a:lnTo>
                    <a:lnTo>
                      <a:pt x="594" y="238"/>
                    </a:lnTo>
                    <a:lnTo>
                      <a:pt x="594" y="232"/>
                    </a:lnTo>
                    <a:lnTo>
                      <a:pt x="596" y="229"/>
                    </a:lnTo>
                    <a:lnTo>
                      <a:pt x="596" y="229"/>
                    </a:lnTo>
                    <a:lnTo>
                      <a:pt x="596" y="227"/>
                    </a:lnTo>
                    <a:lnTo>
                      <a:pt x="597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89" y="229"/>
                    </a:lnTo>
                    <a:lnTo>
                      <a:pt x="589" y="229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6" y="233"/>
                    </a:lnTo>
                    <a:lnTo>
                      <a:pt x="579" y="235"/>
                    </a:lnTo>
                    <a:lnTo>
                      <a:pt x="578" y="236"/>
                    </a:lnTo>
                    <a:lnTo>
                      <a:pt x="578" y="238"/>
                    </a:lnTo>
                    <a:lnTo>
                      <a:pt x="577" y="239"/>
                    </a:lnTo>
                    <a:lnTo>
                      <a:pt x="579" y="241"/>
                    </a:lnTo>
                    <a:lnTo>
                      <a:pt x="579" y="241"/>
                    </a:lnTo>
                    <a:lnTo>
                      <a:pt x="584" y="245"/>
                    </a:lnTo>
                    <a:lnTo>
                      <a:pt x="590" y="247"/>
                    </a:lnTo>
                    <a:lnTo>
                      <a:pt x="596" y="249"/>
                    </a:lnTo>
                    <a:lnTo>
                      <a:pt x="597" y="251"/>
                    </a:lnTo>
                    <a:lnTo>
                      <a:pt x="597" y="251"/>
                    </a:lnTo>
                    <a:lnTo>
                      <a:pt x="596" y="251"/>
                    </a:lnTo>
                    <a:lnTo>
                      <a:pt x="596" y="251"/>
                    </a:lnTo>
                    <a:lnTo>
                      <a:pt x="589" y="253"/>
                    </a:lnTo>
                    <a:lnTo>
                      <a:pt x="584" y="254"/>
                    </a:lnTo>
                    <a:lnTo>
                      <a:pt x="580" y="258"/>
                    </a:lnTo>
                    <a:lnTo>
                      <a:pt x="580" y="258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4"/>
                    </a:lnTo>
                    <a:lnTo>
                      <a:pt x="578" y="254"/>
                    </a:lnTo>
                    <a:lnTo>
                      <a:pt x="577" y="251"/>
                    </a:lnTo>
                    <a:lnTo>
                      <a:pt x="577" y="251"/>
                    </a:lnTo>
                    <a:lnTo>
                      <a:pt x="573" y="247"/>
                    </a:lnTo>
                    <a:lnTo>
                      <a:pt x="572" y="243"/>
                    </a:lnTo>
                    <a:lnTo>
                      <a:pt x="572" y="242"/>
                    </a:lnTo>
                    <a:lnTo>
                      <a:pt x="571" y="242"/>
                    </a:lnTo>
                    <a:lnTo>
                      <a:pt x="571" y="241"/>
                    </a:lnTo>
                    <a:lnTo>
                      <a:pt x="568" y="241"/>
                    </a:lnTo>
                    <a:lnTo>
                      <a:pt x="568" y="241"/>
                    </a:lnTo>
                    <a:lnTo>
                      <a:pt x="567" y="242"/>
                    </a:lnTo>
                    <a:lnTo>
                      <a:pt x="567" y="242"/>
                    </a:lnTo>
                    <a:lnTo>
                      <a:pt x="563" y="248"/>
                    </a:lnTo>
                    <a:lnTo>
                      <a:pt x="561" y="252"/>
                    </a:lnTo>
                    <a:lnTo>
                      <a:pt x="561" y="252"/>
                    </a:lnTo>
                    <a:lnTo>
                      <a:pt x="561" y="257"/>
                    </a:lnTo>
                    <a:lnTo>
                      <a:pt x="561" y="257"/>
                    </a:lnTo>
                    <a:lnTo>
                      <a:pt x="565" y="269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7" y="274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65" y="272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4"/>
                    </a:lnTo>
                    <a:lnTo>
                      <a:pt x="558" y="274"/>
                    </a:lnTo>
                    <a:lnTo>
                      <a:pt x="555" y="277"/>
                    </a:lnTo>
                    <a:lnTo>
                      <a:pt x="555" y="277"/>
                    </a:lnTo>
                    <a:lnTo>
                      <a:pt x="552" y="283"/>
                    </a:lnTo>
                    <a:lnTo>
                      <a:pt x="548" y="288"/>
                    </a:lnTo>
                    <a:lnTo>
                      <a:pt x="548" y="292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8"/>
                    </a:lnTo>
                    <a:lnTo>
                      <a:pt x="548" y="300"/>
                    </a:lnTo>
                    <a:lnTo>
                      <a:pt x="548" y="300"/>
                    </a:lnTo>
                    <a:lnTo>
                      <a:pt x="551" y="302"/>
                    </a:lnTo>
                    <a:lnTo>
                      <a:pt x="551" y="302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9"/>
                    </a:lnTo>
                    <a:lnTo>
                      <a:pt x="553" y="315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3" y="314"/>
                    </a:lnTo>
                    <a:lnTo>
                      <a:pt x="543" y="316"/>
                    </a:lnTo>
                    <a:lnTo>
                      <a:pt x="543" y="316"/>
                    </a:lnTo>
                    <a:lnTo>
                      <a:pt x="546" y="319"/>
                    </a:lnTo>
                    <a:lnTo>
                      <a:pt x="546" y="319"/>
                    </a:lnTo>
                    <a:lnTo>
                      <a:pt x="549" y="321"/>
                    </a:lnTo>
                    <a:lnTo>
                      <a:pt x="552" y="322"/>
                    </a:lnTo>
                    <a:lnTo>
                      <a:pt x="552" y="323"/>
                    </a:lnTo>
                    <a:lnTo>
                      <a:pt x="552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48" y="323"/>
                    </a:lnTo>
                    <a:lnTo>
                      <a:pt x="548" y="323"/>
                    </a:lnTo>
                    <a:lnTo>
                      <a:pt x="542" y="323"/>
                    </a:lnTo>
                    <a:lnTo>
                      <a:pt x="542" y="323"/>
                    </a:lnTo>
                    <a:lnTo>
                      <a:pt x="540" y="323"/>
                    </a:lnTo>
                    <a:lnTo>
                      <a:pt x="537" y="323"/>
                    </a:lnTo>
                    <a:lnTo>
                      <a:pt x="537" y="323"/>
                    </a:lnTo>
                    <a:lnTo>
                      <a:pt x="535" y="326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3" y="329"/>
                    </a:lnTo>
                    <a:lnTo>
                      <a:pt x="529" y="328"/>
                    </a:lnTo>
                    <a:lnTo>
                      <a:pt x="529" y="328"/>
                    </a:lnTo>
                    <a:lnTo>
                      <a:pt x="526" y="327"/>
                    </a:lnTo>
                    <a:lnTo>
                      <a:pt x="526" y="327"/>
                    </a:lnTo>
                    <a:lnTo>
                      <a:pt x="524" y="327"/>
                    </a:lnTo>
                    <a:lnTo>
                      <a:pt x="524" y="327"/>
                    </a:lnTo>
                    <a:lnTo>
                      <a:pt x="522" y="328"/>
                    </a:lnTo>
                    <a:lnTo>
                      <a:pt x="522" y="328"/>
                    </a:lnTo>
                    <a:lnTo>
                      <a:pt x="516" y="332"/>
                    </a:lnTo>
                    <a:lnTo>
                      <a:pt x="514" y="335"/>
                    </a:lnTo>
                    <a:lnTo>
                      <a:pt x="514" y="335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5" y="345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5" y="352"/>
                    </a:lnTo>
                    <a:lnTo>
                      <a:pt x="515" y="352"/>
                    </a:lnTo>
                    <a:lnTo>
                      <a:pt x="516" y="353"/>
                    </a:lnTo>
                    <a:lnTo>
                      <a:pt x="516" y="353"/>
                    </a:lnTo>
                    <a:lnTo>
                      <a:pt x="517" y="353"/>
                    </a:lnTo>
                    <a:lnTo>
                      <a:pt x="517" y="353"/>
                    </a:lnTo>
                    <a:lnTo>
                      <a:pt x="523" y="351"/>
                    </a:lnTo>
                    <a:lnTo>
                      <a:pt x="527" y="350"/>
                    </a:lnTo>
                    <a:lnTo>
                      <a:pt x="527" y="350"/>
                    </a:lnTo>
                    <a:lnTo>
                      <a:pt x="530" y="348"/>
                    </a:lnTo>
                    <a:lnTo>
                      <a:pt x="532" y="350"/>
                    </a:lnTo>
                    <a:lnTo>
                      <a:pt x="532" y="350"/>
                    </a:lnTo>
                    <a:lnTo>
                      <a:pt x="534" y="351"/>
                    </a:lnTo>
                    <a:lnTo>
                      <a:pt x="534" y="351"/>
                    </a:lnTo>
                    <a:lnTo>
                      <a:pt x="537" y="351"/>
                    </a:lnTo>
                    <a:lnTo>
                      <a:pt x="537" y="351"/>
                    </a:lnTo>
                    <a:lnTo>
                      <a:pt x="541" y="348"/>
                    </a:lnTo>
                    <a:lnTo>
                      <a:pt x="541" y="348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1" y="344"/>
                    </a:lnTo>
                    <a:lnTo>
                      <a:pt x="552" y="345"/>
                    </a:lnTo>
                    <a:lnTo>
                      <a:pt x="560" y="350"/>
                    </a:lnTo>
                    <a:lnTo>
                      <a:pt x="561" y="352"/>
                    </a:lnTo>
                    <a:lnTo>
                      <a:pt x="554" y="352"/>
                    </a:lnTo>
                    <a:lnTo>
                      <a:pt x="554" y="353"/>
                    </a:lnTo>
                    <a:lnTo>
                      <a:pt x="554" y="353"/>
                    </a:lnTo>
                    <a:lnTo>
                      <a:pt x="554" y="354"/>
                    </a:lnTo>
                    <a:lnTo>
                      <a:pt x="554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7"/>
                    </a:lnTo>
                    <a:lnTo>
                      <a:pt x="545" y="358"/>
                    </a:lnTo>
                    <a:lnTo>
                      <a:pt x="545" y="358"/>
                    </a:lnTo>
                    <a:lnTo>
                      <a:pt x="542" y="359"/>
                    </a:lnTo>
                    <a:lnTo>
                      <a:pt x="541" y="361"/>
                    </a:lnTo>
                    <a:lnTo>
                      <a:pt x="541" y="361"/>
                    </a:lnTo>
                    <a:lnTo>
                      <a:pt x="542" y="364"/>
                    </a:lnTo>
                    <a:lnTo>
                      <a:pt x="543" y="367"/>
                    </a:lnTo>
                    <a:lnTo>
                      <a:pt x="548" y="375"/>
                    </a:lnTo>
                    <a:lnTo>
                      <a:pt x="549" y="373"/>
                    </a:lnTo>
                    <a:lnTo>
                      <a:pt x="548" y="375"/>
                    </a:lnTo>
                    <a:lnTo>
                      <a:pt x="549" y="377"/>
                    </a:lnTo>
                    <a:lnTo>
                      <a:pt x="549" y="377"/>
                    </a:lnTo>
                    <a:lnTo>
                      <a:pt x="548" y="377"/>
                    </a:lnTo>
                    <a:lnTo>
                      <a:pt x="548" y="379"/>
                    </a:lnTo>
                    <a:lnTo>
                      <a:pt x="549" y="379"/>
                    </a:lnTo>
                    <a:lnTo>
                      <a:pt x="549" y="378"/>
                    </a:lnTo>
                    <a:lnTo>
                      <a:pt x="548" y="378"/>
                    </a:lnTo>
                    <a:lnTo>
                      <a:pt x="543" y="369"/>
                    </a:lnTo>
                    <a:lnTo>
                      <a:pt x="540" y="364"/>
                    </a:lnTo>
                    <a:lnTo>
                      <a:pt x="539" y="361"/>
                    </a:lnTo>
                    <a:lnTo>
                      <a:pt x="539" y="361"/>
                    </a:lnTo>
                    <a:lnTo>
                      <a:pt x="536" y="361"/>
                    </a:lnTo>
                    <a:lnTo>
                      <a:pt x="536" y="361"/>
                    </a:lnTo>
                    <a:lnTo>
                      <a:pt x="532" y="364"/>
                    </a:lnTo>
                    <a:lnTo>
                      <a:pt x="529" y="364"/>
                    </a:lnTo>
                    <a:lnTo>
                      <a:pt x="524" y="359"/>
                    </a:lnTo>
                    <a:lnTo>
                      <a:pt x="521" y="358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16" y="357"/>
                    </a:lnTo>
                    <a:lnTo>
                      <a:pt x="516" y="357"/>
                    </a:lnTo>
                    <a:lnTo>
                      <a:pt x="511" y="359"/>
                    </a:lnTo>
                    <a:lnTo>
                      <a:pt x="508" y="364"/>
                    </a:lnTo>
                    <a:lnTo>
                      <a:pt x="506" y="367"/>
                    </a:lnTo>
                    <a:lnTo>
                      <a:pt x="506" y="367"/>
                    </a:lnTo>
                    <a:lnTo>
                      <a:pt x="506" y="369"/>
                    </a:lnTo>
                    <a:lnTo>
                      <a:pt x="506" y="370"/>
                    </a:lnTo>
                    <a:lnTo>
                      <a:pt x="509" y="370"/>
                    </a:lnTo>
                    <a:lnTo>
                      <a:pt x="512" y="371"/>
                    </a:lnTo>
                    <a:lnTo>
                      <a:pt x="515" y="371"/>
                    </a:lnTo>
                    <a:lnTo>
                      <a:pt x="517" y="373"/>
                    </a:lnTo>
                    <a:lnTo>
                      <a:pt x="518" y="376"/>
                    </a:lnTo>
                    <a:lnTo>
                      <a:pt x="520" y="379"/>
                    </a:lnTo>
                    <a:lnTo>
                      <a:pt x="518" y="381"/>
                    </a:lnTo>
                    <a:lnTo>
                      <a:pt x="520" y="381"/>
                    </a:lnTo>
                    <a:lnTo>
                      <a:pt x="518" y="381"/>
                    </a:lnTo>
                    <a:lnTo>
                      <a:pt x="518" y="383"/>
                    </a:lnTo>
                    <a:lnTo>
                      <a:pt x="518" y="383"/>
                    </a:lnTo>
                    <a:lnTo>
                      <a:pt x="517" y="385"/>
                    </a:lnTo>
                    <a:lnTo>
                      <a:pt x="517" y="385"/>
                    </a:lnTo>
                    <a:lnTo>
                      <a:pt x="516" y="397"/>
                    </a:lnTo>
                    <a:lnTo>
                      <a:pt x="516" y="409"/>
                    </a:lnTo>
                    <a:lnTo>
                      <a:pt x="515" y="418"/>
                    </a:lnTo>
                    <a:lnTo>
                      <a:pt x="514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8"/>
                    </a:lnTo>
                    <a:lnTo>
                      <a:pt x="502" y="403"/>
                    </a:ln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88"/>
                    </a:lnTo>
                    <a:lnTo>
                      <a:pt x="499" y="383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496" y="376"/>
                    </a:lnTo>
                    <a:lnTo>
                      <a:pt x="496" y="375"/>
                    </a:lnTo>
                    <a:lnTo>
                      <a:pt x="495" y="378"/>
                    </a:lnTo>
                    <a:lnTo>
                      <a:pt x="495" y="378"/>
                    </a:lnTo>
                    <a:lnTo>
                      <a:pt x="492" y="383"/>
                    </a:lnTo>
                    <a:lnTo>
                      <a:pt x="490" y="391"/>
                    </a:lnTo>
                    <a:lnTo>
                      <a:pt x="480" y="395"/>
                    </a:lnTo>
                    <a:lnTo>
                      <a:pt x="477" y="398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78" y="401"/>
                    </a:lnTo>
                    <a:lnTo>
                      <a:pt x="478" y="401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0" y="407"/>
                    </a:lnTo>
                    <a:lnTo>
                      <a:pt x="485" y="409"/>
                    </a:lnTo>
                    <a:lnTo>
                      <a:pt x="479" y="412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67" y="420"/>
                    </a:lnTo>
                    <a:lnTo>
                      <a:pt x="461" y="422"/>
                    </a:lnTo>
                    <a:lnTo>
                      <a:pt x="454" y="426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4" y="431"/>
                    </a:lnTo>
                    <a:lnTo>
                      <a:pt x="454" y="431"/>
                    </a:lnTo>
                    <a:lnTo>
                      <a:pt x="459" y="432"/>
                    </a:lnTo>
                    <a:lnTo>
                      <a:pt x="461" y="433"/>
                    </a:lnTo>
                    <a:lnTo>
                      <a:pt x="455" y="439"/>
                    </a:lnTo>
                    <a:lnTo>
                      <a:pt x="450" y="443"/>
                    </a:lnTo>
                    <a:lnTo>
                      <a:pt x="450" y="445"/>
                    </a:lnTo>
                    <a:lnTo>
                      <a:pt x="450" y="445"/>
                    </a:lnTo>
                    <a:lnTo>
                      <a:pt x="456" y="445"/>
                    </a:lnTo>
                    <a:lnTo>
                      <a:pt x="456" y="445"/>
                    </a:lnTo>
                    <a:lnTo>
                      <a:pt x="459" y="443"/>
                    </a:lnTo>
                    <a:lnTo>
                      <a:pt x="460" y="443"/>
                    </a:lnTo>
                    <a:lnTo>
                      <a:pt x="466" y="437"/>
                    </a:lnTo>
                    <a:lnTo>
                      <a:pt x="472" y="429"/>
                    </a:lnTo>
                    <a:lnTo>
                      <a:pt x="475" y="426"/>
                    </a:lnTo>
                    <a:lnTo>
                      <a:pt x="477" y="425"/>
                    </a:lnTo>
                    <a:lnTo>
                      <a:pt x="477" y="425"/>
                    </a:lnTo>
                    <a:lnTo>
                      <a:pt x="479" y="426"/>
                    </a:lnTo>
                    <a:lnTo>
                      <a:pt x="484" y="429"/>
                    </a:lnTo>
                    <a:lnTo>
                      <a:pt x="489" y="435"/>
                    </a:lnTo>
                    <a:lnTo>
                      <a:pt x="490" y="437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80" y="438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74" y="441"/>
                    </a:lnTo>
                    <a:lnTo>
                      <a:pt x="474" y="441"/>
                    </a:lnTo>
                    <a:lnTo>
                      <a:pt x="473" y="443"/>
                    </a:lnTo>
                    <a:lnTo>
                      <a:pt x="473" y="444"/>
                    </a:lnTo>
                    <a:lnTo>
                      <a:pt x="472" y="451"/>
                    </a:lnTo>
                    <a:lnTo>
                      <a:pt x="473" y="457"/>
                    </a:lnTo>
                    <a:lnTo>
                      <a:pt x="474" y="458"/>
                    </a:lnTo>
                    <a:lnTo>
                      <a:pt x="474" y="459"/>
                    </a:lnTo>
                    <a:lnTo>
                      <a:pt x="477" y="459"/>
                    </a:lnTo>
                    <a:lnTo>
                      <a:pt x="477" y="459"/>
                    </a:lnTo>
                    <a:lnTo>
                      <a:pt x="480" y="459"/>
                    </a:lnTo>
                    <a:lnTo>
                      <a:pt x="481" y="459"/>
                    </a:lnTo>
                    <a:lnTo>
                      <a:pt x="486" y="456"/>
                    </a:lnTo>
                    <a:lnTo>
                      <a:pt x="490" y="452"/>
                    </a:lnTo>
                    <a:lnTo>
                      <a:pt x="491" y="452"/>
                    </a:lnTo>
                    <a:lnTo>
                      <a:pt x="490" y="452"/>
                    </a:lnTo>
                    <a:lnTo>
                      <a:pt x="487" y="457"/>
                    </a:lnTo>
                    <a:lnTo>
                      <a:pt x="485" y="462"/>
                    </a:lnTo>
                    <a:lnTo>
                      <a:pt x="485" y="465"/>
                    </a:lnTo>
                    <a:lnTo>
                      <a:pt x="485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75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3" y="462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5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1" y="460"/>
                    </a:lnTo>
                    <a:lnTo>
                      <a:pt x="461" y="460"/>
                    </a:lnTo>
                    <a:lnTo>
                      <a:pt x="460" y="462"/>
                    </a:lnTo>
                    <a:lnTo>
                      <a:pt x="459" y="463"/>
                    </a:lnTo>
                    <a:lnTo>
                      <a:pt x="459" y="463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49" y="474"/>
                    </a:lnTo>
                    <a:lnTo>
                      <a:pt x="441" y="482"/>
                    </a:lnTo>
                    <a:lnTo>
                      <a:pt x="440" y="484"/>
                    </a:lnTo>
                    <a:lnTo>
                      <a:pt x="440" y="484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55" y="484"/>
                    </a:lnTo>
                    <a:lnTo>
                      <a:pt x="467" y="483"/>
                    </a:lnTo>
                    <a:lnTo>
                      <a:pt x="467" y="483"/>
                    </a:lnTo>
                    <a:lnTo>
                      <a:pt x="477" y="484"/>
                    </a:lnTo>
                    <a:lnTo>
                      <a:pt x="487" y="488"/>
                    </a:lnTo>
                    <a:lnTo>
                      <a:pt x="487" y="487"/>
                    </a:lnTo>
                    <a:lnTo>
                      <a:pt x="487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6" y="488"/>
                    </a:lnTo>
                    <a:lnTo>
                      <a:pt x="486" y="488"/>
                    </a:lnTo>
                    <a:lnTo>
                      <a:pt x="483" y="488"/>
                    </a:lnTo>
                    <a:lnTo>
                      <a:pt x="483" y="488"/>
                    </a:lnTo>
                    <a:lnTo>
                      <a:pt x="481" y="489"/>
                    </a:lnTo>
                    <a:lnTo>
                      <a:pt x="481" y="491"/>
                    </a:lnTo>
                    <a:lnTo>
                      <a:pt x="481" y="491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6"/>
                    </a:lnTo>
                    <a:lnTo>
                      <a:pt x="483" y="496"/>
                    </a:lnTo>
                    <a:lnTo>
                      <a:pt x="481" y="495"/>
                    </a:lnTo>
                    <a:lnTo>
                      <a:pt x="481" y="495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4" y="491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1" y="490"/>
                    </a:lnTo>
                    <a:lnTo>
                      <a:pt x="461" y="50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0" y="493"/>
                    </a:lnTo>
                    <a:lnTo>
                      <a:pt x="460" y="491"/>
                    </a:lnTo>
                    <a:lnTo>
                      <a:pt x="460" y="491"/>
                    </a:lnTo>
                    <a:lnTo>
                      <a:pt x="458" y="490"/>
                    </a:lnTo>
                    <a:lnTo>
                      <a:pt x="456" y="490"/>
                    </a:lnTo>
                    <a:lnTo>
                      <a:pt x="456" y="490"/>
                    </a:lnTo>
                    <a:lnTo>
                      <a:pt x="452" y="491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7"/>
                    </a:lnTo>
                    <a:lnTo>
                      <a:pt x="430" y="497"/>
                    </a:lnTo>
                    <a:lnTo>
                      <a:pt x="430" y="499"/>
                    </a:lnTo>
                    <a:lnTo>
                      <a:pt x="430" y="499"/>
                    </a:lnTo>
                    <a:lnTo>
                      <a:pt x="436" y="505"/>
                    </a:lnTo>
                    <a:lnTo>
                      <a:pt x="440" y="506"/>
                    </a:lnTo>
                    <a:lnTo>
                      <a:pt x="442" y="508"/>
                    </a:lnTo>
                    <a:lnTo>
                      <a:pt x="441" y="508"/>
                    </a:lnTo>
                    <a:lnTo>
                      <a:pt x="441" y="508"/>
                    </a:lnTo>
                    <a:lnTo>
                      <a:pt x="439" y="509"/>
                    </a:lnTo>
                    <a:lnTo>
                      <a:pt x="439" y="509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0" y="514"/>
                    </a:lnTo>
                    <a:lnTo>
                      <a:pt x="427" y="516"/>
                    </a:lnTo>
                    <a:lnTo>
                      <a:pt x="427" y="516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1"/>
                    </a:lnTo>
                    <a:lnTo>
                      <a:pt x="405" y="524"/>
                    </a:lnTo>
                    <a:lnTo>
                      <a:pt x="407" y="525"/>
                    </a:lnTo>
                    <a:lnTo>
                      <a:pt x="407" y="525"/>
                    </a:lnTo>
                    <a:lnTo>
                      <a:pt x="410" y="526"/>
                    </a:lnTo>
                    <a:lnTo>
                      <a:pt x="413" y="528"/>
                    </a:lnTo>
                    <a:lnTo>
                      <a:pt x="418" y="532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19" y="538"/>
                    </a:lnTo>
                    <a:lnTo>
                      <a:pt x="419" y="538"/>
                    </a:lnTo>
                    <a:lnTo>
                      <a:pt x="415" y="540"/>
                    </a:lnTo>
                    <a:lnTo>
                      <a:pt x="415" y="540"/>
                    </a:lnTo>
                    <a:lnTo>
                      <a:pt x="410" y="543"/>
                    </a:lnTo>
                    <a:lnTo>
                      <a:pt x="409" y="544"/>
                    </a:lnTo>
                    <a:lnTo>
                      <a:pt x="409" y="544"/>
                    </a:lnTo>
                    <a:lnTo>
                      <a:pt x="409" y="545"/>
                    </a:lnTo>
                    <a:lnTo>
                      <a:pt x="409" y="546"/>
                    </a:lnTo>
                    <a:lnTo>
                      <a:pt x="411" y="546"/>
                    </a:lnTo>
                    <a:lnTo>
                      <a:pt x="411" y="546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5" y="546"/>
                    </a:lnTo>
                    <a:lnTo>
                      <a:pt x="412" y="549"/>
                    </a:lnTo>
                    <a:lnTo>
                      <a:pt x="406" y="551"/>
                    </a:lnTo>
                    <a:lnTo>
                      <a:pt x="396" y="555"/>
                    </a:lnTo>
                    <a:lnTo>
                      <a:pt x="391" y="558"/>
                    </a:lnTo>
                    <a:lnTo>
                      <a:pt x="391" y="559"/>
                    </a:lnTo>
                    <a:lnTo>
                      <a:pt x="390" y="559"/>
                    </a:lnTo>
                    <a:lnTo>
                      <a:pt x="390" y="561"/>
                    </a:lnTo>
                    <a:lnTo>
                      <a:pt x="391" y="562"/>
                    </a:lnTo>
                    <a:lnTo>
                      <a:pt x="391" y="562"/>
                    </a:lnTo>
                    <a:lnTo>
                      <a:pt x="392" y="562"/>
                    </a:lnTo>
                    <a:lnTo>
                      <a:pt x="397" y="563"/>
                    </a:lnTo>
                    <a:lnTo>
                      <a:pt x="397" y="563"/>
                    </a:lnTo>
                    <a:lnTo>
                      <a:pt x="400" y="564"/>
                    </a:lnTo>
                    <a:lnTo>
                      <a:pt x="393" y="571"/>
                    </a:lnTo>
                    <a:lnTo>
                      <a:pt x="391" y="573"/>
                    </a:lnTo>
                    <a:lnTo>
                      <a:pt x="391" y="573"/>
                    </a:lnTo>
                    <a:lnTo>
                      <a:pt x="391" y="576"/>
                    </a:lnTo>
                    <a:lnTo>
                      <a:pt x="390" y="578"/>
                    </a:lnTo>
                    <a:lnTo>
                      <a:pt x="385" y="583"/>
                    </a:lnTo>
                    <a:lnTo>
                      <a:pt x="384" y="588"/>
                    </a:lnTo>
                    <a:lnTo>
                      <a:pt x="382" y="589"/>
                    </a:lnTo>
                    <a:lnTo>
                      <a:pt x="382" y="590"/>
                    </a:lnTo>
                    <a:lnTo>
                      <a:pt x="382" y="592"/>
                    </a:lnTo>
                    <a:lnTo>
                      <a:pt x="382" y="592"/>
                    </a:lnTo>
                    <a:lnTo>
                      <a:pt x="384" y="593"/>
                    </a:lnTo>
                    <a:lnTo>
                      <a:pt x="384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92" y="593"/>
                    </a:lnTo>
                    <a:lnTo>
                      <a:pt x="392" y="593"/>
                    </a:lnTo>
                    <a:lnTo>
                      <a:pt x="396" y="593"/>
                    </a:lnTo>
                    <a:lnTo>
                      <a:pt x="398" y="594"/>
                    </a:lnTo>
                    <a:lnTo>
                      <a:pt x="402" y="596"/>
                    </a:lnTo>
                    <a:lnTo>
                      <a:pt x="402" y="596"/>
                    </a:lnTo>
                    <a:lnTo>
                      <a:pt x="405" y="599"/>
                    </a:lnTo>
                    <a:lnTo>
                      <a:pt x="407" y="600"/>
                    </a:lnTo>
                    <a:lnTo>
                      <a:pt x="409" y="601"/>
                    </a:lnTo>
                    <a:lnTo>
                      <a:pt x="409" y="601"/>
                    </a:lnTo>
                    <a:lnTo>
                      <a:pt x="412" y="600"/>
                    </a:lnTo>
                    <a:lnTo>
                      <a:pt x="415" y="599"/>
                    </a:lnTo>
                    <a:lnTo>
                      <a:pt x="424" y="593"/>
                    </a:lnTo>
                    <a:lnTo>
                      <a:pt x="423" y="592"/>
                    </a:lnTo>
                    <a:lnTo>
                      <a:pt x="423" y="593"/>
                    </a:lnTo>
                    <a:lnTo>
                      <a:pt x="424" y="593"/>
                    </a:lnTo>
                    <a:lnTo>
                      <a:pt x="424" y="592"/>
                    </a:lnTo>
                    <a:lnTo>
                      <a:pt x="424" y="592"/>
                    </a:lnTo>
                    <a:lnTo>
                      <a:pt x="422" y="594"/>
                    </a:lnTo>
                    <a:lnTo>
                      <a:pt x="419" y="595"/>
                    </a:lnTo>
                    <a:lnTo>
                      <a:pt x="419" y="595"/>
                    </a:lnTo>
                    <a:lnTo>
                      <a:pt x="413" y="601"/>
                    </a:lnTo>
                    <a:lnTo>
                      <a:pt x="412" y="606"/>
                    </a:lnTo>
                    <a:lnTo>
                      <a:pt x="411" y="606"/>
                    </a:lnTo>
                    <a:lnTo>
                      <a:pt x="406" y="604"/>
                    </a:lnTo>
                    <a:lnTo>
                      <a:pt x="403" y="601"/>
                    </a:lnTo>
                    <a:lnTo>
                      <a:pt x="402" y="600"/>
                    </a:lnTo>
                    <a:lnTo>
                      <a:pt x="400" y="600"/>
                    </a:lnTo>
                    <a:lnTo>
                      <a:pt x="399" y="599"/>
                    </a:lnTo>
                    <a:lnTo>
                      <a:pt x="398" y="599"/>
                    </a:lnTo>
                    <a:lnTo>
                      <a:pt x="394" y="600"/>
                    </a:lnTo>
                    <a:lnTo>
                      <a:pt x="394" y="600"/>
                    </a:lnTo>
                    <a:lnTo>
                      <a:pt x="388" y="607"/>
                    </a:lnTo>
                    <a:lnTo>
                      <a:pt x="386" y="609"/>
                    </a:lnTo>
                    <a:lnTo>
                      <a:pt x="384" y="611"/>
                    </a:lnTo>
                    <a:lnTo>
                      <a:pt x="384" y="611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4" y="615"/>
                    </a:lnTo>
                    <a:lnTo>
                      <a:pt x="374" y="615"/>
                    </a:lnTo>
                    <a:lnTo>
                      <a:pt x="375" y="617"/>
                    </a:lnTo>
                    <a:lnTo>
                      <a:pt x="376" y="619"/>
                    </a:lnTo>
                    <a:lnTo>
                      <a:pt x="376" y="619"/>
                    </a:lnTo>
                    <a:lnTo>
                      <a:pt x="379" y="621"/>
                    </a:lnTo>
                    <a:lnTo>
                      <a:pt x="380" y="623"/>
                    </a:lnTo>
                    <a:lnTo>
                      <a:pt x="382" y="627"/>
                    </a:lnTo>
                    <a:lnTo>
                      <a:pt x="385" y="629"/>
                    </a:lnTo>
                    <a:lnTo>
                      <a:pt x="385" y="630"/>
                    </a:lnTo>
                    <a:lnTo>
                      <a:pt x="386" y="630"/>
                    </a:lnTo>
                    <a:lnTo>
                      <a:pt x="386" y="630"/>
                    </a:lnTo>
                    <a:lnTo>
                      <a:pt x="391" y="631"/>
                    </a:lnTo>
                    <a:lnTo>
                      <a:pt x="392" y="632"/>
                    </a:lnTo>
                    <a:lnTo>
                      <a:pt x="393" y="633"/>
                    </a:lnTo>
                    <a:lnTo>
                      <a:pt x="394" y="634"/>
                    </a:lnTo>
                    <a:lnTo>
                      <a:pt x="394" y="640"/>
                    </a:lnTo>
                    <a:lnTo>
                      <a:pt x="394" y="640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84" y="632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75" y="631"/>
                    </a:lnTo>
                    <a:lnTo>
                      <a:pt x="375" y="631"/>
                    </a:lnTo>
                    <a:lnTo>
                      <a:pt x="372" y="636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2" y="644"/>
                    </a:lnTo>
                    <a:lnTo>
                      <a:pt x="362" y="645"/>
                    </a:lnTo>
                    <a:lnTo>
                      <a:pt x="366" y="646"/>
                    </a:lnTo>
                    <a:lnTo>
                      <a:pt x="367" y="649"/>
                    </a:lnTo>
                    <a:lnTo>
                      <a:pt x="367" y="655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56" y="656"/>
                    </a:lnTo>
                    <a:lnTo>
                      <a:pt x="356" y="656"/>
                    </a:lnTo>
                    <a:lnTo>
                      <a:pt x="355" y="657"/>
                    </a:lnTo>
                    <a:lnTo>
                      <a:pt x="355" y="657"/>
                    </a:lnTo>
                    <a:lnTo>
                      <a:pt x="356" y="658"/>
                    </a:lnTo>
                    <a:lnTo>
                      <a:pt x="356" y="660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8" y="664"/>
                    </a:lnTo>
                    <a:lnTo>
                      <a:pt x="373" y="665"/>
                    </a:lnTo>
                    <a:lnTo>
                      <a:pt x="375" y="669"/>
                    </a:lnTo>
                    <a:lnTo>
                      <a:pt x="375" y="671"/>
                    </a:lnTo>
                    <a:lnTo>
                      <a:pt x="373" y="675"/>
                    </a:lnTo>
                    <a:lnTo>
                      <a:pt x="372" y="677"/>
                    </a:lnTo>
                    <a:lnTo>
                      <a:pt x="368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1" y="682"/>
                    </a:lnTo>
                    <a:lnTo>
                      <a:pt x="361" y="685"/>
                    </a:lnTo>
                    <a:lnTo>
                      <a:pt x="361" y="685"/>
                    </a:lnTo>
                    <a:lnTo>
                      <a:pt x="361" y="686"/>
                    </a:lnTo>
                    <a:lnTo>
                      <a:pt x="361" y="686"/>
                    </a:lnTo>
                    <a:lnTo>
                      <a:pt x="360" y="689"/>
                    </a:lnTo>
                    <a:lnTo>
                      <a:pt x="360" y="689"/>
                    </a:lnTo>
                    <a:lnTo>
                      <a:pt x="359" y="691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0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8" y="698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51" y="702"/>
                    </a:lnTo>
                    <a:lnTo>
                      <a:pt x="356" y="704"/>
                    </a:lnTo>
                    <a:lnTo>
                      <a:pt x="356" y="704"/>
                    </a:lnTo>
                    <a:lnTo>
                      <a:pt x="361" y="705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7"/>
                    </a:lnTo>
                    <a:lnTo>
                      <a:pt x="366" y="710"/>
                    </a:lnTo>
                    <a:lnTo>
                      <a:pt x="363" y="713"/>
                    </a:lnTo>
                    <a:lnTo>
                      <a:pt x="363" y="714"/>
                    </a:lnTo>
                    <a:lnTo>
                      <a:pt x="363" y="716"/>
                    </a:lnTo>
                    <a:lnTo>
                      <a:pt x="363" y="717"/>
                    </a:lnTo>
                    <a:lnTo>
                      <a:pt x="365" y="717"/>
                    </a:lnTo>
                    <a:lnTo>
                      <a:pt x="365" y="717"/>
                    </a:lnTo>
                    <a:lnTo>
                      <a:pt x="367" y="716"/>
                    </a:lnTo>
                    <a:lnTo>
                      <a:pt x="367" y="716"/>
                    </a:lnTo>
                    <a:lnTo>
                      <a:pt x="374" y="710"/>
                    </a:lnTo>
                    <a:lnTo>
                      <a:pt x="380" y="704"/>
                    </a:lnTo>
                    <a:lnTo>
                      <a:pt x="384" y="700"/>
                    </a:lnTo>
                    <a:lnTo>
                      <a:pt x="385" y="700"/>
                    </a:lnTo>
                    <a:lnTo>
                      <a:pt x="385" y="699"/>
                    </a:lnTo>
                    <a:lnTo>
                      <a:pt x="384" y="699"/>
                    </a:lnTo>
                    <a:lnTo>
                      <a:pt x="381" y="704"/>
                    </a:lnTo>
                    <a:lnTo>
                      <a:pt x="375" y="713"/>
                    </a:lnTo>
                    <a:lnTo>
                      <a:pt x="375" y="71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6" y="722"/>
                    </a:lnTo>
                    <a:lnTo>
                      <a:pt x="366" y="722"/>
                    </a:lnTo>
                    <a:lnTo>
                      <a:pt x="361" y="725"/>
                    </a:lnTo>
                    <a:lnTo>
                      <a:pt x="356" y="726"/>
                    </a:lnTo>
                    <a:lnTo>
                      <a:pt x="356" y="726"/>
                    </a:lnTo>
                    <a:lnTo>
                      <a:pt x="349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5" y="725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28" y="737"/>
                    </a:lnTo>
                    <a:lnTo>
                      <a:pt x="328" y="737"/>
                    </a:lnTo>
                    <a:lnTo>
                      <a:pt x="323" y="742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3" y="756"/>
                    </a:lnTo>
                    <a:lnTo>
                      <a:pt x="313" y="757"/>
                    </a:lnTo>
                    <a:lnTo>
                      <a:pt x="313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9" y="754"/>
                    </a:lnTo>
                    <a:lnTo>
                      <a:pt x="324" y="750"/>
                    </a:lnTo>
                    <a:lnTo>
                      <a:pt x="334" y="744"/>
                    </a:lnTo>
                    <a:lnTo>
                      <a:pt x="344" y="741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3" y="739"/>
                    </a:lnTo>
                    <a:lnTo>
                      <a:pt x="353" y="739"/>
                    </a:lnTo>
                    <a:lnTo>
                      <a:pt x="348" y="739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7"/>
                    </a:lnTo>
                    <a:lnTo>
                      <a:pt x="332" y="749"/>
                    </a:lnTo>
                    <a:lnTo>
                      <a:pt x="329" y="751"/>
                    </a:lnTo>
                    <a:lnTo>
                      <a:pt x="329" y="751"/>
                    </a:lnTo>
                    <a:lnTo>
                      <a:pt x="328" y="755"/>
                    </a:lnTo>
                    <a:lnTo>
                      <a:pt x="326" y="757"/>
                    </a:lnTo>
                    <a:lnTo>
                      <a:pt x="323" y="758"/>
                    </a:lnTo>
                    <a:lnTo>
                      <a:pt x="323" y="758"/>
                    </a:lnTo>
                    <a:lnTo>
                      <a:pt x="319" y="760"/>
                    </a:lnTo>
                    <a:lnTo>
                      <a:pt x="314" y="762"/>
                    </a:lnTo>
                    <a:lnTo>
                      <a:pt x="312" y="764"/>
                    </a:lnTo>
                    <a:lnTo>
                      <a:pt x="312" y="764"/>
                    </a:lnTo>
                    <a:lnTo>
                      <a:pt x="312" y="768"/>
                    </a:lnTo>
                    <a:lnTo>
                      <a:pt x="312" y="769"/>
                    </a:lnTo>
                    <a:lnTo>
                      <a:pt x="314" y="770"/>
                    </a:lnTo>
                    <a:lnTo>
                      <a:pt x="320" y="775"/>
                    </a:lnTo>
                    <a:lnTo>
                      <a:pt x="326" y="776"/>
                    </a:lnTo>
                    <a:lnTo>
                      <a:pt x="331" y="778"/>
                    </a:lnTo>
                    <a:lnTo>
                      <a:pt x="331" y="778"/>
                    </a:lnTo>
                    <a:lnTo>
                      <a:pt x="332" y="778"/>
                    </a:lnTo>
                    <a:lnTo>
                      <a:pt x="332" y="778"/>
                    </a:lnTo>
                    <a:lnTo>
                      <a:pt x="331" y="776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5" y="779"/>
                    </a:lnTo>
                    <a:lnTo>
                      <a:pt x="325" y="781"/>
                    </a:lnTo>
                    <a:lnTo>
                      <a:pt x="325" y="781"/>
                    </a:lnTo>
                    <a:lnTo>
                      <a:pt x="326" y="784"/>
                    </a:lnTo>
                    <a:lnTo>
                      <a:pt x="326" y="784"/>
                    </a:lnTo>
                    <a:lnTo>
                      <a:pt x="330" y="787"/>
                    </a:lnTo>
                    <a:lnTo>
                      <a:pt x="331" y="788"/>
                    </a:lnTo>
                    <a:lnTo>
                      <a:pt x="331" y="788"/>
                    </a:lnTo>
                    <a:lnTo>
                      <a:pt x="332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29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89"/>
                    </a:lnTo>
                    <a:lnTo>
                      <a:pt x="323" y="789"/>
                    </a:lnTo>
                    <a:lnTo>
                      <a:pt x="316" y="800"/>
                    </a:lnTo>
                    <a:lnTo>
                      <a:pt x="313" y="801"/>
                    </a:lnTo>
                    <a:lnTo>
                      <a:pt x="312" y="801"/>
                    </a:lnTo>
                    <a:lnTo>
                      <a:pt x="313" y="801"/>
                    </a:lnTo>
                    <a:lnTo>
                      <a:pt x="313" y="801"/>
                    </a:lnTo>
                    <a:lnTo>
                      <a:pt x="313" y="798"/>
                    </a:lnTo>
                    <a:lnTo>
                      <a:pt x="313" y="798"/>
                    </a:lnTo>
                    <a:lnTo>
                      <a:pt x="314" y="794"/>
                    </a:lnTo>
                    <a:lnTo>
                      <a:pt x="314" y="794"/>
                    </a:lnTo>
                    <a:lnTo>
                      <a:pt x="313" y="793"/>
                    </a:lnTo>
                    <a:lnTo>
                      <a:pt x="313" y="792"/>
                    </a:lnTo>
                    <a:lnTo>
                      <a:pt x="312" y="792"/>
                    </a:lnTo>
                    <a:lnTo>
                      <a:pt x="311" y="791"/>
                    </a:lnTo>
                    <a:lnTo>
                      <a:pt x="307" y="788"/>
                    </a:lnTo>
                    <a:lnTo>
                      <a:pt x="304" y="784"/>
                    </a:lnTo>
                    <a:lnTo>
                      <a:pt x="301" y="780"/>
                    </a:lnTo>
                    <a:lnTo>
                      <a:pt x="301" y="778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4" y="785"/>
                    </a:lnTo>
                    <a:lnTo>
                      <a:pt x="293" y="787"/>
                    </a:lnTo>
                    <a:lnTo>
                      <a:pt x="289" y="788"/>
                    </a:lnTo>
                    <a:lnTo>
                      <a:pt x="289" y="788"/>
                    </a:lnTo>
                    <a:lnTo>
                      <a:pt x="288" y="788"/>
                    </a:lnTo>
                    <a:lnTo>
                      <a:pt x="287" y="789"/>
                    </a:lnTo>
                    <a:lnTo>
                      <a:pt x="287" y="789"/>
                    </a:lnTo>
                    <a:lnTo>
                      <a:pt x="285" y="797"/>
                    </a:lnTo>
                    <a:lnTo>
                      <a:pt x="286" y="797"/>
                    </a:lnTo>
                    <a:lnTo>
                      <a:pt x="285" y="795"/>
                    </a:lnTo>
                    <a:lnTo>
                      <a:pt x="283" y="800"/>
                    </a:lnTo>
                    <a:lnTo>
                      <a:pt x="280" y="804"/>
                    </a:lnTo>
                    <a:lnTo>
                      <a:pt x="281" y="804"/>
                    </a:lnTo>
                    <a:lnTo>
                      <a:pt x="280" y="804"/>
                    </a:lnTo>
                    <a:lnTo>
                      <a:pt x="280" y="804"/>
                    </a:lnTo>
                    <a:lnTo>
                      <a:pt x="274" y="806"/>
                    </a:lnTo>
                    <a:lnTo>
                      <a:pt x="270" y="809"/>
                    </a:lnTo>
                    <a:lnTo>
                      <a:pt x="270" y="809"/>
                    </a:lnTo>
                    <a:lnTo>
                      <a:pt x="268" y="810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7" y="823"/>
                    </a:lnTo>
                    <a:lnTo>
                      <a:pt x="267" y="825"/>
                    </a:lnTo>
                    <a:lnTo>
                      <a:pt x="266" y="826"/>
                    </a:lnTo>
                    <a:lnTo>
                      <a:pt x="266" y="826"/>
                    </a:lnTo>
                    <a:lnTo>
                      <a:pt x="263" y="829"/>
                    </a:lnTo>
                    <a:lnTo>
                      <a:pt x="260" y="830"/>
                    </a:lnTo>
                    <a:lnTo>
                      <a:pt x="260" y="830"/>
                    </a:lnTo>
                    <a:lnTo>
                      <a:pt x="255" y="834"/>
                    </a:lnTo>
                    <a:lnTo>
                      <a:pt x="254" y="836"/>
                    </a:lnTo>
                    <a:lnTo>
                      <a:pt x="254" y="836"/>
                    </a:lnTo>
                    <a:lnTo>
                      <a:pt x="254" y="837"/>
                    </a:lnTo>
                    <a:lnTo>
                      <a:pt x="254" y="837"/>
                    </a:lnTo>
                    <a:lnTo>
                      <a:pt x="255" y="838"/>
                    </a:lnTo>
                    <a:lnTo>
                      <a:pt x="255" y="838"/>
                    </a:lnTo>
                    <a:lnTo>
                      <a:pt x="258" y="841"/>
                    </a:lnTo>
                    <a:lnTo>
                      <a:pt x="260" y="842"/>
                    </a:lnTo>
                    <a:lnTo>
                      <a:pt x="260" y="843"/>
                    </a:lnTo>
                    <a:lnTo>
                      <a:pt x="257" y="847"/>
                    </a:lnTo>
                    <a:lnTo>
                      <a:pt x="247" y="856"/>
                    </a:lnTo>
                    <a:lnTo>
                      <a:pt x="239" y="865"/>
                    </a:lnTo>
                    <a:lnTo>
                      <a:pt x="239" y="866"/>
                    </a:lnTo>
                    <a:lnTo>
                      <a:pt x="239" y="866"/>
                    </a:lnTo>
                    <a:lnTo>
                      <a:pt x="241" y="868"/>
                    </a:lnTo>
                    <a:lnTo>
                      <a:pt x="241" y="868"/>
                    </a:lnTo>
                    <a:lnTo>
                      <a:pt x="244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47" y="869"/>
                    </a:lnTo>
                    <a:lnTo>
                      <a:pt x="248" y="868"/>
                    </a:lnTo>
                    <a:lnTo>
                      <a:pt x="248" y="868"/>
                    </a:lnTo>
                    <a:lnTo>
                      <a:pt x="254" y="865"/>
                    </a:lnTo>
                    <a:lnTo>
                      <a:pt x="257" y="863"/>
                    </a:lnTo>
                    <a:lnTo>
                      <a:pt x="257" y="863"/>
                    </a:lnTo>
                    <a:lnTo>
                      <a:pt x="257" y="862"/>
                    </a:lnTo>
                    <a:lnTo>
                      <a:pt x="258" y="862"/>
                    </a:lnTo>
                    <a:lnTo>
                      <a:pt x="256" y="866"/>
                    </a:lnTo>
                    <a:lnTo>
                      <a:pt x="257" y="866"/>
                    </a:lnTo>
                    <a:lnTo>
                      <a:pt x="256" y="865"/>
                    </a:lnTo>
                    <a:lnTo>
                      <a:pt x="256" y="865"/>
                    </a:lnTo>
                    <a:lnTo>
                      <a:pt x="251" y="871"/>
                    </a:lnTo>
                    <a:lnTo>
                      <a:pt x="250" y="874"/>
                    </a:lnTo>
                    <a:lnTo>
                      <a:pt x="250" y="874"/>
                    </a:lnTo>
                    <a:lnTo>
                      <a:pt x="250" y="878"/>
                    </a:lnTo>
                    <a:lnTo>
                      <a:pt x="249" y="885"/>
                    </a:lnTo>
                    <a:lnTo>
                      <a:pt x="249" y="885"/>
                    </a:lnTo>
                    <a:lnTo>
                      <a:pt x="250" y="887"/>
                    </a:lnTo>
                    <a:lnTo>
                      <a:pt x="250" y="887"/>
                    </a:lnTo>
                    <a:lnTo>
                      <a:pt x="263" y="887"/>
                    </a:lnTo>
                    <a:lnTo>
                      <a:pt x="269" y="885"/>
                    </a:lnTo>
                    <a:lnTo>
                      <a:pt x="276" y="881"/>
                    </a:lnTo>
                    <a:lnTo>
                      <a:pt x="283" y="877"/>
                    </a:lnTo>
                    <a:lnTo>
                      <a:pt x="291" y="873"/>
                    </a:lnTo>
                    <a:lnTo>
                      <a:pt x="297" y="871"/>
                    </a:lnTo>
                    <a:lnTo>
                      <a:pt x="301" y="866"/>
                    </a:lnTo>
                    <a:lnTo>
                      <a:pt x="305" y="860"/>
                    </a:lnTo>
                    <a:lnTo>
                      <a:pt x="306" y="856"/>
                    </a:lnTo>
                    <a:lnTo>
                      <a:pt x="306" y="856"/>
                    </a:lnTo>
                    <a:lnTo>
                      <a:pt x="306" y="851"/>
                    </a:lnTo>
                    <a:lnTo>
                      <a:pt x="306" y="851"/>
                    </a:lnTo>
                    <a:lnTo>
                      <a:pt x="304" y="851"/>
                    </a:lnTo>
                    <a:lnTo>
                      <a:pt x="304" y="851"/>
                    </a:lnTo>
                    <a:lnTo>
                      <a:pt x="295" y="855"/>
                    </a:lnTo>
                    <a:lnTo>
                      <a:pt x="291" y="857"/>
                    </a:lnTo>
                    <a:lnTo>
                      <a:pt x="293" y="854"/>
                    </a:lnTo>
                    <a:lnTo>
                      <a:pt x="297" y="849"/>
                    </a:lnTo>
                    <a:lnTo>
                      <a:pt x="301" y="846"/>
                    </a:lnTo>
                    <a:lnTo>
                      <a:pt x="310" y="835"/>
                    </a:lnTo>
                    <a:lnTo>
                      <a:pt x="316" y="830"/>
                    </a:lnTo>
                    <a:lnTo>
                      <a:pt x="322" y="830"/>
                    </a:lnTo>
                    <a:lnTo>
                      <a:pt x="324" y="831"/>
                    </a:lnTo>
                    <a:lnTo>
                      <a:pt x="324" y="831"/>
                    </a:lnTo>
                    <a:lnTo>
                      <a:pt x="324" y="832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6"/>
                    </a:lnTo>
                    <a:lnTo>
                      <a:pt x="309" y="848"/>
                    </a:lnTo>
                    <a:lnTo>
                      <a:pt x="309" y="849"/>
                    </a:lnTo>
                    <a:lnTo>
                      <a:pt x="309" y="850"/>
                    </a:lnTo>
                    <a:lnTo>
                      <a:pt x="309" y="851"/>
                    </a:lnTo>
                    <a:lnTo>
                      <a:pt x="311" y="853"/>
                    </a:lnTo>
                    <a:lnTo>
                      <a:pt x="311" y="853"/>
                    </a:lnTo>
                    <a:lnTo>
                      <a:pt x="319" y="856"/>
                    </a:lnTo>
                    <a:lnTo>
                      <a:pt x="320" y="857"/>
                    </a:lnTo>
                    <a:lnTo>
                      <a:pt x="320" y="859"/>
                    </a:lnTo>
                    <a:lnTo>
                      <a:pt x="319" y="859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6" y="861"/>
                    </a:lnTo>
                    <a:lnTo>
                      <a:pt x="313" y="865"/>
                    </a:lnTo>
                    <a:lnTo>
                      <a:pt x="309" y="867"/>
                    </a:lnTo>
                    <a:lnTo>
                      <a:pt x="304" y="871"/>
                    </a:lnTo>
                    <a:lnTo>
                      <a:pt x="298" y="873"/>
                    </a:lnTo>
                    <a:lnTo>
                      <a:pt x="293" y="875"/>
                    </a:lnTo>
                    <a:lnTo>
                      <a:pt x="291" y="877"/>
                    </a:lnTo>
                    <a:lnTo>
                      <a:pt x="291" y="877"/>
                    </a:lnTo>
                    <a:lnTo>
                      <a:pt x="289" y="878"/>
                    </a:lnTo>
                    <a:lnTo>
                      <a:pt x="289" y="879"/>
                    </a:lnTo>
                    <a:lnTo>
                      <a:pt x="289" y="880"/>
                    </a:lnTo>
                    <a:lnTo>
                      <a:pt x="289" y="880"/>
                    </a:lnTo>
                    <a:lnTo>
                      <a:pt x="291" y="884"/>
                    </a:lnTo>
                    <a:lnTo>
                      <a:pt x="293" y="890"/>
                    </a:lnTo>
                    <a:lnTo>
                      <a:pt x="294" y="894"/>
                    </a:lnTo>
                    <a:lnTo>
                      <a:pt x="293" y="897"/>
                    </a:lnTo>
                    <a:lnTo>
                      <a:pt x="292" y="898"/>
                    </a:lnTo>
                    <a:lnTo>
                      <a:pt x="278" y="899"/>
                    </a:lnTo>
                    <a:lnTo>
                      <a:pt x="268" y="899"/>
                    </a:lnTo>
                    <a:lnTo>
                      <a:pt x="263" y="900"/>
                    </a:lnTo>
                    <a:lnTo>
                      <a:pt x="263" y="900"/>
                    </a:lnTo>
                    <a:lnTo>
                      <a:pt x="256" y="904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6"/>
                    </a:lnTo>
                    <a:lnTo>
                      <a:pt x="250" y="894"/>
                    </a:lnTo>
                    <a:lnTo>
                      <a:pt x="249" y="893"/>
                    </a:lnTo>
                    <a:lnTo>
                      <a:pt x="249" y="893"/>
                    </a:lnTo>
                    <a:lnTo>
                      <a:pt x="247" y="893"/>
                    </a:lnTo>
                    <a:lnTo>
                      <a:pt x="247" y="894"/>
                    </a:lnTo>
                    <a:lnTo>
                      <a:pt x="244" y="896"/>
                    </a:lnTo>
                    <a:lnTo>
                      <a:pt x="244" y="896"/>
                    </a:lnTo>
                    <a:lnTo>
                      <a:pt x="243" y="893"/>
                    </a:lnTo>
                    <a:lnTo>
                      <a:pt x="243" y="890"/>
                    </a:lnTo>
                    <a:lnTo>
                      <a:pt x="242" y="885"/>
                    </a:lnTo>
                    <a:lnTo>
                      <a:pt x="242" y="884"/>
                    </a:lnTo>
                    <a:lnTo>
                      <a:pt x="239" y="881"/>
                    </a:lnTo>
                    <a:lnTo>
                      <a:pt x="239" y="881"/>
                    </a:lnTo>
                    <a:lnTo>
                      <a:pt x="236" y="881"/>
                    </a:lnTo>
                    <a:lnTo>
                      <a:pt x="236" y="881"/>
                    </a:lnTo>
                    <a:lnTo>
                      <a:pt x="227" y="887"/>
                    </a:lnTo>
                    <a:lnTo>
                      <a:pt x="224" y="888"/>
                    </a:lnTo>
                    <a:lnTo>
                      <a:pt x="224" y="888"/>
                    </a:lnTo>
                    <a:lnTo>
                      <a:pt x="220" y="891"/>
                    </a:lnTo>
                    <a:lnTo>
                      <a:pt x="219" y="892"/>
                    </a:lnTo>
                    <a:lnTo>
                      <a:pt x="219" y="892"/>
                    </a:lnTo>
                    <a:lnTo>
                      <a:pt x="217" y="894"/>
                    </a:lnTo>
                    <a:lnTo>
                      <a:pt x="217" y="896"/>
                    </a:lnTo>
                    <a:lnTo>
                      <a:pt x="216" y="898"/>
                    </a:lnTo>
                    <a:lnTo>
                      <a:pt x="216" y="898"/>
                    </a:lnTo>
                    <a:lnTo>
                      <a:pt x="217" y="899"/>
                    </a:lnTo>
                    <a:lnTo>
                      <a:pt x="218" y="902"/>
                    </a:lnTo>
                    <a:lnTo>
                      <a:pt x="218" y="902"/>
                    </a:lnTo>
                    <a:lnTo>
                      <a:pt x="221" y="903"/>
                    </a:lnTo>
                    <a:lnTo>
                      <a:pt x="225" y="904"/>
                    </a:lnTo>
                    <a:lnTo>
                      <a:pt x="226" y="904"/>
                    </a:lnTo>
                    <a:lnTo>
                      <a:pt x="224" y="905"/>
                    </a:lnTo>
                    <a:lnTo>
                      <a:pt x="224" y="905"/>
                    </a:lnTo>
                    <a:lnTo>
                      <a:pt x="221" y="905"/>
                    </a:lnTo>
                    <a:lnTo>
                      <a:pt x="220" y="905"/>
                    </a:lnTo>
                    <a:lnTo>
                      <a:pt x="218" y="909"/>
                    </a:lnTo>
                    <a:lnTo>
                      <a:pt x="214" y="912"/>
                    </a:lnTo>
                    <a:lnTo>
                      <a:pt x="211" y="915"/>
                    </a:lnTo>
                    <a:lnTo>
                      <a:pt x="208" y="917"/>
                    </a:lnTo>
                    <a:lnTo>
                      <a:pt x="207" y="917"/>
                    </a:lnTo>
                    <a:lnTo>
                      <a:pt x="207" y="915"/>
                    </a:lnTo>
                    <a:lnTo>
                      <a:pt x="208" y="910"/>
                    </a:lnTo>
                    <a:lnTo>
                      <a:pt x="210" y="903"/>
                    </a:lnTo>
                    <a:lnTo>
                      <a:pt x="210" y="900"/>
                    </a:lnTo>
                    <a:lnTo>
                      <a:pt x="210" y="900"/>
                    </a:lnTo>
                    <a:lnTo>
                      <a:pt x="208" y="898"/>
                    </a:lnTo>
                    <a:lnTo>
                      <a:pt x="208" y="898"/>
                    </a:lnTo>
                    <a:lnTo>
                      <a:pt x="206" y="897"/>
                    </a:lnTo>
                    <a:lnTo>
                      <a:pt x="205" y="897"/>
                    </a:lnTo>
                    <a:lnTo>
                      <a:pt x="202" y="898"/>
                    </a:lnTo>
                    <a:lnTo>
                      <a:pt x="202" y="898"/>
                    </a:lnTo>
                    <a:lnTo>
                      <a:pt x="196" y="900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89" y="909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87" y="915"/>
                    </a:lnTo>
                    <a:lnTo>
                      <a:pt x="185" y="919"/>
                    </a:lnTo>
                    <a:lnTo>
                      <a:pt x="183" y="919"/>
                    </a:lnTo>
                    <a:lnTo>
                      <a:pt x="183" y="923"/>
                    </a:lnTo>
                    <a:lnTo>
                      <a:pt x="183" y="924"/>
                    </a:lnTo>
                    <a:lnTo>
                      <a:pt x="186" y="924"/>
                    </a:lnTo>
                    <a:lnTo>
                      <a:pt x="188" y="924"/>
                    </a:lnTo>
                    <a:lnTo>
                      <a:pt x="188" y="924"/>
                    </a:lnTo>
                    <a:lnTo>
                      <a:pt x="201" y="924"/>
                    </a:lnTo>
                    <a:lnTo>
                      <a:pt x="205" y="924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4" y="929"/>
                    </a:lnTo>
                    <a:lnTo>
                      <a:pt x="180" y="929"/>
                    </a:lnTo>
                    <a:lnTo>
                      <a:pt x="175" y="929"/>
                    </a:lnTo>
                    <a:lnTo>
                      <a:pt x="175" y="929"/>
                    </a:lnTo>
                    <a:lnTo>
                      <a:pt x="173" y="931"/>
                    </a:lnTo>
                    <a:lnTo>
                      <a:pt x="173" y="931"/>
                    </a:lnTo>
                    <a:lnTo>
                      <a:pt x="173" y="933"/>
                    </a:lnTo>
                    <a:lnTo>
                      <a:pt x="173" y="933"/>
                    </a:lnTo>
                    <a:lnTo>
                      <a:pt x="174" y="937"/>
                    </a:lnTo>
                    <a:lnTo>
                      <a:pt x="174" y="937"/>
                    </a:lnTo>
                    <a:lnTo>
                      <a:pt x="176" y="941"/>
                    </a:lnTo>
                    <a:lnTo>
                      <a:pt x="176" y="941"/>
                    </a:lnTo>
                    <a:lnTo>
                      <a:pt x="180" y="943"/>
                    </a:lnTo>
                    <a:lnTo>
                      <a:pt x="180" y="943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4" y="943"/>
                    </a:lnTo>
                    <a:lnTo>
                      <a:pt x="195" y="943"/>
                    </a:lnTo>
                    <a:lnTo>
                      <a:pt x="195" y="943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4"/>
                    </a:lnTo>
                    <a:lnTo>
                      <a:pt x="190" y="944"/>
                    </a:lnTo>
                    <a:lnTo>
                      <a:pt x="186" y="947"/>
                    </a:lnTo>
                    <a:lnTo>
                      <a:pt x="185" y="948"/>
                    </a:lnTo>
                    <a:lnTo>
                      <a:pt x="183" y="948"/>
                    </a:lnTo>
                    <a:lnTo>
                      <a:pt x="183" y="950"/>
                    </a:lnTo>
                    <a:lnTo>
                      <a:pt x="183" y="950"/>
                    </a:lnTo>
                    <a:lnTo>
                      <a:pt x="185" y="953"/>
                    </a:lnTo>
                    <a:lnTo>
                      <a:pt x="185" y="953"/>
                    </a:lnTo>
                    <a:lnTo>
                      <a:pt x="188" y="956"/>
                    </a:lnTo>
                    <a:lnTo>
                      <a:pt x="188" y="956"/>
                    </a:lnTo>
                    <a:lnTo>
                      <a:pt x="180" y="956"/>
                    </a:lnTo>
                    <a:lnTo>
                      <a:pt x="176" y="954"/>
                    </a:lnTo>
                    <a:lnTo>
                      <a:pt x="176" y="954"/>
                    </a:lnTo>
                    <a:lnTo>
                      <a:pt x="173" y="954"/>
                    </a:lnTo>
                    <a:lnTo>
                      <a:pt x="173" y="954"/>
                    </a:lnTo>
                    <a:lnTo>
                      <a:pt x="171" y="955"/>
                    </a:lnTo>
                    <a:lnTo>
                      <a:pt x="171" y="955"/>
                    </a:lnTo>
                    <a:lnTo>
                      <a:pt x="171" y="958"/>
                    </a:lnTo>
                    <a:lnTo>
                      <a:pt x="171" y="958"/>
                    </a:lnTo>
                    <a:lnTo>
                      <a:pt x="173" y="961"/>
                    </a:lnTo>
                    <a:lnTo>
                      <a:pt x="173" y="961"/>
                    </a:lnTo>
                    <a:lnTo>
                      <a:pt x="175" y="964"/>
                    </a:lnTo>
                    <a:lnTo>
                      <a:pt x="180" y="968"/>
                    </a:lnTo>
                    <a:lnTo>
                      <a:pt x="185" y="972"/>
                    </a:lnTo>
                    <a:lnTo>
                      <a:pt x="186" y="973"/>
                    </a:lnTo>
                    <a:lnTo>
                      <a:pt x="185" y="973"/>
                    </a:lnTo>
                    <a:lnTo>
                      <a:pt x="180" y="971"/>
                    </a:lnTo>
                    <a:lnTo>
                      <a:pt x="174" y="965"/>
                    </a:lnTo>
                    <a:lnTo>
                      <a:pt x="171" y="962"/>
                    </a:lnTo>
                    <a:lnTo>
                      <a:pt x="169" y="959"/>
                    </a:lnTo>
                    <a:lnTo>
                      <a:pt x="163" y="947"/>
                    </a:lnTo>
                    <a:lnTo>
                      <a:pt x="161" y="942"/>
                    </a:lnTo>
                    <a:lnTo>
                      <a:pt x="161" y="942"/>
                    </a:lnTo>
                    <a:lnTo>
                      <a:pt x="159" y="941"/>
                    </a:lnTo>
                    <a:lnTo>
                      <a:pt x="158" y="941"/>
                    </a:lnTo>
                    <a:lnTo>
                      <a:pt x="156" y="942"/>
                    </a:lnTo>
                    <a:lnTo>
                      <a:pt x="156" y="942"/>
                    </a:lnTo>
                    <a:lnTo>
                      <a:pt x="155" y="946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3" y="947"/>
                    </a:lnTo>
                    <a:lnTo>
                      <a:pt x="139" y="949"/>
                    </a:lnTo>
                    <a:lnTo>
                      <a:pt x="138" y="950"/>
                    </a:lnTo>
                    <a:lnTo>
                      <a:pt x="136" y="949"/>
                    </a:lnTo>
                    <a:lnTo>
                      <a:pt x="136" y="949"/>
                    </a:lnTo>
                    <a:lnTo>
                      <a:pt x="137" y="949"/>
                    </a:lnTo>
                    <a:lnTo>
                      <a:pt x="137" y="949"/>
                    </a:lnTo>
                    <a:lnTo>
                      <a:pt x="131" y="943"/>
                    </a:lnTo>
                    <a:lnTo>
                      <a:pt x="131" y="943"/>
                    </a:lnTo>
                    <a:lnTo>
                      <a:pt x="130" y="942"/>
                    </a:lnTo>
                    <a:lnTo>
                      <a:pt x="127" y="941"/>
                    </a:lnTo>
                    <a:lnTo>
                      <a:pt x="127" y="941"/>
                    </a:lnTo>
                    <a:lnTo>
                      <a:pt x="114" y="944"/>
                    </a:lnTo>
                    <a:lnTo>
                      <a:pt x="114" y="944"/>
                    </a:lnTo>
                    <a:lnTo>
                      <a:pt x="109" y="947"/>
                    </a:lnTo>
                    <a:lnTo>
                      <a:pt x="109" y="947"/>
                    </a:lnTo>
                    <a:lnTo>
                      <a:pt x="109" y="949"/>
                    </a:lnTo>
                    <a:lnTo>
                      <a:pt x="109" y="950"/>
                    </a:lnTo>
                    <a:lnTo>
                      <a:pt x="113" y="953"/>
                    </a:lnTo>
                    <a:lnTo>
                      <a:pt x="115" y="956"/>
                    </a:lnTo>
                    <a:lnTo>
                      <a:pt x="115" y="956"/>
                    </a:lnTo>
                    <a:lnTo>
                      <a:pt x="118" y="958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4" y="959"/>
                    </a:lnTo>
                    <a:lnTo>
                      <a:pt x="111" y="960"/>
                    </a:lnTo>
                    <a:lnTo>
                      <a:pt x="109" y="962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9" y="966"/>
                    </a:lnTo>
                    <a:lnTo>
                      <a:pt x="111" y="967"/>
                    </a:lnTo>
                    <a:lnTo>
                      <a:pt x="111" y="967"/>
                    </a:lnTo>
                    <a:lnTo>
                      <a:pt x="113" y="968"/>
                    </a:lnTo>
                    <a:lnTo>
                      <a:pt x="117" y="968"/>
                    </a:lnTo>
                    <a:lnTo>
                      <a:pt x="117" y="968"/>
                    </a:lnTo>
                    <a:lnTo>
                      <a:pt x="125" y="967"/>
                    </a:lnTo>
                    <a:lnTo>
                      <a:pt x="136" y="964"/>
                    </a:lnTo>
                    <a:lnTo>
                      <a:pt x="136" y="962"/>
                    </a:lnTo>
                    <a:lnTo>
                      <a:pt x="136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8" y="961"/>
                    </a:lnTo>
                    <a:lnTo>
                      <a:pt x="138" y="962"/>
                    </a:lnTo>
                    <a:lnTo>
                      <a:pt x="134" y="965"/>
                    </a:lnTo>
                    <a:lnTo>
                      <a:pt x="134" y="965"/>
                    </a:lnTo>
                    <a:lnTo>
                      <a:pt x="132" y="967"/>
                    </a:lnTo>
                    <a:lnTo>
                      <a:pt x="131" y="967"/>
                    </a:lnTo>
                    <a:lnTo>
                      <a:pt x="131" y="969"/>
                    </a:lnTo>
                    <a:lnTo>
                      <a:pt x="131" y="969"/>
                    </a:lnTo>
                    <a:lnTo>
                      <a:pt x="131" y="974"/>
                    </a:lnTo>
                    <a:lnTo>
                      <a:pt x="131" y="974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7"/>
                    </a:lnTo>
                    <a:lnTo>
                      <a:pt x="132" y="977"/>
                    </a:lnTo>
                    <a:lnTo>
                      <a:pt x="137" y="977"/>
                    </a:lnTo>
                    <a:lnTo>
                      <a:pt x="137" y="977"/>
                    </a:lnTo>
                    <a:lnTo>
                      <a:pt x="143" y="974"/>
                    </a:lnTo>
                    <a:lnTo>
                      <a:pt x="149" y="971"/>
                    </a:lnTo>
                    <a:lnTo>
                      <a:pt x="154" y="968"/>
                    </a:lnTo>
                    <a:lnTo>
                      <a:pt x="156" y="968"/>
                    </a:lnTo>
                    <a:lnTo>
                      <a:pt x="157" y="969"/>
                    </a:lnTo>
                    <a:lnTo>
                      <a:pt x="161" y="974"/>
                    </a:lnTo>
                    <a:lnTo>
                      <a:pt x="161" y="974"/>
                    </a:lnTo>
                    <a:lnTo>
                      <a:pt x="162" y="974"/>
                    </a:lnTo>
                    <a:lnTo>
                      <a:pt x="162" y="974"/>
                    </a:lnTo>
                    <a:lnTo>
                      <a:pt x="159" y="973"/>
                    </a:lnTo>
                    <a:lnTo>
                      <a:pt x="159" y="973"/>
                    </a:lnTo>
                    <a:lnTo>
                      <a:pt x="157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51" y="972"/>
                    </a:lnTo>
                    <a:lnTo>
                      <a:pt x="146" y="974"/>
                    </a:lnTo>
                    <a:lnTo>
                      <a:pt x="142" y="977"/>
                    </a:lnTo>
                    <a:lnTo>
                      <a:pt x="138" y="979"/>
                    </a:lnTo>
                    <a:lnTo>
                      <a:pt x="137" y="980"/>
                    </a:lnTo>
                    <a:lnTo>
                      <a:pt x="137" y="980"/>
                    </a:lnTo>
                    <a:lnTo>
                      <a:pt x="137" y="981"/>
                    </a:lnTo>
                    <a:lnTo>
                      <a:pt x="137" y="981"/>
                    </a:lnTo>
                    <a:lnTo>
                      <a:pt x="139" y="984"/>
                    </a:lnTo>
                    <a:lnTo>
                      <a:pt x="142" y="986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4" y="990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8" y="989"/>
                    </a:lnTo>
                    <a:lnTo>
                      <a:pt x="136" y="987"/>
                    </a:lnTo>
                    <a:lnTo>
                      <a:pt x="132" y="984"/>
                    </a:lnTo>
                    <a:lnTo>
                      <a:pt x="132" y="984"/>
                    </a:lnTo>
                    <a:lnTo>
                      <a:pt x="128" y="981"/>
                    </a:lnTo>
                    <a:lnTo>
                      <a:pt x="126" y="980"/>
                    </a:lnTo>
                    <a:lnTo>
                      <a:pt x="121" y="980"/>
                    </a:lnTo>
                    <a:lnTo>
                      <a:pt x="121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17" y="980"/>
                    </a:lnTo>
                    <a:lnTo>
                      <a:pt x="117" y="980"/>
                    </a:lnTo>
                    <a:lnTo>
                      <a:pt x="114" y="981"/>
                    </a:lnTo>
                    <a:lnTo>
                      <a:pt x="99" y="981"/>
                    </a:lnTo>
                    <a:lnTo>
                      <a:pt x="93" y="981"/>
                    </a:lnTo>
                    <a:lnTo>
                      <a:pt x="83" y="980"/>
                    </a:lnTo>
                    <a:lnTo>
                      <a:pt x="80" y="980"/>
                    </a:lnTo>
                    <a:lnTo>
                      <a:pt x="80" y="980"/>
                    </a:lnTo>
                    <a:lnTo>
                      <a:pt x="77" y="981"/>
                    </a:lnTo>
                    <a:lnTo>
                      <a:pt x="77" y="981"/>
                    </a:lnTo>
                    <a:lnTo>
                      <a:pt x="77" y="983"/>
                    </a:lnTo>
                    <a:lnTo>
                      <a:pt x="77" y="983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88" y="991"/>
                    </a:lnTo>
                    <a:lnTo>
                      <a:pt x="97" y="998"/>
                    </a:lnTo>
                    <a:lnTo>
                      <a:pt x="99" y="997"/>
                    </a:lnTo>
                    <a:lnTo>
                      <a:pt x="97" y="998"/>
                    </a:lnTo>
                    <a:lnTo>
                      <a:pt x="102" y="1003"/>
                    </a:lnTo>
                    <a:lnTo>
                      <a:pt x="107" y="1006"/>
                    </a:lnTo>
                    <a:lnTo>
                      <a:pt x="107" y="1009"/>
                    </a:lnTo>
                    <a:lnTo>
                      <a:pt x="107" y="1011"/>
                    </a:lnTo>
                    <a:lnTo>
                      <a:pt x="107" y="1011"/>
                    </a:lnTo>
                    <a:lnTo>
                      <a:pt x="108" y="1014"/>
                    </a:lnTo>
                    <a:lnTo>
                      <a:pt x="108" y="1014"/>
                    </a:lnTo>
                    <a:lnTo>
                      <a:pt x="111" y="1015"/>
                    </a:lnTo>
                    <a:lnTo>
                      <a:pt x="111" y="1015"/>
                    </a:lnTo>
                    <a:lnTo>
                      <a:pt x="115" y="1017"/>
                    </a:lnTo>
                    <a:lnTo>
                      <a:pt x="121" y="1017"/>
                    </a:lnTo>
                    <a:lnTo>
                      <a:pt x="123" y="1017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0"/>
                    </a:lnTo>
                    <a:lnTo>
                      <a:pt x="109" y="1024"/>
                    </a:lnTo>
                    <a:lnTo>
                      <a:pt x="109" y="1024"/>
                    </a:lnTo>
                    <a:lnTo>
                      <a:pt x="109" y="1029"/>
                    </a:lnTo>
                    <a:lnTo>
                      <a:pt x="109" y="1029"/>
                    </a:lnTo>
                    <a:lnTo>
                      <a:pt x="111" y="1033"/>
                    </a:lnTo>
                    <a:lnTo>
                      <a:pt x="111" y="1033"/>
                    </a:lnTo>
                    <a:lnTo>
                      <a:pt x="112" y="1034"/>
                    </a:lnTo>
                    <a:lnTo>
                      <a:pt x="112" y="1035"/>
                    </a:lnTo>
                    <a:lnTo>
                      <a:pt x="109" y="1034"/>
                    </a:lnTo>
                    <a:lnTo>
                      <a:pt x="108" y="1033"/>
                    </a:lnTo>
                    <a:lnTo>
                      <a:pt x="107" y="1030"/>
                    </a:lnTo>
                    <a:lnTo>
                      <a:pt x="107" y="1024"/>
                    </a:lnTo>
                    <a:lnTo>
                      <a:pt x="108" y="1020"/>
                    </a:lnTo>
                    <a:lnTo>
                      <a:pt x="108" y="1020"/>
                    </a:lnTo>
                    <a:lnTo>
                      <a:pt x="107" y="1015"/>
                    </a:lnTo>
                    <a:lnTo>
                      <a:pt x="107" y="1015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3" y="1008"/>
                    </a:lnTo>
                    <a:lnTo>
                      <a:pt x="102" y="1004"/>
                    </a:lnTo>
                    <a:lnTo>
                      <a:pt x="102" y="1004"/>
                    </a:lnTo>
                    <a:lnTo>
                      <a:pt x="100" y="1002"/>
                    </a:lnTo>
                    <a:lnTo>
                      <a:pt x="95" y="999"/>
                    </a:lnTo>
                    <a:lnTo>
                      <a:pt x="95" y="1000"/>
                    </a:lnTo>
                    <a:lnTo>
                      <a:pt x="95" y="999"/>
                    </a:lnTo>
                    <a:lnTo>
                      <a:pt x="90" y="999"/>
                    </a:lnTo>
                    <a:lnTo>
                      <a:pt x="90" y="999"/>
                    </a:lnTo>
                    <a:lnTo>
                      <a:pt x="89" y="999"/>
                    </a:lnTo>
                    <a:lnTo>
                      <a:pt x="89" y="999"/>
                    </a:lnTo>
                    <a:lnTo>
                      <a:pt x="88" y="1000"/>
                    </a:lnTo>
                    <a:lnTo>
                      <a:pt x="86" y="1003"/>
                    </a:lnTo>
                    <a:lnTo>
                      <a:pt x="84" y="1003"/>
                    </a:lnTo>
                    <a:lnTo>
                      <a:pt x="83" y="1005"/>
                    </a:lnTo>
                    <a:lnTo>
                      <a:pt x="82" y="1006"/>
                    </a:lnTo>
                    <a:lnTo>
                      <a:pt x="82" y="1006"/>
                    </a:lnTo>
                    <a:lnTo>
                      <a:pt x="83" y="1009"/>
                    </a:lnTo>
                    <a:lnTo>
                      <a:pt x="83" y="1015"/>
                    </a:lnTo>
                    <a:lnTo>
                      <a:pt x="86" y="1021"/>
                    </a:lnTo>
                    <a:lnTo>
                      <a:pt x="87" y="1027"/>
                    </a:lnTo>
                    <a:lnTo>
                      <a:pt x="87" y="1027"/>
                    </a:lnTo>
                    <a:lnTo>
                      <a:pt x="86" y="1024"/>
                    </a:lnTo>
                    <a:lnTo>
                      <a:pt x="84" y="1018"/>
                    </a:lnTo>
                    <a:lnTo>
                      <a:pt x="81" y="1012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72" y="1005"/>
                    </a:lnTo>
                    <a:lnTo>
                      <a:pt x="69" y="1005"/>
                    </a:lnTo>
                    <a:lnTo>
                      <a:pt x="69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2" y="1008"/>
                    </a:lnTo>
                    <a:lnTo>
                      <a:pt x="59" y="1010"/>
                    </a:lnTo>
                    <a:lnTo>
                      <a:pt x="58" y="1012"/>
                    </a:lnTo>
                    <a:lnTo>
                      <a:pt x="57" y="1016"/>
                    </a:lnTo>
                    <a:lnTo>
                      <a:pt x="57" y="1016"/>
                    </a:lnTo>
                    <a:lnTo>
                      <a:pt x="58" y="1020"/>
                    </a:lnTo>
                    <a:lnTo>
                      <a:pt x="61" y="1023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5" y="1029"/>
                    </a:lnTo>
                    <a:lnTo>
                      <a:pt x="70" y="1035"/>
                    </a:lnTo>
                    <a:lnTo>
                      <a:pt x="70" y="1035"/>
                    </a:lnTo>
                    <a:lnTo>
                      <a:pt x="70" y="1034"/>
                    </a:lnTo>
                    <a:lnTo>
                      <a:pt x="65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62" y="1035"/>
                    </a:lnTo>
                    <a:lnTo>
                      <a:pt x="53" y="1039"/>
                    </a:lnTo>
                    <a:lnTo>
                      <a:pt x="50" y="1039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2" y="1039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8" y="1035"/>
                    </a:lnTo>
                    <a:lnTo>
                      <a:pt x="59" y="1034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59" y="1027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6" y="1017"/>
                    </a:lnTo>
                    <a:lnTo>
                      <a:pt x="56" y="1017"/>
                    </a:lnTo>
                    <a:lnTo>
                      <a:pt x="53" y="1016"/>
                    </a:lnTo>
                    <a:lnTo>
                      <a:pt x="53" y="1016"/>
                    </a:lnTo>
                    <a:lnTo>
                      <a:pt x="49" y="1016"/>
                    </a:lnTo>
                    <a:lnTo>
                      <a:pt x="49" y="1016"/>
                    </a:lnTo>
                    <a:lnTo>
                      <a:pt x="46" y="1017"/>
                    </a:lnTo>
                    <a:lnTo>
                      <a:pt x="46" y="1017"/>
                    </a:lnTo>
                    <a:lnTo>
                      <a:pt x="45" y="1018"/>
                    </a:lnTo>
                    <a:lnTo>
                      <a:pt x="45" y="1020"/>
                    </a:lnTo>
                    <a:lnTo>
                      <a:pt x="45" y="1021"/>
                    </a:lnTo>
                    <a:lnTo>
                      <a:pt x="45" y="1022"/>
                    </a:lnTo>
                    <a:lnTo>
                      <a:pt x="46" y="1023"/>
                    </a:lnTo>
                    <a:lnTo>
                      <a:pt x="46" y="1023"/>
                    </a:lnTo>
                    <a:lnTo>
                      <a:pt x="44" y="1023"/>
                    </a:lnTo>
                    <a:lnTo>
                      <a:pt x="44" y="1023"/>
                    </a:lnTo>
                    <a:lnTo>
                      <a:pt x="39" y="1023"/>
                    </a:lnTo>
                    <a:lnTo>
                      <a:pt x="39" y="1023"/>
                    </a:lnTo>
                    <a:lnTo>
                      <a:pt x="34" y="1023"/>
                    </a:lnTo>
                    <a:lnTo>
                      <a:pt x="34" y="1023"/>
                    </a:lnTo>
                    <a:lnTo>
                      <a:pt x="32" y="1027"/>
                    </a:lnTo>
                    <a:lnTo>
                      <a:pt x="32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2" y="1031"/>
                    </a:lnTo>
                    <a:lnTo>
                      <a:pt x="32" y="1031"/>
                    </a:lnTo>
                    <a:lnTo>
                      <a:pt x="38" y="1035"/>
                    </a:lnTo>
                    <a:lnTo>
                      <a:pt x="39" y="1036"/>
                    </a:lnTo>
                    <a:lnTo>
                      <a:pt x="38" y="1036"/>
                    </a:lnTo>
                    <a:lnTo>
                      <a:pt x="37" y="1037"/>
                    </a:lnTo>
                    <a:lnTo>
                      <a:pt x="32" y="1039"/>
                    </a:lnTo>
                    <a:lnTo>
                      <a:pt x="20" y="1039"/>
                    </a:lnTo>
                    <a:lnTo>
                      <a:pt x="19" y="1040"/>
                    </a:lnTo>
                    <a:lnTo>
                      <a:pt x="16" y="1041"/>
                    </a:lnTo>
                    <a:lnTo>
                      <a:pt x="16" y="1042"/>
                    </a:lnTo>
                    <a:lnTo>
                      <a:pt x="16" y="1046"/>
                    </a:lnTo>
                    <a:lnTo>
                      <a:pt x="16" y="1046"/>
                    </a:lnTo>
                    <a:lnTo>
                      <a:pt x="19" y="1048"/>
                    </a:lnTo>
                    <a:lnTo>
                      <a:pt x="19" y="1048"/>
                    </a:lnTo>
                    <a:lnTo>
                      <a:pt x="22" y="1051"/>
                    </a:lnTo>
                    <a:lnTo>
                      <a:pt x="22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31" y="1051"/>
                    </a:lnTo>
                    <a:lnTo>
                      <a:pt x="31" y="1051"/>
                    </a:lnTo>
                    <a:lnTo>
                      <a:pt x="38" y="1051"/>
                    </a:lnTo>
                    <a:lnTo>
                      <a:pt x="45" y="1052"/>
                    </a:lnTo>
                    <a:lnTo>
                      <a:pt x="59" y="1057"/>
                    </a:lnTo>
                    <a:lnTo>
                      <a:pt x="72" y="1060"/>
                    </a:lnTo>
                    <a:lnTo>
                      <a:pt x="78" y="1062"/>
                    </a:lnTo>
                    <a:lnTo>
                      <a:pt x="84" y="1062"/>
                    </a:lnTo>
                    <a:lnTo>
                      <a:pt x="84" y="1062"/>
                    </a:lnTo>
                    <a:lnTo>
                      <a:pt x="90" y="1061"/>
                    </a:lnTo>
                    <a:lnTo>
                      <a:pt x="90" y="1061"/>
                    </a:lnTo>
                    <a:lnTo>
                      <a:pt x="94" y="1059"/>
                    </a:lnTo>
                    <a:lnTo>
                      <a:pt x="97" y="1058"/>
                    </a:lnTo>
                    <a:lnTo>
                      <a:pt x="97" y="1059"/>
                    </a:lnTo>
                    <a:lnTo>
                      <a:pt x="95" y="1060"/>
                    </a:lnTo>
                    <a:lnTo>
                      <a:pt x="95" y="1060"/>
                    </a:lnTo>
                    <a:lnTo>
                      <a:pt x="92" y="1064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4"/>
                    </a:lnTo>
                    <a:lnTo>
                      <a:pt x="70" y="1061"/>
                    </a:lnTo>
                    <a:lnTo>
                      <a:pt x="62" y="1058"/>
                    </a:lnTo>
                    <a:lnTo>
                      <a:pt x="53" y="1057"/>
                    </a:lnTo>
                    <a:lnTo>
                      <a:pt x="40" y="1054"/>
                    </a:lnTo>
                    <a:lnTo>
                      <a:pt x="40" y="1055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7" y="1054"/>
                    </a:lnTo>
                    <a:lnTo>
                      <a:pt x="25" y="1055"/>
                    </a:lnTo>
                    <a:lnTo>
                      <a:pt x="21" y="1057"/>
                    </a:lnTo>
                    <a:lnTo>
                      <a:pt x="21" y="1057"/>
                    </a:lnTo>
                    <a:lnTo>
                      <a:pt x="19" y="1060"/>
                    </a:lnTo>
                    <a:lnTo>
                      <a:pt x="18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0" y="1067"/>
                    </a:lnTo>
                    <a:lnTo>
                      <a:pt x="10" y="1067"/>
                    </a:lnTo>
                    <a:lnTo>
                      <a:pt x="7" y="1068"/>
                    </a:lnTo>
                    <a:lnTo>
                      <a:pt x="7" y="1068"/>
                    </a:lnTo>
                    <a:lnTo>
                      <a:pt x="7" y="1070"/>
                    </a:lnTo>
                    <a:lnTo>
                      <a:pt x="6" y="1072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6" y="1077"/>
                    </a:lnTo>
                    <a:lnTo>
                      <a:pt x="7" y="1082"/>
                    </a:lnTo>
                    <a:lnTo>
                      <a:pt x="7" y="1085"/>
                    </a:lnTo>
                    <a:lnTo>
                      <a:pt x="7" y="1085"/>
                    </a:lnTo>
                    <a:lnTo>
                      <a:pt x="8" y="1088"/>
                    </a:lnTo>
                    <a:lnTo>
                      <a:pt x="8" y="1088"/>
                    </a:lnTo>
                    <a:lnTo>
                      <a:pt x="10" y="1088"/>
                    </a:lnTo>
                    <a:lnTo>
                      <a:pt x="10" y="1089"/>
                    </a:lnTo>
                    <a:lnTo>
                      <a:pt x="19" y="1089"/>
                    </a:lnTo>
                    <a:lnTo>
                      <a:pt x="22" y="1088"/>
                    </a:lnTo>
                    <a:lnTo>
                      <a:pt x="25" y="1088"/>
                    </a:lnTo>
                    <a:lnTo>
                      <a:pt x="25" y="1088"/>
                    </a:lnTo>
                    <a:lnTo>
                      <a:pt x="22" y="1095"/>
                    </a:lnTo>
                    <a:lnTo>
                      <a:pt x="22" y="1097"/>
                    </a:lnTo>
                    <a:lnTo>
                      <a:pt x="22" y="1098"/>
                    </a:lnTo>
                    <a:lnTo>
                      <a:pt x="24" y="1099"/>
                    </a:lnTo>
                    <a:lnTo>
                      <a:pt x="24" y="1099"/>
                    </a:lnTo>
                    <a:lnTo>
                      <a:pt x="25" y="1099"/>
                    </a:lnTo>
                    <a:lnTo>
                      <a:pt x="25" y="1099"/>
                    </a:lnTo>
                    <a:lnTo>
                      <a:pt x="30" y="1098"/>
                    </a:lnTo>
                    <a:lnTo>
                      <a:pt x="35" y="1097"/>
                    </a:lnTo>
                    <a:lnTo>
                      <a:pt x="41" y="1096"/>
                    </a:lnTo>
                    <a:lnTo>
                      <a:pt x="44" y="1096"/>
                    </a:lnTo>
                    <a:lnTo>
                      <a:pt x="44" y="1096"/>
                    </a:lnTo>
                    <a:lnTo>
                      <a:pt x="44" y="1097"/>
                    </a:lnTo>
                    <a:lnTo>
                      <a:pt x="39" y="1099"/>
                    </a:lnTo>
                    <a:lnTo>
                      <a:pt x="30" y="1099"/>
                    </a:lnTo>
                    <a:lnTo>
                      <a:pt x="22" y="1101"/>
                    </a:lnTo>
                    <a:lnTo>
                      <a:pt x="18" y="1101"/>
                    </a:lnTo>
                    <a:lnTo>
                      <a:pt x="13" y="1099"/>
                    </a:lnTo>
                    <a:lnTo>
                      <a:pt x="13" y="1098"/>
                    </a:lnTo>
                    <a:lnTo>
                      <a:pt x="12" y="1098"/>
                    </a:lnTo>
                    <a:lnTo>
                      <a:pt x="10" y="1098"/>
                    </a:lnTo>
                    <a:lnTo>
                      <a:pt x="9" y="1098"/>
                    </a:lnTo>
                    <a:lnTo>
                      <a:pt x="8" y="1099"/>
                    </a:lnTo>
                    <a:lnTo>
                      <a:pt x="8" y="1099"/>
                    </a:lnTo>
                    <a:lnTo>
                      <a:pt x="6" y="1101"/>
                    </a:lnTo>
                    <a:lnTo>
                      <a:pt x="6" y="1101"/>
                    </a:lnTo>
                    <a:lnTo>
                      <a:pt x="3" y="1104"/>
                    </a:lnTo>
                    <a:lnTo>
                      <a:pt x="3" y="1104"/>
                    </a:lnTo>
                    <a:lnTo>
                      <a:pt x="3" y="1107"/>
                    </a:lnTo>
                    <a:lnTo>
                      <a:pt x="3" y="1107"/>
                    </a:lnTo>
                    <a:lnTo>
                      <a:pt x="4" y="1108"/>
                    </a:lnTo>
                    <a:lnTo>
                      <a:pt x="4" y="1108"/>
                    </a:lnTo>
                    <a:lnTo>
                      <a:pt x="10" y="1110"/>
                    </a:lnTo>
                    <a:lnTo>
                      <a:pt x="26" y="1110"/>
                    </a:lnTo>
                    <a:lnTo>
                      <a:pt x="27" y="1110"/>
                    </a:lnTo>
                    <a:lnTo>
                      <a:pt x="27" y="1111"/>
                    </a:lnTo>
                    <a:lnTo>
                      <a:pt x="9" y="1114"/>
                    </a:lnTo>
                    <a:lnTo>
                      <a:pt x="6" y="1115"/>
                    </a:lnTo>
                    <a:lnTo>
                      <a:pt x="3" y="1116"/>
                    </a:lnTo>
                    <a:lnTo>
                      <a:pt x="3" y="1116"/>
                    </a:lnTo>
                    <a:lnTo>
                      <a:pt x="2" y="1117"/>
                    </a:lnTo>
                    <a:lnTo>
                      <a:pt x="1" y="1117"/>
                    </a:lnTo>
                    <a:lnTo>
                      <a:pt x="1" y="1119"/>
                    </a:lnTo>
                    <a:lnTo>
                      <a:pt x="1" y="1119"/>
                    </a:lnTo>
                    <a:lnTo>
                      <a:pt x="2" y="1121"/>
                    </a:lnTo>
                    <a:lnTo>
                      <a:pt x="2" y="1121"/>
                    </a:lnTo>
                    <a:lnTo>
                      <a:pt x="4" y="1123"/>
                    </a:lnTo>
                    <a:lnTo>
                      <a:pt x="4" y="1123"/>
                    </a:lnTo>
                    <a:lnTo>
                      <a:pt x="13" y="1128"/>
                    </a:lnTo>
                    <a:lnTo>
                      <a:pt x="15" y="1129"/>
                    </a:lnTo>
                    <a:lnTo>
                      <a:pt x="16" y="1133"/>
                    </a:lnTo>
                    <a:lnTo>
                      <a:pt x="16" y="1133"/>
                    </a:lnTo>
                    <a:lnTo>
                      <a:pt x="18" y="1134"/>
                    </a:lnTo>
                    <a:lnTo>
                      <a:pt x="18" y="1134"/>
                    </a:lnTo>
                    <a:lnTo>
                      <a:pt x="20" y="1135"/>
                    </a:lnTo>
                    <a:lnTo>
                      <a:pt x="20" y="1135"/>
                    </a:lnTo>
                    <a:lnTo>
                      <a:pt x="24" y="1135"/>
                    </a:lnTo>
                    <a:lnTo>
                      <a:pt x="24" y="1135"/>
                    </a:lnTo>
                    <a:lnTo>
                      <a:pt x="35" y="1133"/>
                    </a:lnTo>
                    <a:lnTo>
                      <a:pt x="46" y="1130"/>
                    </a:lnTo>
                    <a:lnTo>
                      <a:pt x="52" y="1130"/>
                    </a:lnTo>
                    <a:lnTo>
                      <a:pt x="61" y="1132"/>
                    </a:lnTo>
                    <a:lnTo>
                      <a:pt x="66" y="1135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71" y="1138"/>
                    </a:lnTo>
                    <a:lnTo>
                      <a:pt x="71" y="1138"/>
                    </a:lnTo>
                    <a:lnTo>
                      <a:pt x="75" y="1136"/>
                    </a:lnTo>
                    <a:lnTo>
                      <a:pt x="75" y="1136"/>
                    </a:lnTo>
                    <a:lnTo>
                      <a:pt x="77" y="1135"/>
                    </a:lnTo>
                    <a:lnTo>
                      <a:pt x="78" y="1134"/>
                    </a:lnTo>
                    <a:lnTo>
                      <a:pt x="80" y="1132"/>
                    </a:lnTo>
                    <a:lnTo>
                      <a:pt x="86" y="1122"/>
                    </a:lnTo>
                    <a:lnTo>
                      <a:pt x="90" y="1114"/>
                    </a:lnTo>
                    <a:lnTo>
                      <a:pt x="92" y="1111"/>
                    </a:lnTo>
                    <a:lnTo>
                      <a:pt x="93" y="1111"/>
                    </a:lnTo>
                    <a:lnTo>
                      <a:pt x="93" y="1111"/>
                    </a:lnTo>
                    <a:lnTo>
                      <a:pt x="92" y="1113"/>
                    </a:lnTo>
                    <a:lnTo>
                      <a:pt x="92" y="1114"/>
                    </a:lnTo>
                    <a:lnTo>
                      <a:pt x="90" y="1120"/>
                    </a:lnTo>
                    <a:lnTo>
                      <a:pt x="90" y="1128"/>
                    </a:lnTo>
                    <a:lnTo>
                      <a:pt x="93" y="1129"/>
                    </a:lnTo>
                    <a:lnTo>
                      <a:pt x="93" y="1129"/>
                    </a:lnTo>
                    <a:lnTo>
                      <a:pt x="99" y="1129"/>
                    </a:lnTo>
                    <a:lnTo>
                      <a:pt x="99" y="1129"/>
                    </a:lnTo>
                    <a:lnTo>
                      <a:pt x="102" y="1129"/>
                    </a:lnTo>
                    <a:lnTo>
                      <a:pt x="102" y="1129"/>
                    </a:lnTo>
                    <a:lnTo>
                      <a:pt x="105" y="1128"/>
                    </a:lnTo>
                    <a:lnTo>
                      <a:pt x="107" y="1129"/>
                    </a:lnTo>
                    <a:lnTo>
                      <a:pt x="107" y="1129"/>
                    </a:lnTo>
                    <a:lnTo>
                      <a:pt x="108" y="1133"/>
                    </a:lnTo>
                    <a:lnTo>
                      <a:pt x="108" y="1133"/>
                    </a:lnTo>
                    <a:lnTo>
                      <a:pt x="111" y="1134"/>
                    </a:lnTo>
                    <a:lnTo>
                      <a:pt x="111" y="1135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24" y="1134"/>
                    </a:lnTo>
                    <a:lnTo>
                      <a:pt x="125" y="1133"/>
                    </a:lnTo>
                    <a:lnTo>
                      <a:pt x="126" y="1132"/>
                    </a:lnTo>
                    <a:lnTo>
                      <a:pt x="126" y="1132"/>
                    </a:lnTo>
                    <a:lnTo>
                      <a:pt x="125" y="1127"/>
                    </a:lnTo>
                    <a:lnTo>
                      <a:pt x="120" y="1117"/>
                    </a:lnTo>
                    <a:lnTo>
                      <a:pt x="120" y="1113"/>
                    </a:lnTo>
                    <a:lnTo>
                      <a:pt x="120" y="1111"/>
                    </a:lnTo>
                    <a:lnTo>
                      <a:pt x="127" y="1105"/>
                    </a:lnTo>
                    <a:lnTo>
                      <a:pt x="128" y="1103"/>
                    </a:lnTo>
                    <a:lnTo>
                      <a:pt x="126" y="1107"/>
                    </a:lnTo>
                    <a:lnTo>
                      <a:pt x="121" y="1114"/>
                    </a:lnTo>
                    <a:lnTo>
                      <a:pt x="123" y="1120"/>
                    </a:lnTo>
                    <a:lnTo>
                      <a:pt x="123" y="1120"/>
                    </a:lnTo>
                    <a:lnTo>
                      <a:pt x="124" y="1122"/>
                    </a:lnTo>
                    <a:lnTo>
                      <a:pt x="124" y="1122"/>
                    </a:lnTo>
                    <a:lnTo>
                      <a:pt x="125" y="1124"/>
                    </a:lnTo>
                    <a:lnTo>
                      <a:pt x="126" y="1127"/>
                    </a:lnTo>
                    <a:lnTo>
                      <a:pt x="126" y="1127"/>
                    </a:lnTo>
                    <a:lnTo>
                      <a:pt x="128" y="1128"/>
                    </a:lnTo>
                    <a:lnTo>
                      <a:pt x="130" y="1130"/>
                    </a:lnTo>
                    <a:lnTo>
                      <a:pt x="130" y="1130"/>
                    </a:lnTo>
                    <a:lnTo>
                      <a:pt x="132" y="1129"/>
                    </a:lnTo>
                    <a:lnTo>
                      <a:pt x="132" y="1129"/>
                    </a:lnTo>
                    <a:lnTo>
                      <a:pt x="137" y="1127"/>
                    </a:lnTo>
                    <a:lnTo>
                      <a:pt x="138" y="1127"/>
                    </a:lnTo>
                    <a:lnTo>
                      <a:pt x="137" y="1129"/>
                    </a:lnTo>
                    <a:lnTo>
                      <a:pt x="136" y="1130"/>
                    </a:lnTo>
                    <a:lnTo>
                      <a:pt x="134" y="1130"/>
                    </a:lnTo>
                    <a:lnTo>
                      <a:pt x="133" y="1130"/>
                    </a:lnTo>
                    <a:lnTo>
                      <a:pt x="127" y="1133"/>
                    </a:lnTo>
                    <a:lnTo>
                      <a:pt x="120" y="1135"/>
                    </a:lnTo>
                    <a:lnTo>
                      <a:pt x="119" y="1136"/>
                    </a:lnTo>
                    <a:lnTo>
                      <a:pt x="115" y="1138"/>
                    </a:lnTo>
                    <a:lnTo>
                      <a:pt x="109" y="1139"/>
                    </a:lnTo>
                    <a:lnTo>
                      <a:pt x="103" y="1136"/>
                    </a:lnTo>
                    <a:lnTo>
                      <a:pt x="97" y="1134"/>
                    </a:lnTo>
                    <a:lnTo>
                      <a:pt x="96" y="1134"/>
                    </a:lnTo>
                    <a:lnTo>
                      <a:pt x="97" y="1135"/>
                    </a:lnTo>
                    <a:lnTo>
                      <a:pt x="101" y="1140"/>
                    </a:lnTo>
                    <a:lnTo>
                      <a:pt x="107" y="1147"/>
                    </a:lnTo>
                    <a:lnTo>
                      <a:pt x="111" y="1154"/>
                    </a:lnTo>
                    <a:lnTo>
                      <a:pt x="111" y="1155"/>
                    </a:lnTo>
                    <a:lnTo>
                      <a:pt x="107" y="1153"/>
                    </a:lnTo>
                    <a:lnTo>
                      <a:pt x="106" y="1151"/>
                    </a:lnTo>
                    <a:lnTo>
                      <a:pt x="103" y="1147"/>
                    </a:lnTo>
                    <a:lnTo>
                      <a:pt x="103" y="1147"/>
                    </a:lnTo>
                    <a:lnTo>
                      <a:pt x="101" y="1142"/>
                    </a:lnTo>
                    <a:lnTo>
                      <a:pt x="96" y="1138"/>
                    </a:lnTo>
                    <a:lnTo>
                      <a:pt x="94" y="1134"/>
                    </a:lnTo>
                    <a:lnTo>
                      <a:pt x="90" y="1133"/>
                    </a:lnTo>
                    <a:lnTo>
                      <a:pt x="90" y="1133"/>
                    </a:lnTo>
                    <a:lnTo>
                      <a:pt x="86" y="1135"/>
                    </a:lnTo>
                    <a:lnTo>
                      <a:pt x="86" y="1135"/>
                    </a:lnTo>
                    <a:lnTo>
                      <a:pt x="80" y="1140"/>
                    </a:lnTo>
                    <a:lnTo>
                      <a:pt x="76" y="1145"/>
                    </a:lnTo>
                    <a:lnTo>
                      <a:pt x="74" y="1146"/>
                    </a:lnTo>
                    <a:lnTo>
                      <a:pt x="71" y="1145"/>
                    </a:lnTo>
                    <a:lnTo>
                      <a:pt x="66" y="1141"/>
                    </a:lnTo>
                    <a:lnTo>
                      <a:pt x="63" y="1138"/>
                    </a:lnTo>
                    <a:lnTo>
                      <a:pt x="58" y="1135"/>
                    </a:lnTo>
                    <a:lnTo>
                      <a:pt x="56" y="1134"/>
                    </a:lnTo>
                    <a:lnTo>
                      <a:pt x="56" y="1134"/>
                    </a:lnTo>
                    <a:lnTo>
                      <a:pt x="52" y="1134"/>
                    </a:lnTo>
                    <a:lnTo>
                      <a:pt x="51" y="1134"/>
                    </a:lnTo>
                    <a:lnTo>
                      <a:pt x="45" y="1134"/>
                    </a:lnTo>
                    <a:lnTo>
                      <a:pt x="40" y="1136"/>
                    </a:lnTo>
                    <a:lnTo>
                      <a:pt x="35" y="1138"/>
                    </a:lnTo>
                    <a:lnTo>
                      <a:pt x="35" y="1138"/>
                    </a:lnTo>
                    <a:lnTo>
                      <a:pt x="33" y="1139"/>
                    </a:lnTo>
                    <a:lnTo>
                      <a:pt x="28" y="1140"/>
                    </a:lnTo>
                    <a:lnTo>
                      <a:pt x="28" y="1140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2"/>
                    </a:lnTo>
                    <a:lnTo>
                      <a:pt x="24" y="1141"/>
                    </a:lnTo>
                    <a:lnTo>
                      <a:pt x="24" y="1141"/>
                    </a:lnTo>
                    <a:lnTo>
                      <a:pt x="18" y="1140"/>
                    </a:lnTo>
                    <a:lnTo>
                      <a:pt x="14" y="1139"/>
                    </a:lnTo>
                    <a:lnTo>
                      <a:pt x="14" y="1139"/>
                    </a:lnTo>
                    <a:lnTo>
                      <a:pt x="12" y="1136"/>
                    </a:lnTo>
                    <a:lnTo>
                      <a:pt x="9" y="1136"/>
                    </a:lnTo>
                    <a:lnTo>
                      <a:pt x="9" y="1136"/>
                    </a:lnTo>
                    <a:lnTo>
                      <a:pt x="4" y="1138"/>
                    </a:lnTo>
                    <a:lnTo>
                      <a:pt x="4" y="1138"/>
                    </a:lnTo>
                    <a:lnTo>
                      <a:pt x="3" y="1139"/>
                    </a:lnTo>
                    <a:lnTo>
                      <a:pt x="2" y="1139"/>
                    </a:lnTo>
                    <a:lnTo>
                      <a:pt x="1" y="1141"/>
                    </a:lnTo>
                    <a:lnTo>
                      <a:pt x="0" y="1142"/>
                    </a:lnTo>
                    <a:lnTo>
                      <a:pt x="0" y="1144"/>
                    </a:lnTo>
                    <a:lnTo>
                      <a:pt x="1" y="1145"/>
                    </a:lnTo>
                    <a:lnTo>
                      <a:pt x="2" y="1146"/>
                    </a:lnTo>
                    <a:lnTo>
                      <a:pt x="2" y="1146"/>
                    </a:lnTo>
                    <a:lnTo>
                      <a:pt x="3" y="1147"/>
                    </a:lnTo>
                    <a:lnTo>
                      <a:pt x="3" y="1147"/>
                    </a:lnTo>
                    <a:lnTo>
                      <a:pt x="9" y="1147"/>
                    </a:lnTo>
                    <a:lnTo>
                      <a:pt x="9" y="1147"/>
                    </a:lnTo>
                    <a:lnTo>
                      <a:pt x="13" y="1147"/>
                    </a:lnTo>
                    <a:lnTo>
                      <a:pt x="14" y="1148"/>
                    </a:lnTo>
                    <a:lnTo>
                      <a:pt x="14" y="1148"/>
                    </a:lnTo>
                    <a:lnTo>
                      <a:pt x="8" y="1152"/>
                    </a:lnTo>
                    <a:lnTo>
                      <a:pt x="6" y="1154"/>
                    </a:lnTo>
                    <a:lnTo>
                      <a:pt x="6" y="1154"/>
                    </a:lnTo>
                    <a:lnTo>
                      <a:pt x="6" y="1159"/>
                    </a:lnTo>
                    <a:lnTo>
                      <a:pt x="6" y="1159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8" y="1165"/>
                    </a:lnTo>
                    <a:lnTo>
                      <a:pt x="8" y="1165"/>
                    </a:lnTo>
                    <a:lnTo>
                      <a:pt x="9" y="1166"/>
                    </a:lnTo>
                    <a:lnTo>
                      <a:pt x="9" y="1166"/>
                    </a:lnTo>
                    <a:lnTo>
                      <a:pt x="10" y="1166"/>
                    </a:lnTo>
                    <a:lnTo>
                      <a:pt x="12" y="1166"/>
                    </a:lnTo>
                    <a:lnTo>
                      <a:pt x="14" y="1165"/>
                    </a:lnTo>
                    <a:lnTo>
                      <a:pt x="14" y="1165"/>
                    </a:lnTo>
                    <a:lnTo>
                      <a:pt x="19" y="1163"/>
                    </a:lnTo>
                    <a:lnTo>
                      <a:pt x="22" y="1159"/>
                    </a:lnTo>
                    <a:lnTo>
                      <a:pt x="26" y="1159"/>
                    </a:lnTo>
                    <a:lnTo>
                      <a:pt x="27" y="1159"/>
                    </a:lnTo>
                    <a:lnTo>
                      <a:pt x="27" y="1158"/>
                    </a:lnTo>
                    <a:lnTo>
                      <a:pt x="26" y="1158"/>
                    </a:lnTo>
                    <a:lnTo>
                      <a:pt x="26" y="1159"/>
                    </a:lnTo>
                    <a:lnTo>
                      <a:pt x="22" y="1160"/>
                    </a:lnTo>
                    <a:lnTo>
                      <a:pt x="22" y="1160"/>
                    </a:lnTo>
                    <a:lnTo>
                      <a:pt x="20" y="1164"/>
                    </a:lnTo>
                    <a:lnTo>
                      <a:pt x="20" y="1164"/>
                    </a:lnTo>
                    <a:lnTo>
                      <a:pt x="19" y="1166"/>
                    </a:lnTo>
                    <a:lnTo>
                      <a:pt x="19" y="1166"/>
                    </a:lnTo>
                    <a:lnTo>
                      <a:pt x="19" y="1173"/>
                    </a:lnTo>
                    <a:lnTo>
                      <a:pt x="19" y="1178"/>
                    </a:lnTo>
                    <a:lnTo>
                      <a:pt x="19" y="1178"/>
                    </a:lnTo>
                    <a:lnTo>
                      <a:pt x="20" y="1179"/>
                    </a:lnTo>
                    <a:lnTo>
                      <a:pt x="21" y="1179"/>
                    </a:lnTo>
                    <a:lnTo>
                      <a:pt x="20" y="1179"/>
                    </a:lnTo>
                    <a:lnTo>
                      <a:pt x="20" y="1179"/>
                    </a:lnTo>
                    <a:lnTo>
                      <a:pt x="22" y="1180"/>
                    </a:lnTo>
                    <a:lnTo>
                      <a:pt x="25" y="1182"/>
                    </a:lnTo>
                    <a:lnTo>
                      <a:pt x="25" y="1182"/>
                    </a:lnTo>
                    <a:lnTo>
                      <a:pt x="28" y="1180"/>
                    </a:lnTo>
                    <a:lnTo>
                      <a:pt x="31" y="1179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9" y="1175"/>
                    </a:lnTo>
                    <a:lnTo>
                      <a:pt x="39" y="1175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83"/>
                    </a:lnTo>
                    <a:lnTo>
                      <a:pt x="40" y="1183"/>
                    </a:lnTo>
                    <a:lnTo>
                      <a:pt x="40" y="1190"/>
                    </a:lnTo>
                    <a:lnTo>
                      <a:pt x="38" y="1196"/>
                    </a:lnTo>
                    <a:lnTo>
                      <a:pt x="34" y="1207"/>
                    </a:lnTo>
                    <a:lnTo>
                      <a:pt x="30" y="1217"/>
                    </a:lnTo>
                    <a:lnTo>
                      <a:pt x="27" y="1223"/>
                    </a:lnTo>
                    <a:lnTo>
                      <a:pt x="26" y="1229"/>
                    </a:lnTo>
                    <a:lnTo>
                      <a:pt x="26" y="1229"/>
                    </a:lnTo>
                    <a:lnTo>
                      <a:pt x="27" y="1232"/>
                    </a:lnTo>
                    <a:lnTo>
                      <a:pt x="27" y="1232"/>
                    </a:lnTo>
                    <a:lnTo>
                      <a:pt x="31" y="1232"/>
                    </a:lnTo>
                    <a:lnTo>
                      <a:pt x="32" y="1233"/>
                    </a:lnTo>
                    <a:lnTo>
                      <a:pt x="33" y="1233"/>
                    </a:lnTo>
                    <a:lnTo>
                      <a:pt x="33" y="1235"/>
                    </a:lnTo>
                    <a:lnTo>
                      <a:pt x="33" y="1235"/>
                    </a:lnTo>
                    <a:lnTo>
                      <a:pt x="34" y="1245"/>
                    </a:lnTo>
                    <a:lnTo>
                      <a:pt x="35" y="1250"/>
                    </a:lnTo>
                    <a:lnTo>
                      <a:pt x="35" y="1251"/>
                    </a:lnTo>
                    <a:lnTo>
                      <a:pt x="37" y="1252"/>
                    </a:lnTo>
                    <a:lnTo>
                      <a:pt x="37" y="1253"/>
                    </a:lnTo>
                    <a:lnTo>
                      <a:pt x="40" y="1253"/>
                    </a:lnTo>
                    <a:lnTo>
                      <a:pt x="41" y="1253"/>
                    </a:lnTo>
                    <a:lnTo>
                      <a:pt x="43" y="1251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5" y="1238"/>
                    </a:lnTo>
                    <a:lnTo>
                      <a:pt x="45" y="1238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5" y="1232"/>
                    </a:lnTo>
                    <a:lnTo>
                      <a:pt x="46" y="1229"/>
                    </a:lnTo>
                    <a:lnTo>
                      <a:pt x="46" y="1229"/>
                    </a:lnTo>
                    <a:lnTo>
                      <a:pt x="53" y="1222"/>
                    </a:lnTo>
                    <a:lnTo>
                      <a:pt x="52" y="1221"/>
                    </a:lnTo>
                    <a:lnTo>
                      <a:pt x="53" y="1222"/>
                    </a:lnTo>
                    <a:lnTo>
                      <a:pt x="58" y="1219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70" y="1214"/>
                    </a:lnTo>
                    <a:lnTo>
                      <a:pt x="74" y="1211"/>
                    </a:lnTo>
                    <a:lnTo>
                      <a:pt x="77" y="1208"/>
                    </a:lnTo>
                    <a:lnTo>
                      <a:pt x="77" y="1208"/>
                    </a:lnTo>
                    <a:lnTo>
                      <a:pt x="82" y="1206"/>
                    </a:lnTo>
                    <a:lnTo>
                      <a:pt x="82" y="1206"/>
                    </a:lnTo>
                    <a:lnTo>
                      <a:pt x="93" y="1204"/>
                    </a:lnTo>
                    <a:lnTo>
                      <a:pt x="93" y="1204"/>
                    </a:lnTo>
                    <a:lnTo>
                      <a:pt x="100" y="1200"/>
                    </a:lnTo>
                    <a:lnTo>
                      <a:pt x="106" y="1194"/>
                    </a:lnTo>
                    <a:lnTo>
                      <a:pt x="105" y="1194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196"/>
                    </a:lnTo>
                    <a:lnTo>
                      <a:pt x="103" y="1196"/>
                    </a:lnTo>
                    <a:lnTo>
                      <a:pt x="102" y="1202"/>
                    </a:lnTo>
                    <a:lnTo>
                      <a:pt x="102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107" y="1203"/>
                    </a:lnTo>
                    <a:lnTo>
                      <a:pt x="107" y="1203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92" y="1206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7" y="1209"/>
                    </a:lnTo>
                    <a:lnTo>
                      <a:pt x="87" y="1209"/>
                    </a:lnTo>
                    <a:lnTo>
                      <a:pt x="84" y="1211"/>
                    </a:lnTo>
                    <a:lnTo>
                      <a:pt x="83" y="1217"/>
                    </a:lnTo>
                    <a:lnTo>
                      <a:pt x="81" y="1225"/>
                    </a:lnTo>
                    <a:lnTo>
                      <a:pt x="77" y="1235"/>
                    </a:lnTo>
                    <a:lnTo>
                      <a:pt x="77" y="1235"/>
                    </a:lnTo>
                    <a:lnTo>
                      <a:pt x="76" y="1237"/>
                    </a:lnTo>
                    <a:lnTo>
                      <a:pt x="76" y="1234"/>
                    </a:lnTo>
                    <a:lnTo>
                      <a:pt x="76" y="1227"/>
                    </a:lnTo>
                    <a:lnTo>
                      <a:pt x="77" y="1215"/>
                    </a:lnTo>
                    <a:lnTo>
                      <a:pt x="75" y="1215"/>
                    </a:lnTo>
                    <a:lnTo>
                      <a:pt x="75" y="1215"/>
                    </a:lnTo>
                    <a:lnTo>
                      <a:pt x="72" y="1216"/>
                    </a:lnTo>
                    <a:lnTo>
                      <a:pt x="72" y="1216"/>
                    </a:lnTo>
                    <a:lnTo>
                      <a:pt x="66" y="1222"/>
                    </a:lnTo>
                    <a:lnTo>
                      <a:pt x="56" y="1229"/>
                    </a:lnTo>
                    <a:lnTo>
                      <a:pt x="52" y="1234"/>
                    </a:lnTo>
                    <a:lnTo>
                      <a:pt x="52" y="1235"/>
                    </a:lnTo>
                    <a:lnTo>
                      <a:pt x="52" y="1235"/>
                    </a:lnTo>
                    <a:lnTo>
                      <a:pt x="53" y="1237"/>
                    </a:lnTo>
                    <a:lnTo>
                      <a:pt x="53" y="1237"/>
                    </a:lnTo>
                    <a:lnTo>
                      <a:pt x="63" y="1237"/>
                    </a:lnTo>
                    <a:lnTo>
                      <a:pt x="64" y="1238"/>
                    </a:lnTo>
                    <a:lnTo>
                      <a:pt x="64" y="1238"/>
                    </a:lnTo>
                    <a:lnTo>
                      <a:pt x="62" y="1239"/>
                    </a:lnTo>
                    <a:lnTo>
                      <a:pt x="62" y="1239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2" y="1245"/>
                    </a:lnTo>
                    <a:lnTo>
                      <a:pt x="46" y="1252"/>
                    </a:lnTo>
                    <a:lnTo>
                      <a:pt x="46" y="1252"/>
                    </a:lnTo>
                    <a:lnTo>
                      <a:pt x="35" y="1265"/>
                    </a:lnTo>
                    <a:lnTo>
                      <a:pt x="35" y="1265"/>
                    </a:lnTo>
                    <a:lnTo>
                      <a:pt x="35" y="1268"/>
                    </a:lnTo>
                    <a:lnTo>
                      <a:pt x="35" y="1268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41" y="1276"/>
                    </a:lnTo>
                    <a:lnTo>
                      <a:pt x="44" y="1277"/>
                    </a:lnTo>
                    <a:lnTo>
                      <a:pt x="46" y="1277"/>
                    </a:lnTo>
                    <a:lnTo>
                      <a:pt x="46" y="1277"/>
                    </a:lnTo>
                    <a:lnTo>
                      <a:pt x="49" y="1277"/>
                    </a:lnTo>
                    <a:lnTo>
                      <a:pt x="52" y="1275"/>
                    </a:lnTo>
                    <a:lnTo>
                      <a:pt x="58" y="1270"/>
                    </a:lnTo>
                    <a:lnTo>
                      <a:pt x="58" y="1269"/>
                    </a:lnTo>
                    <a:lnTo>
                      <a:pt x="58" y="1270"/>
                    </a:lnTo>
                    <a:lnTo>
                      <a:pt x="59" y="1269"/>
                    </a:lnTo>
                    <a:lnTo>
                      <a:pt x="61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6" y="1272"/>
                    </a:lnTo>
                    <a:lnTo>
                      <a:pt x="52" y="1276"/>
                    </a:lnTo>
                    <a:lnTo>
                      <a:pt x="50" y="1278"/>
                    </a:lnTo>
                    <a:lnTo>
                      <a:pt x="46" y="1279"/>
                    </a:lnTo>
                    <a:lnTo>
                      <a:pt x="46" y="1279"/>
                    </a:lnTo>
                    <a:lnTo>
                      <a:pt x="40" y="1282"/>
                    </a:lnTo>
                    <a:lnTo>
                      <a:pt x="38" y="1283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28" y="1284"/>
                    </a:lnTo>
                    <a:lnTo>
                      <a:pt x="27" y="1284"/>
                    </a:lnTo>
                    <a:lnTo>
                      <a:pt x="26" y="1284"/>
                    </a:lnTo>
                    <a:lnTo>
                      <a:pt x="25" y="1287"/>
                    </a:lnTo>
                    <a:lnTo>
                      <a:pt x="25" y="1287"/>
                    </a:lnTo>
                    <a:lnTo>
                      <a:pt x="24" y="1294"/>
                    </a:lnTo>
                    <a:lnTo>
                      <a:pt x="21" y="1296"/>
                    </a:lnTo>
                    <a:lnTo>
                      <a:pt x="19" y="1299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7" y="1301"/>
                    </a:lnTo>
                    <a:lnTo>
                      <a:pt x="4" y="1306"/>
                    </a:lnTo>
                    <a:lnTo>
                      <a:pt x="4" y="1306"/>
                    </a:lnTo>
                    <a:lnTo>
                      <a:pt x="6" y="1309"/>
                    </a:lnTo>
                    <a:lnTo>
                      <a:pt x="6" y="1309"/>
                    </a:lnTo>
                    <a:lnTo>
                      <a:pt x="7" y="1313"/>
                    </a:lnTo>
                    <a:lnTo>
                      <a:pt x="7" y="1313"/>
                    </a:lnTo>
                    <a:lnTo>
                      <a:pt x="9" y="1315"/>
                    </a:lnTo>
                    <a:lnTo>
                      <a:pt x="9" y="1315"/>
                    </a:lnTo>
                    <a:lnTo>
                      <a:pt x="15" y="1316"/>
                    </a:lnTo>
                    <a:lnTo>
                      <a:pt x="18" y="1318"/>
                    </a:lnTo>
                    <a:lnTo>
                      <a:pt x="20" y="1318"/>
                    </a:lnTo>
                    <a:lnTo>
                      <a:pt x="21" y="1321"/>
                    </a:lnTo>
                    <a:lnTo>
                      <a:pt x="21" y="1322"/>
                    </a:lnTo>
                    <a:lnTo>
                      <a:pt x="24" y="1324"/>
                    </a:lnTo>
                    <a:lnTo>
                      <a:pt x="25" y="1325"/>
                    </a:lnTo>
                    <a:lnTo>
                      <a:pt x="25" y="1307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8"/>
                    </a:lnTo>
                    <a:lnTo>
                      <a:pt x="25" y="1308"/>
                    </a:lnTo>
                    <a:lnTo>
                      <a:pt x="25" y="1314"/>
                    </a:lnTo>
                    <a:lnTo>
                      <a:pt x="26" y="1320"/>
                    </a:lnTo>
                    <a:lnTo>
                      <a:pt x="27" y="1321"/>
                    </a:lnTo>
                    <a:lnTo>
                      <a:pt x="27" y="1322"/>
                    </a:lnTo>
                    <a:lnTo>
                      <a:pt x="28" y="1322"/>
                    </a:lnTo>
                    <a:lnTo>
                      <a:pt x="28" y="1324"/>
                    </a:lnTo>
                    <a:lnTo>
                      <a:pt x="35" y="1321"/>
                    </a:lnTo>
                    <a:lnTo>
                      <a:pt x="37" y="1319"/>
                    </a:lnTo>
                    <a:lnTo>
                      <a:pt x="38" y="1319"/>
                    </a:lnTo>
                    <a:lnTo>
                      <a:pt x="38" y="1313"/>
                    </a:lnTo>
                    <a:lnTo>
                      <a:pt x="38" y="1313"/>
                    </a:lnTo>
                    <a:lnTo>
                      <a:pt x="35" y="1309"/>
                    </a:lnTo>
                    <a:lnTo>
                      <a:pt x="34" y="1308"/>
                    </a:lnTo>
                    <a:lnTo>
                      <a:pt x="35" y="1307"/>
                    </a:lnTo>
                    <a:lnTo>
                      <a:pt x="39" y="1307"/>
                    </a:lnTo>
                    <a:lnTo>
                      <a:pt x="40" y="1309"/>
                    </a:lnTo>
                    <a:lnTo>
                      <a:pt x="40" y="1309"/>
                    </a:lnTo>
                    <a:lnTo>
                      <a:pt x="43" y="1310"/>
                    </a:lnTo>
                    <a:lnTo>
                      <a:pt x="43" y="1310"/>
                    </a:lnTo>
                    <a:lnTo>
                      <a:pt x="47" y="1309"/>
                    </a:lnTo>
                    <a:lnTo>
                      <a:pt x="47" y="1309"/>
                    </a:lnTo>
                    <a:lnTo>
                      <a:pt x="53" y="1306"/>
                    </a:lnTo>
                    <a:lnTo>
                      <a:pt x="65" y="1295"/>
                    </a:lnTo>
                    <a:lnTo>
                      <a:pt x="66" y="1295"/>
                    </a:lnTo>
                    <a:lnTo>
                      <a:pt x="70" y="1297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3" y="1301"/>
                    </a:lnTo>
                    <a:lnTo>
                      <a:pt x="57" y="1306"/>
                    </a:lnTo>
                    <a:lnTo>
                      <a:pt x="52" y="1310"/>
                    </a:lnTo>
                    <a:lnTo>
                      <a:pt x="49" y="1318"/>
                    </a:lnTo>
                    <a:lnTo>
                      <a:pt x="50" y="1318"/>
                    </a:lnTo>
                    <a:lnTo>
                      <a:pt x="49" y="1318"/>
                    </a:lnTo>
                    <a:lnTo>
                      <a:pt x="47" y="1320"/>
                    </a:lnTo>
                    <a:lnTo>
                      <a:pt x="47" y="1320"/>
                    </a:lnTo>
                    <a:lnTo>
                      <a:pt x="49" y="1322"/>
                    </a:lnTo>
                    <a:lnTo>
                      <a:pt x="49" y="1324"/>
                    </a:lnTo>
                    <a:lnTo>
                      <a:pt x="50" y="1324"/>
                    </a:lnTo>
                    <a:lnTo>
                      <a:pt x="56" y="1324"/>
                    </a:lnTo>
                    <a:lnTo>
                      <a:pt x="62" y="1324"/>
                    </a:lnTo>
                    <a:lnTo>
                      <a:pt x="62" y="1324"/>
                    </a:lnTo>
                    <a:lnTo>
                      <a:pt x="66" y="1324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8" y="1322"/>
                    </a:lnTo>
                    <a:lnTo>
                      <a:pt x="64" y="1324"/>
                    </a:lnTo>
                    <a:lnTo>
                      <a:pt x="56" y="1327"/>
                    </a:lnTo>
                    <a:lnTo>
                      <a:pt x="51" y="1328"/>
                    </a:lnTo>
                    <a:lnTo>
                      <a:pt x="51" y="1328"/>
                    </a:lnTo>
                    <a:lnTo>
                      <a:pt x="47" y="1332"/>
                    </a:lnTo>
                    <a:lnTo>
                      <a:pt x="45" y="1334"/>
                    </a:lnTo>
                    <a:lnTo>
                      <a:pt x="45" y="1334"/>
                    </a:lnTo>
                    <a:lnTo>
                      <a:pt x="45" y="1335"/>
                    </a:lnTo>
                    <a:lnTo>
                      <a:pt x="45" y="1335"/>
                    </a:lnTo>
                    <a:lnTo>
                      <a:pt x="50" y="1340"/>
                    </a:lnTo>
                    <a:lnTo>
                      <a:pt x="50" y="1339"/>
                    </a:lnTo>
                    <a:lnTo>
                      <a:pt x="50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4" y="1341"/>
                    </a:lnTo>
                    <a:lnTo>
                      <a:pt x="41" y="1343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9" y="1347"/>
                    </a:lnTo>
                    <a:lnTo>
                      <a:pt x="39" y="1347"/>
                    </a:lnTo>
                    <a:lnTo>
                      <a:pt x="39" y="1352"/>
                    </a:lnTo>
                    <a:lnTo>
                      <a:pt x="41" y="1359"/>
                    </a:lnTo>
                    <a:lnTo>
                      <a:pt x="41" y="1359"/>
                    </a:lnTo>
                    <a:lnTo>
                      <a:pt x="43" y="1362"/>
                    </a:lnTo>
                    <a:lnTo>
                      <a:pt x="43" y="1362"/>
                    </a:lnTo>
                    <a:lnTo>
                      <a:pt x="45" y="1361"/>
                    </a:lnTo>
                    <a:lnTo>
                      <a:pt x="45" y="1361"/>
                    </a:lnTo>
                    <a:lnTo>
                      <a:pt x="47" y="1358"/>
                    </a:lnTo>
                    <a:lnTo>
                      <a:pt x="53" y="1356"/>
                    </a:lnTo>
                    <a:lnTo>
                      <a:pt x="66" y="1353"/>
                    </a:lnTo>
                    <a:lnTo>
                      <a:pt x="75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70" y="1352"/>
                    </a:lnTo>
                    <a:lnTo>
                      <a:pt x="70" y="1352"/>
                    </a:lnTo>
                    <a:lnTo>
                      <a:pt x="61" y="1356"/>
                    </a:lnTo>
                    <a:lnTo>
                      <a:pt x="51" y="1358"/>
                    </a:lnTo>
                    <a:lnTo>
                      <a:pt x="49" y="1362"/>
                    </a:lnTo>
                    <a:lnTo>
                      <a:pt x="47" y="1362"/>
                    </a:lnTo>
                    <a:lnTo>
                      <a:pt x="51" y="1369"/>
                    </a:lnTo>
                    <a:lnTo>
                      <a:pt x="52" y="1371"/>
                    </a:lnTo>
                    <a:lnTo>
                      <a:pt x="52" y="1372"/>
                    </a:lnTo>
                    <a:lnTo>
                      <a:pt x="52" y="1372"/>
                    </a:lnTo>
                    <a:lnTo>
                      <a:pt x="53" y="1371"/>
                    </a:lnTo>
                    <a:lnTo>
                      <a:pt x="49" y="1370"/>
                    </a:lnTo>
                    <a:lnTo>
                      <a:pt x="43" y="1365"/>
                    </a:lnTo>
                    <a:lnTo>
                      <a:pt x="35" y="1362"/>
                    </a:lnTo>
                    <a:lnTo>
                      <a:pt x="32" y="1359"/>
                    </a:lnTo>
                    <a:lnTo>
                      <a:pt x="32" y="1359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5" y="1358"/>
                    </a:lnTo>
                    <a:lnTo>
                      <a:pt x="22" y="1359"/>
                    </a:lnTo>
                    <a:lnTo>
                      <a:pt x="22" y="1359"/>
                    </a:lnTo>
                    <a:lnTo>
                      <a:pt x="21" y="1362"/>
                    </a:lnTo>
                    <a:lnTo>
                      <a:pt x="20" y="1364"/>
                    </a:lnTo>
                    <a:lnTo>
                      <a:pt x="20" y="1364"/>
                    </a:lnTo>
                    <a:lnTo>
                      <a:pt x="18" y="1371"/>
                    </a:lnTo>
                    <a:lnTo>
                      <a:pt x="14" y="1378"/>
                    </a:lnTo>
                    <a:lnTo>
                      <a:pt x="13" y="1383"/>
                    </a:lnTo>
                    <a:lnTo>
                      <a:pt x="13" y="1383"/>
                    </a:lnTo>
                    <a:lnTo>
                      <a:pt x="13" y="1387"/>
                    </a:lnTo>
                    <a:lnTo>
                      <a:pt x="13" y="1387"/>
                    </a:lnTo>
                    <a:lnTo>
                      <a:pt x="14" y="1392"/>
                    </a:lnTo>
                    <a:lnTo>
                      <a:pt x="14" y="1392"/>
                    </a:lnTo>
                    <a:lnTo>
                      <a:pt x="16" y="1394"/>
                    </a:lnTo>
                    <a:lnTo>
                      <a:pt x="16" y="1394"/>
                    </a:lnTo>
                    <a:lnTo>
                      <a:pt x="26" y="1403"/>
                    </a:lnTo>
                    <a:lnTo>
                      <a:pt x="38" y="1413"/>
                    </a:lnTo>
                    <a:lnTo>
                      <a:pt x="59" y="1430"/>
                    </a:lnTo>
                    <a:lnTo>
                      <a:pt x="62" y="1432"/>
                    </a:lnTo>
                    <a:lnTo>
                      <a:pt x="62" y="1432"/>
                    </a:lnTo>
                    <a:lnTo>
                      <a:pt x="66" y="1434"/>
                    </a:lnTo>
                    <a:lnTo>
                      <a:pt x="66" y="1434"/>
                    </a:lnTo>
                    <a:lnTo>
                      <a:pt x="74" y="1436"/>
                    </a:lnTo>
                    <a:lnTo>
                      <a:pt x="78" y="1436"/>
                    </a:lnTo>
                    <a:lnTo>
                      <a:pt x="78" y="1436"/>
                    </a:lnTo>
                    <a:lnTo>
                      <a:pt x="80" y="1434"/>
                    </a:lnTo>
                    <a:lnTo>
                      <a:pt x="78" y="1434"/>
                    </a:lnTo>
                    <a:lnTo>
                      <a:pt x="78" y="1436"/>
                    </a:lnTo>
                    <a:lnTo>
                      <a:pt x="76" y="1439"/>
                    </a:lnTo>
                    <a:lnTo>
                      <a:pt x="75" y="1443"/>
                    </a:lnTo>
                    <a:lnTo>
                      <a:pt x="75" y="1443"/>
                    </a:lnTo>
                    <a:lnTo>
                      <a:pt x="75" y="1445"/>
                    </a:lnTo>
                    <a:lnTo>
                      <a:pt x="75" y="1445"/>
                    </a:lnTo>
                    <a:lnTo>
                      <a:pt x="77" y="1449"/>
                    </a:lnTo>
                    <a:lnTo>
                      <a:pt x="77" y="1449"/>
                    </a:lnTo>
                    <a:lnTo>
                      <a:pt x="80" y="1452"/>
                    </a:lnTo>
                    <a:lnTo>
                      <a:pt x="80" y="1452"/>
                    </a:lnTo>
                    <a:lnTo>
                      <a:pt x="84" y="1452"/>
                    </a:lnTo>
                    <a:lnTo>
                      <a:pt x="84" y="1452"/>
                    </a:lnTo>
                    <a:lnTo>
                      <a:pt x="94" y="1452"/>
                    </a:lnTo>
                    <a:lnTo>
                      <a:pt x="96" y="1454"/>
                    </a:lnTo>
                    <a:lnTo>
                      <a:pt x="96" y="1454"/>
                    </a:lnTo>
                    <a:lnTo>
                      <a:pt x="103" y="1456"/>
                    </a:lnTo>
                    <a:lnTo>
                      <a:pt x="112" y="1458"/>
                    </a:lnTo>
                    <a:lnTo>
                      <a:pt x="120" y="1459"/>
                    </a:lnTo>
                    <a:lnTo>
                      <a:pt x="128" y="1459"/>
                    </a:lnTo>
                    <a:lnTo>
                      <a:pt x="136" y="1458"/>
                    </a:lnTo>
                    <a:lnTo>
                      <a:pt x="142" y="1452"/>
                    </a:lnTo>
                    <a:lnTo>
                      <a:pt x="148" y="1448"/>
                    </a:lnTo>
                    <a:lnTo>
                      <a:pt x="151" y="1443"/>
                    </a:lnTo>
                    <a:lnTo>
                      <a:pt x="151" y="1449"/>
                    </a:lnTo>
                    <a:lnTo>
                      <a:pt x="151" y="1449"/>
                    </a:lnTo>
                    <a:lnTo>
                      <a:pt x="152" y="1450"/>
                    </a:lnTo>
                    <a:lnTo>
                      <a:pt x="152" y="1450"/>
                    </a:lnTo>
                    <a:lnTo>
                      <a:pt x="156" y="1449"/>
                    </a:lnTo>
                    <a:lnTo>
                      <a:pt x="156" y="1449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70" y="1438"/>
                    </a:lnTo>
                    <a:lnTo>
                      <a:pt x="182" y="1426"/>
                    </a:lnTo>
                    <a:lnTo>
                      <a:pt x="194" y="1413"/>
                    </a:lnTo>
                    <a:lnTo>
                      <a:pt x="198" y="1407"/>
                    </a:lnTo>
                    <a:lnTo>
                      <a:pt x="201" y="1401"/>
                    </a:lnTo>
                    <a:lnTo>
                      <a:pt x="200" y="1401"/>
                    </a:lnTo>
                    <a:lnTo>
                      <a:pt x="201" y="1401"/>
                    </a:lnTo>
                    <a:lnTo>
                      <a:pt x="202" y="1397"/>
                    </a:lnTo>
                    <a:lnTo>
                      <a:pt x="206" y="1394"/>
                    </a:lnTo>
                    <a:lnTo>
                      <a:pt x="205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2"/>
                    </a:lnTo>
                    <a:lnTo>
                      <a:pt x="214" y="1388"/>
                    </a:lnTo>
                    <a:lnTo>
                      <a:pt x="220" y="1380"/>
                    </a:lnTo>
                    <a:lnTo>
                      <a:pt x="227" y="1371"/>
                    </a:lnTo>
                    <a:lnTo>
                      <a:pt x="236" y="1363"/>
                    </a:lnTo>
                    <a:lnTo>
                      <a:pt x="236" y="1363"/>
                    </a:lnTo>
                    <a:lnTo>
                      <a:pt x="237" y="1358"/>
                    </a:lnTo>
                    <a:lnTo>
                      <a:pt x="238" y="1358"/>
                    </a:lnTo>
                    <a:lnTo>
                      <a:pt x="237" y="1347"/>
                    </a:lnTo>
                    <a:lnTo>
                      <a:pt x="237" y="1349"/>
                    </a:lnTo>
                    <a:lnTo>
                      <a:pt x="237" y="1349"/>
                    </a:lnTo>
                    <a:lnTo>
                      <a:pt x="241" y="1352"/>
                    </a:lnTo>
                    <a:lnTo>
                      <a:pt x="241" y="1352"/>
                    </a:lnTo>
                    <a:lnTo>
                      <a:pt x="244" y="1355"/>
                    </a:lnTo>
                    <a:lnTo>
                      <a:pt x="248" y="1356"/>
                    </a:lnTo>
                    <a:lnTo>
                      <a:pt x="248" y="1356"/>
                    </a:lnTo>
                    <a:lnTo>
                      <a:pt x="251" y="1357"/>
                    </a:lnTo>
                    <a:lnTo>
                      <a:pt x="251" y="1357"/>
                    </a:lnTo>
                    <a:lnTo>
                      <a:pt x="261" y="1356"/>
                    </a:lnTo>
                    <a:lnTo>
                      <a:pt x="268" y="1352"/>
                    </a:lnTo>
                    <a:lnTo>
                      <a:pt x="270" y="1352"/>
                    </a:lnTo>
                    <a:lnTo>
                      <a:pt x="272" y="1352"/>
                    </a:lnTo>
                    <a:lnTo>
                      <a:pt x="273" y="1350"/>
                    </a:lnTo>
                    <a:lnTo>
                      <a:pt x="273" y="1350"/>
                    </a:lnTo>
                    <a:lnTo>
                      <a:pt x="276" y="1340"/>
                    </a:lnTo>
                    <a:lnTo>
                      <a:pt x="279" y="1335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3" y="1324"/>
                    </a:lnTo>
                    <a:lnTo>
                      <a:pt x="283" y="1319"/>
                    </a:lnTo>
                    <a:lnTo>
                      <a:pt x="283" y="1319"/>
                    </a:lnTo>
                    <a:lnTo>
                      <a:pt x="283" y="1315"/>
                    </a:lnTo>
                    <a:lnTo>
                      <a:pt x="282" y="1313"/>
                    </a:lnTo>
                    <a:lnTo>
                      <a:pt x="278" y="1310"/>
                    </a:lnTo>
                    <a:lnTo>
                      <a:pt x="278" y="1310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74" y="1306"/>
                    </a:lnTo>
                    <a:lnTo>
                      <a:pt x="273" y="1304"/>
                    </a:lnTo>
                    <a:lnTo>
                      <a:pt x="273" y="1304"/>
                    </a:lnTo>
                    <a:lnTo>
                      <a:pt x="274" y="1302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8" y="1297"/>
                    </a:lnTo>
                    <a:lnTo>
                      <a:pt x="278" y="1296"/>
                    </a:lnTo>
                    <a:lnTo>
                      <a:pt x="278" y="1296"/>
                    </a:lnTo>
                    <a:lnTo>
                      <a:pt x="278" y="1297"/>
                    </a:lnTo>
                    <a:lnTo>
                      <a:pt x="280" y="1301"/>
                    </a:lnTo>
                    <a:lnTo>
                      <a:pt x="281" y="1303"/>
                    </a:lnTo>
                    <a:lnTo>
                      <a:pt x="281" y="1303"/>
                    </a:lnTo>
                    <a:lnTo>
                      <a:pt x="285" y="1303"/>
                    </a:lnTo>
                    <a:lnTo>
                      <a:pt x="285" y="1303"/>
                    </a:lnTo>
                    <a:lnTo>
                      <a:pt x="287" y="1301"/>
                    </a:lnTo>
                    <a:lnTo>
                      <a:pt x="287" y="1301"/>
                    </a:lnTo>
                    <a:lnTo>
                      <a:pt x="288" y="1297"/>
                    </a:lnTo>
                    <a:lnTo>
                      <a:pt x="288" y="1297"/>
                    </a:lnTo>
                    <a:lnTo>
                      <a:pt x="288" y="1295"/>
                    </a:lnTo>
                    <a:lnTo>
                      <a:pt x="288" y="1295"/>
                    </a:lnTo>
                    <a:lnTo>
                      <a:pt x="287" y="1290"/>
                    </a:lnTo>
                    <a:lnTo>
                      <a:pt x="287" y="1290"/>
                    </a:lnTo>
                    <a:lnTo>
                      <a:pt x="285" y="1284"/>
                    </a:lnTo>
                    <a:lnTo>
                      <a:pt x="285" y="1282"/>
                    </a:lnTo>
                    <a:lnTo>
                      <a:pt x="285" y="1282"/>
                    </a:lnTo>
                    <a:lnTo>
                      <a:pt x="287" y="1285"/>
                    </a:lnTo>
                    <a:lnTo>
                      <a:pt x="287" y="1284"/>
                    </a:lnTo>
                    <a:lnTo>
                      <a:pt x="287" y="1285"/>
                    </a:lnTo>
                    <a:lnTo>
                      <a:pt x="287" y="1285"/>
                    </a:lnTo>
                    <a:lnTo>
                      <a:pt x="291" y="1308"/>
                    </a:lnTo>
                    <a:lnTo>
                      <a:pt x="294" y="1324"/>
                    </a:lnTo>
                    <a:lnTo>
                      <a:pt x="298" y="1332"/>
                    </a:lnTo>
                    <a:lnTo>
                      <a:pt x="303" y="1335"/>
                    </a:lnTo>
                    <a:lnTo>
                      <a:pt x="303" y="1335"/>
                    </a:lnTo>
                    <a:lnTo>
                      <a:pt x="306" y="1338"/>
                    </a:lnTo>
                    <a:lnTo>
                      <a:pt x="309" y="1340"/>
                    </a:lnTo>
                    <a:lnTo>
                      <a:pt x="309" y="1340"/>
                    </a:lnTo>
                    <a:lnTo>
                      <a:pt x="311" y="1344"/>
                    </a:lnTo>
                    <a:lnTo>
                      <a:pt x="312" y="1353"/>
                    </a:lnTo>
                    <a:lnTo>
                      <a:pt x="312" y="1353"/>
                    </a:lnTo>
                    <a:lnTo>
                      <a:pt x="314" y="1359"/>
                    </a:lnTo>
                    <a:lnTo>
                      <a:pt x="325" y="1351"/>
                    </a:lnTo>
                    <a:lnTo>
                      <a:pt x="328" y="1350"/>
                    </a:lnTo>
                    <a:lnTo>
                      <a:pt x="329" y="1350"/>
                    </a:lnTo>
                    <a:lnTo>
                      <a:pt x="331" y="1351"/>
                    </a:lnTo>
                    <a:lnTo>
                      <a:pt x="331" y="1355"/>
                    </a:lnTo>
                    <a:lnTo>
                      <a:pt x="331" y="1355"/>
                    </a:lnTo>
                    <a:lnTo>
                      <a:pt x="335" y="1362"/>
                    </a:lnTo>
                    <a:lnTo>
                      <a:pt x="337" y="1364"/>
                    </a:lnTo>
                    <a:lnTo>
                      <a:pt x="340" y="1368"/>
                    </a:lnTo>
                    <a:lnTo>
                      <a:pt x="340" y="1368"/>
                    </a:lnTo>
                    <a:lnTo>
                      <a:pt x="343" y="1370"/>
                    </a:lnTo>
                    <a:lnTo>
                      <a:pt x="343" y="1370"/>
                    </a:lnTo>
                    <a:lnTo>
                      <a:pt x="344" y="1369"/>
                    </a:lnTo>
                    <a:lnTo>
                      <a:pt x="344" y="1369"/>
                    </a:lnTo>
                    <a:lnTo>
                      <a:pt x="345" y="1366"/>
                    </a:lnTo>
                    <a:lnTo>
                      <a:pt x="345" y="1366"/>
                    </a:lnTo>
                    <a:lnTo>
                      <a:pt x="345" y="1363"/>
                    </a:lnTo>
                    <a:lnTo>
                      <a:pt x="347" y="1356"/>
                    </a:lnTo>
                    <a:lnTo>
                      <a:pt x="348" y="1351"/>
                    </a:lnTo>
                    <a:lnTo>
                      <a:pt x="347" y="1351"/>
                    </a:lnTo>
                    <a:lnTo>
                      <a:pt x="348" y="1351"/>
                    </a:lnTo>
                    <a:lnTo>
                      <a:pt x="348" y="1351"/>
                    </a:lnTo>
                    <a:lnTo>
                      <a:pt x="350" y="1344"/>
                    </a:lnTo>
                    <a:lnTo>
                      <a:pt x="350" y="1335"/>
                    </a:lnTo>
                    <a:lnTo>
                      <a:pt x="350" y="1335"/>
                    </a:lnTo>
                    <a:lnTo>
                      <a:pt x="349" y="1326"/>
                    </a:lnTo>
                    <a:lnTo>
                      <a:pt x="347" y="1316"/>
                    </a:lnTo>
                    <a:lnTo>
                      <a:pt x="344" y="1306"/>
                    </a:lnTo>
                    <a:lnTo>
                      <a:pt x="342" y="1293"/>
                    </a:lnTo>
                    <a:lnTo>
                      <a:pt x="341" y="1293"/>
                    </a:lnTo>
                    <a:lnTo>
                      <a:pt x="342" y="1293"/>
                    </a:lnTo>
                    <a:lnTo>
                      <a:pt x="342" y="1290"/>
                    </a:lnTo>
                    <a:lnTo>
                      <a:pt x="343" y="1287"/>
                    </a:lnTo>
                    <a:lnTo>
                      <a:pt x="342" y="1287"/>
                    </a:lnTo>
                    <a:lnTo>
                      <a:pt x="342" y="1288"/>
                    </a:lnTo>
                    <a:lnTo>
                      <a:pt x="342" y="1288"/>
                    </a:lnTo>
                    <a:lnTo>
                      <a:pt x="348" y="1284"/>
                    </a:lnTo>
                    <a:lnTo>
                      <a:pt x="350" y="1281"/>
                    </a:lnTo>
                    <a:lnTo>
                      <a:pt x="350" y="1281"/>
                    </a:lnTo>
                    <a:lnTo>
                      <a:pt x="351" y="1277"/>
                    </a:lnTo>
                    <a:lnTo>
                      <a:pt x="354" y="1272"/>
                    </a:lnTo>
                    <a:lnTo>
                      <a:pt x="354" y="1272"/>
                    </a:lnTo>
                    <a:lnTo>
                      <a:pt x="357" y="1268"/>
                    </a:lnTo>
                    <a:lnTo>
                      <a:pt x="369" y="1260"/>
                    </a:lnTo>
                    <a:lnTo>
                      <a:pt x="369" y="1260"/>
                    </a:lnTo>
                    <a:lnTo>
                      <a:pt x="373" y="1258"/>
                    </a:lnTo>
                    <a:lnTo>
                      <a:pt x="376" y="1253"/>
                    </a:lnTo>
                    <a:lnTo>
                      <a:pt x="379" y="1250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6" y="1228"/>
                    </a:lnTo>
                    <a:lnTo>
                      <a:pt x="388" y="1220"/>
                    </a:lnTo>
                    <a:lnTo>
                      <a:pt x="388" y="1214"/>
                    </a:lnTo>
                    <a:lnTo>
                      <a:pt x="388" y="1214"/>
                    </a:lnTo>
                    <a:lnTo>
                      <a:pt x="388" y="1206"/>
                    </a:lnTo>
                    <a:lnTo>
                      <a:pt x="386" y="1198"/>
                    </a:lnTo>
                    <a:lnTo>
                      <a:pt x="382" y="1190"/>
                    </a:lnTo>
                    <a:lnTo>
                      <a:pt x="378" y="1180"/>
                    </a:lnTo>
                    <a:lnTo>
                      <a:pt x="375" y="1175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2" y="1157"/>
                    </a:lnTo>
                    <a:lnTo>
                      <a:pt x="372" y="1157"/>
                    </a:lnTo>
                    <a:lnTo>
                      <a:pt x="373" y="1153"/>
                    </a:lnTo>
                    <a:lnTo>
                      <a:pt x="374" y="1150"/>
                    </a:lnTo>
                    <a:lnTo>
                      <a:pt x="375" y="1147"/>
                    </a:lnTo>
                    <a:lnTo>
                      <a:pt x="378" y="1145"/>
                    </a:lnTo>
                    <a:lnTo>
                      <a:pt x="378" y="1145"/>
                    </a:lnTo>
                    <a:lnTo>
                      <a:pt x="385" y="1141"/>
                    </a:lnTo>
                    <a:lnTo>
                      <a:pt x="394" y="1136"/>
                    </a:lnTo>
                    <a:lnTo>
                      <a:pt x="396" y="1136"/>
                    </a:lnTo>
                    <a:lnTo>
                      <a:pt x="396" y="1134"/>
                    </a:lnTo>
                    <a:lnTo>
                      <a:pt x="396" y="1134"/>
                    </a:lnTo>
                    <a:lnTo>
                      <a:pt x="397" y="1127"/>
                    </a:lnTo>
                    <a:lnTo>
                      <a:pt x="397" y="1117"/>
                    </a:lnTo>
                    <a:lnTo>
                      <a:pt x="396" y="1113"/>
                    </a:lnTo>
                    <a:lnTo>
                      <a:pt x="396" y="1113"/>
                    </a:lnTo>
                    <a:lnTo>
                      <a:pt x="394" y="1107"/>
                    </a:lnTo>
                    <a:lnTo>
                      <a:pt x="392" y="1101"/>
                    </a:lnTo>
                    <a:lnTo>
                      <a:pt x="390" y="1096"/>
                    </a:lnTo>
                    <a:lnTo>
                      <a:pt x="385" y="1093"/>
                    </a:lnTo>
                    <a:lnTo>
                      <a:pt x="382" y="1090"/>
                    </a:lnTo>
                    <a:lnTo>
                      <a:pt x="382" y="1090"/>
                    </a:lnTo>
                    <a:lnTo>
                      <a:pt x="376" y="1086"/>
                    </a:lnTo>
                    <a:lnTo>
                      <a:pt x="372" y="1084"/>
                    </a:lnTo>
                    <a:lnTo>
                      <a:pt x="371" y="1083"/>
                    </a:lnTo>
                    <a:lnTo>
                      <a:pt x="369" y="1080"/>
                    </a:lnTo>
                    <a:lnTo>
                      <a:pt x="367" y="1071"/>
                    </a:lnTo>
                    <a:lnTo>
                      <a:pt x="365" y="1055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7" y="1026"/>
                    </a:lnTo>
                    <a:lnTo>
                      <a:pt x="368" y="1016"/>
                    </a:lnTo>
                    <a:lnTo>
                      <a:pt x="368" y="1016"/>
                    </a:lnTo>
                    <a:lnTo>
                      <a:pt x="367" y="1012"/>
                    </a:lnTo>
                    <a:lnTo>
                      <a:pt x="366" y="1006"/>
                    </a:lnTo>
                    <a:lnTo>
                      <a:pt x="366" y="1006"/>
                    </a:lnTo>
                    <a:lnTo>
                      <a:pt x="359" y="987"/>
                    </a:lnTo>
                    <a:lnTo>
                      <a:pt x="357" y="987"/>
                    </a:lnTo>
                    <a:lnTo>
                      <a:pt x="359" y="987"/>
                    </a:lnTo>
                    <a:lnTo>
                      <a:pt x="357" y="977"/>
                    </a:lnTo>
                    <a:lnTo>
                      <a:pt x="356" y="958"/>
                    </a:lnTo>
                    <a:lnTo>
                      <a:pt x="355" y="937"/>
                    </a:lnTo>
                    <a:lnTo>
                      <a:pt x="355" y="917"/>
                    </a:lnTo>
                    <a:lnTo>
                      <a:pt x="355" y="907"/>
                    </a:lnTo>
                    <a:lnTo>
                      <a:pt x="355" y="904"/>
                    </a:lnTo>
                    <a:lnTo>
                      <a:pt x="357" y="900"/>
                    </a:lnTo>
                    <a:lnTo>
                      <a:pt x="357" y="900"/>
                    </a:lnTo>
                    <a:lnTo>
                      <a:pt x="357" y="890"/>
                    </a:lnTo>
                    <a:lnTo>
                      <a:pt x="359" y="881"/>
                    </a:lnTo>
                    <a:lnTo>
                      <a:pt x="360" y="878"/>
                    </a:lnTo>
                    <a:lnTo>
                      <a:pt x="361" y="874"/>
                    </a:lnTo>
                    <a:lnTo>
                      <a:pt x="378" y="851"/>
                    </a:lnTo>
                    <a:lnTo>
                      <a:pt x="386" y="840"/>
                    </a:lnTo>
                    <a:lnTo>
                      <a:pt x="394" y="830"/>
                    </a:lnTo>
                    <a:lnTo>
                      <a:pt x="400" y="828"/>
                    </a:lnTo>
                    <a:lnTo>
                      <a:pt x="405" y="826"/>
                    </a:lnTo>
                    <a:lnTo>
                      <a:pt x="418" y="826"/>
                    </a:lnTo>
                    <a:lnTo>
                      <a:pt x="431" y="828"/>
                    </a:lnTo>
                    <a:lnTo>
                      <a:pt x="436" y="829"/>
                    </a:lnTo>
                    <a:lnTo>
                      <a:pt x="436" y="829"/>
                    </a:lnTo>
                    <a:lnTo>
                      <a:pt x="440" y="828"/>
                    </a:lnTo>
                    <a:lnTo>
                      <a:pt x="440" y="828"/>
                    </a:lnTo>
                    <a:lnTo>
                      <a:pt x="441" y="826"/>
                    </a:lnTo>
                    <a:lnTo>
                      <a:pt x="441" y="826"/>
                    </a:lnTo>
                    <a:lnTo>
                      <a:pt x="443" y="822"/>
                    </a:lnTo>
                    <a:lnTo>
                      <a:pt x="443" y="822"/>
                    </a:lnTo>
                    <a:lnTo>
                      <a:pt x="443" y="810"/>
                    </a:lnTo>
                    <a:lnTo>
                      <a:pt x="443" y="798"/>
                    </a:lnTo>
                    <a:lnTo>
                      <a:pt x="442" y="789"/>
                    </a:lnTo>
                    <a:lnTo>
                      <a:pt x="441" y="788"/>
                    </a:lnTo>
                    <a:lnTo>
                      <a:pt x="441" y="788"/>
                    </a:lnTo>
                    <a:lnTo>
                      <a:pt x="439" y="786"/>
                    </a:lnTo>
                    <a:lnTo>
                      <a:pt x="439" y="786"/>
                    </a:lnTo>
                    <a:lnTo>
                      <a:pt x="434" y="782"/>
                    </a:lnTo>
                    <a:lnTo>
                      <a:pt x="429" y="779"/>
                    </a:lnTo>
                    <a:lnTo>
                      <a:pt x="424" y="775"/>
                    </a:lnTo>
                    <a:lnTo>
                      <a:pt x="423" y="773"/>
                    </a:lnTo>
                    <a:lnTo>
                      <a:pt x="422" y="770"/>
                    </a:lnTo>
                    <a:lnTo>
                      <a:pt x="423" y="768"/>
                    </a:lnTo>
                    <a:lnTo>
                      <a:pt x="423" y="768"/>
                    </a:lnTo>
                    <a:lnTo>
                      <a:pt x="424" y="763"/>
                    </a:lnTo>
                    <a:lnTo>
                      <a:pt x="427" y="755"/>
                    </a:lnTo>
                    <a:lnTo>
                      <a:pt x="433" y="745"/>
                    </a:lnTo>
                    <a:lnTo>
                      <a:pt x="437" y="741"/>
                    </a:lnTo>
                    <a:lnTo>
                      <a:pt x="440" y="733"/>
                    </a:lnTo>
                    <a:lnTo>
                      <a:pt x="446" y="716"/>
                    </a:lnTo>
                    <a:lnTo>
                      <a:pt x="450" y="696"/>
                    </a:lnTo>
                    <a:lnTo>
                      <a:pt x="452" y="687"/>
                    </a:lnTo>
                    <a:lnTo>
                      <a:pt x="452" y="607"/>
                    </a:lnTo>
                    <a:lnTo>
                      <a:pt x="454" y="605"/>
                    </a:lnTo>
                    <a:lnTo>
                      <a:pt x="456" y="602"/>
                    </a:lnTo>
                    <a:lnTo>
                      <a:pt x="465" y="600"/>
                    </a:lnTo>
                    <a:lnTo>
                      <a:pt x="471" y="598"/>
                    </a:lnTo>
                    <a:lnTo>
                      <a:pt x="475" y="595"/>
                    </a:lnTo>
                    <a:lnTo>
                      <a:pt x="480" y="593"/>
                    </a:lnTo>
                    <a:lnTo>
                      <a:pt x="484" y="588"/>
                    </a:lnTo>
                    <a:lnTo>
                      <a:pt x="487" y="583"/>
                    </a:lnTo>
                    <a:lnTo>
                      <a:pt x="489" y="581"/>
                    </a:lnTo>
                    <a:lnTo>
                      <a:pt x="490" y="577"/>
                    </a:lnTo>
                    <a:lnTo>
                      <a:pt x="490" y="577"/>
                    </a:lnTo>
                    <a:lnTo>
                      <a:pt x="490" y="575"/>
                    </a:lnTo>
                    <a:lnTo>
                      <a:pt x="490" y="575"/>
                    </a:lnTo>
                    <a:lnTo>
                      <a:pt x="487" y="571"/>
                    </a:lnTo>
                    <a:lnTo>
                      <a:pt x="486" y="567"/>
                    </a:lnTo>
                    <a:lnTo>
                      <a:pt x="486" y="563"/>
                    </a:lnTo>
                    <a:lnTo>
                      <a:pt x="487" y="561"/>
                    </a:lnTo>
                    <a:lnTo>
                      <a:pt x="491" y="555"/>
                    </a:lnTo>
                    <a:lnTo>
                      <a:pt x="496" y="549"/>
                    </a:lnTo>
                    <a:lnTo>
                      <a:pt x="501" y="539"/>
                    </a:lnTo>
                    <a:lnTo>
                      <a:pt x="506" y="528"/>
                    </a:lnTo>
                    <a:lnTo>
                      <a:pt x="512" y="519"/>
                    </a:lnTo>
                    <a:lnTo>
                      <a:pt x="523" y="506"/>
                    </a:lnTo>
                    <a:lnTo>
                      <a:pt x="523" y="499"/>
                    </a:lnTo>
                    <a:lnTo>
                      <a:pt x="521" y="489"/>
                    </a:lnTo>
                    <a:lnTo>
                      <a:pt x="517" y="478"/>
                    </a:lnTo>
                    <a:lnTo>
                      <a:pt x="514" y="471"/>
                    </a:lnTo>
                    <a:lnTo>
                      <a:pt x="514" y="471"/>
                    </a:lnTo>
                    <a:lnTo>
                      <a:pt x="510" y="466"/>
                    </a:lnTo>
                    <a:lnTo>
                      <a:pt x="509" y="460"/>
                    </a:lnTo>
                    <a:lnTo>
                      <a:pt x="510" y="454"/>
                    </a:lnTo>
                    <a:lnTo>
                      <a:pt x="511" y="452"/>
                    </a:lnTo>
                    <a:lnTo>
                      <a:pt x="514" y="450"/>
                    </a:lnTo>
                    <a:lnTo>
                      <a:pt x="514" y="450"/>
                    </a:lnTo>
                    <a:lnTo>
                      <a:pt x="518" y="446"/>
                    </a:lnTo>
                    <a:lnTo>
                      <a:pt x="520" y="440"/>
                    </a:lnTo>
                    <a:lnTo>
                      <a:pt x="522" y="435"/>
                    </a:lnTo>
                    <a:lnTo>
                      <a:pt x="524" y="427"/>
                    </a:lnTo>
                    <a:lnTo>
                      <a:pt x="527" y="419"/>
                    </a:lnTo>
                    <a:lnTo>
                      <a:pt x="530" y="413"/>
                    </a:lnTo>
                    <a:lnTo>
                      <a:pt x="536" y="406"/>
                    </a:lnTo>
                    <a:lnTo>
                      <a:pt x="545" y="395"/>
                    </a:lnTo>
                    <a:lnTo>
                      <a:pt x="549" y="390"/>
                    </a:lnTo>
                    <a:lnTo>
                      <a:pt x="552" y="389"/>
                    </a:lnTo>
                    <a:lnTo>
                      <a:pt x="554" y="389"/>
                    </a:lnTo>
                    <a:lnTo>
                      <a:pt x="557" y="389"/>
                    </a:lnTo>
                    <a:lnTo>
                      <a:pt x="558" y="389"/>
                    </a:lnTo>
                    <a:lnTo>
                      <a:pt x="560" y="392"/>
                    </a:lnTo>
                    <a:lnTo>
                      <a:pt x="561" y="392"/>
                    </a:lnTo>
                    <a:lnTo>
                      <a:pt x="565" y="395"/>
                    </a:lnTo>
                    <a:lnTo>
                      <a:pt x="566" y="397"/>
                    </a:lnTo>
                    <a:lnTo>
                      <a:pt x="567" y="397"/>
                    </a:lnTo>
                    <a:lnTo>
                      <a:pt x="568" y="397"/>
                    </a:lnTo>
                    <a:lnTo>
                      <a:pt x="568" y="397"/>
                    </a:lnTo>
                    <a:lnTo>
                      <a:pt x="571" y="396"/>
                    </a:lnTo>
                    <a:lnTo>
                      <a:pt x="571" y="396"/>
                    </a:lnTo>
                    <a:lnTo>
                      <a:pt x="573" y="391"/>
                    </a:lnTo>
                    <a:lnTo>
                      <a:pt x="582" y="378"/>
                    </a:lnTo>
                    <a:lnTo>
                      <a:pt x="583" y="375"/>
                    </a:lnTo>
                    <a:lnTo>
                      <a:pt x="584" y="371"/>
                    </a:lnTo>
                    <a:lnTo>
                      <a:pt x="584" y="371"/>
                    </a:lnTo>
                    <a:lnTo>
                      <a:pt x="583" y="366"/>
                    </a:lnTo>
                    <a:lnTo>
                      <a:pt x="583" y="366"/>
                    </a:lnTo>
                    <a:lnTo>
                      <a:pt x="582" y="361"/>
                    </a:lnTo>
                    <a:lnTo>
                      <a:pt x="582" y="361"/>
                    </a:lnTo>
                    <a:lnTo>
                      <a:pt x="578" y="354"/>
                    </a:lnTo>
                    <a:lnTo>
                      <a:pt x="576" y="347"/>
                    </a:lnTo>
                    <a:lnTo>
                      <a:pt x="577" y="342"/>
                    </a:lnTo>
                    <a:lnTo>
                      <a:pt x="578" y="339"/>
                    </a:lnTo>
                    <a:lnTo>
                      <a:pt x="580" y="335"/>
                    </a:lnTo>
                    <a:lnTo>
                      <a:pt x="584" y="334"/>
                    </a:lnTo>
                    <a:lnTo>
                      <a:pt x="586" y="334"/>
                    </a:lnTo>
                    <a:lnTo>
                      <a:pt x="591" y="336"/>
                    </a:lnTo>
                    <a:lnTo>
                      <a:pt x="591" y="336"/>
                    </a:lnTo>
                    <a:lnTo>
                      <a:pt x="596" y="336"/>
                    </a:lnTo>
                    <a:lnTo>
                      <a:pt x="596" y="336"/>
                    </a:lnTo>
                    <a:lnTo>
                      <a:pt x="603" y="338"/>
                    </a:lnTo>
                    <a:lnTo>
                      <a:pt x="613" y="339"/>
                    </a:lnTo>
                    <a:lnTo>
                      <a:pt x="625" y="342"/>
                    </a:lnTo>
                    <a:lnTo>
                      <a:pt x="636" y="346"/>
                    </a:lnTo>
                    <a:lnTo>
                      <a:pt x="645" y="350"/>
                    </a:lnTo>
                    <a:lnTo>
                      <a:pt x="648" y="351"/>
                    </a:lnTo>
                    <a:lnTo>
                      <a:pt x="648" y="351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52" y="350"/>
                    </a:lnTo>
                    <a:lnTo>
                      <a:pt x="652" y="350"/>
                    </a:lnTo>
                    <a:lnTo>
                      <a:pt x="652" y="348"/>
                    </a:lnTo>
                    <a:lnTo>
                      <a:pt x="654" y="345"/>
                    </a:lnTo>
                    <a:lnTo>
                      <a:pt x="654" y="345"/>
                    </a:lnTo>
                    <a:lnTo>
                      <a:pt x="656" y="340"/>
                    </a:lnTo>
                    <a:lnTo>
                      <a:pt x="657" y="336"/>
                    </a:lnTo>
                    <a:lnTo>
                      <a:pt x="657" y="336"/>
                    </a:lnTo>
                    <a:lnTo>
                      <a:pt x="657" y="334"/>
                    </a:lnTo>
                    <a:lnTo>
                      <a:pt x="657" y="334"/>
                    </a:lnTo>
                    <a:lnTo>
                      <a:pt x="656" y="332"/>
                    </a:lnTo>
                    <a:lnTo>
                      <a:pt x="654" y="331"/>
                    </a:lnTo>
                    <a:lnTo>
                      <a:pt x="654" y="331"/>
                    </a:lnTo>
                    <a:lnTo>
                      <a:pt x="652" y="328"/>
                    </a:lnTo>
                    <a:lnTo>
                      <a:pt x="652" y="328"/>
                    </a:lnTo>
                    <a:lnTo>
                      <a:pt x="650" y="327"/>
                    </a:lnTo>
                    <a:lnTo>
                      <a:pt x="652" y="322"/>
                    </a:lnTo>
                    <a:lnTo>
                      <a:pt x="654" y="316"/>
                    </a:lnTo>
                    <a:lnTo>
                      <a:pt x="654" y="315"/>
                    </a:lnTo>
                    <a:lnTo>
                      <a:pt x="654" y="316"/>
                    </a:lnTo>
                    <a:lnTo>
                      <a:pt x="654" y="316"/>
                    </a:lnTo>
                    <a:lnTo>
                      <a:pt x="658" y="310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58" y="297"/>
                    </a:lnTo>
                    <a:lnTo>
                      <a:pt x="656" y="290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0" y="276"/>
                    </a:lnTo>
                    <a:lnTo>
                      <a:pt x="650" y="274"/>
                    </a:lnTo>
                    <a:lnTo>
                      <a:pt x="650" y="273"/>
                    </a:lnTo>
                    <a:lnTo>
                      <a:pt x="654" y="272"/>
                    </a:lnTo>
                    <a:lnTo>
                      <a:pt x="669" y="272"/>
                    </a:lnTo>
                    <a:lnTo>
                      <a:pt x="670" y="271"/>
                    </a:lnTo>
                    <a:lnTo>
                      <a:pt x="670" y="270"/>
                    </a:lnTo>
                    <a:lnTo>
                      <a:pt x="670" y="266"/>
                    </a:lnTo>
                    <a:lnTo>
                      <a:pt x="669" y="266"/>
                    </a:lnTo>
                    <a:lnTo>
                      <a:pt x="669" y="270"/>
                    </a:lnTo>
                    <a:lnTo>
                      <a:pt x="667" y="271"/>
                    </a:lnTo>
                    <a:lnTo>
                      <a:pt x="654" y="271"/>
                    </a:lnTo>
                    <a:lnTo>
                      <a:pt x="650" y="272"/>
                    </a:lnTo>
                    <a:lnTo>
                      <a:pt x="648" y="273"/>
                    </a:lnTo>
                    <a:lnTo>
                      <a:pt x="648" y="273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4" y="290"/>
                    </a:lnTo>
                    <a:lnTo>
                      <a:pt x="657" y="297"/>
                    </a:lnTo>
                    <a:lnTo>
                      <a:pt x="658" y="304"/>
                    </a:lnTo>
                    <a:lnTo>
                      <a:pt x="658" y="304"/>
                    </a:lnTo>
                    <a:lnTo>
                      <a:pt x="657" y="309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21"/>
                    </a:lnTo>
                    <a:lnTo>
                      <a:pt x="648" y="328"/>
                    </a:lnTo>
                    <a:lnTo>
                      <a:pt x="651" y="329"/>
                    </a:lnTo>
                    <a:lnTo>
                      <a:pt x="654" y="331"/>
                    </a:lnTo>
                    <a:lnTo>
                      <a:pt x="654" y="333"/>
                    </a:lnTo>
                    <a:lnTo>
                      <a:pt x="656" y="334"/>
                    </a:lnTo>
                    <a:lnTo>
                      <a:pt x="656" y="336"/>
                    </a:lnTo>
                    <a:lnTo>
                      <a:pt x="654" y="339"/>
                    </a:lnTo>
                    <a:lnTo>
                      <a:pt x="653" y="344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0" y="350"/>
                    </a:lnTo>
                    <a:lnTo>
                      <a:pt x="648" y="350"/>
                    </a:lnTo>
                    <a:lnTo>
                      <a:pt x="646" y="348"/>
                    </a:lnTo>
                    <a:lnTo>
                      <a:pt x="636" y="345"/>
                    </a:lnTo>
                    <a:lnTo>
                      <a:pt x="625" y="341"/>
                    </a:lnTo>
                    <a:lnTo>
                      <a:pt x="613" y="338"/>
                    </a:lnTo>
                    <a:lnTo>
                      <a:pt x="603" y="336"/>
                    </a:lnTo>
                    <a:lnTo>
                      <a:pt x="596" y="335"/>
                    </a:lnTo>
                    <a:lnTo>
                      <a:pt x="591" y="335"/>
                    </a:lnTo>
                    <a:lnTo>
                      <a:pt x="588" y="333"/>
                    </a:lnTo>
                    <a:lnTo>
                      <a:pt x="588" y="333"/>
                    </a:lnTo>
                    <a:lnTo>
                      <a:pt x="584" y="333"/>
                    </a:lnTo>
                    <a:lnTo>
                      <a:pt x="584" y="333"/>
                    </a:lnTo>
                    <a:lnTo>
                      <a:pt x="579" y="335"/>
                    </a:lnTo>
                    <a:lnTo>
                      <a:pt x="579" y="335"/>
                    </a:lnTo>
                    <a:lnTo>
                      <a:pt x="578" y="338"/>
                    </a:lnTo>
                    <a:lnTo>
                      <a:pt x="578" y="338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4" y="347"/>
                    </a:lnTo>
                    <a:lnTo>
                      <a:pt x="574" y="347"/>
                    </a:lnTo>
                    <a:lnTo>
                      <a:pt x="577" y="354"/>
                    </a:lnTo>
                    <a:lnTo>
                      <a:pt x="580" y="363"/>
                    </a:lnTo>
                    <a:lnTo>
                      <a:pt x="582" y="366"/>
                    </a:lnTo>
                    <a:lnTo>
                      <a:pt x="583" y="371"/>
                    </a:lnTo>
                    <a:lnTo>
                      <a:pt x="582" y="373"/>
                    </a:lnTo>
                    <a:lnTo>
                      <a:pt x="582" y="373"/>
                    </a:lnTo>
                    <a:lnTo>
                      <a:pt x="580" y="378"/>
                    </a:lnTo>
                    <a:lnTo>
                      <a:pt x="572" y="390"/>
                    </a:lnTo>
                    <a:lnTo>
                      <a:pt x="570" y="395"/>
                    </a:lnTo>
                    <a:lnTo>
                      <a:pt x="568" y="396"/>
                    </a:lnTo>
                    <a:lnTo>
                      <a:pt x="567" y="396"/>
                    </a:lnTo>
                    <a:lnTo>
                      <a:pt x="566" y="395"/>
                    </a:lnTo>
                    <a:lnTo>
                      <a:pt x="565" y="395"/>
                    </a:lnTo>
                    <a:lnTo>
                      <a:pt x="561" y="391"/>
                    </a:lnTo>
                    <a:lnTo>
                      <a:pt x="559" y="389"/>
                    </a:lnTo>
                    <a:lnTo>
                      <a:pt x="559" y="389"/>
                    </a:lnTo>
                    <a:lnTo>
                      <a:pt x="557" y="388"/>
                    </a:lnTo>
                    <a:lnTo>
                      <a:pt x="557" y="388"/>
                    </a:lnTo>
                    <a:lnTo>
                      <a:pt x="554" y="388"/>
                    </a:lnTo>
                    <a:lnTo>
                      <a:pt x="554" y="388"/>
                    </a:lnTo>
                    <a:lnTo>
                      <a:pt x="551" y="388"/>
                    </a:lnTo>
                    <a:lnTo>
                      <a:pt x="551" y="388"/>
                    </a:lnTo>
                    <a:lnTo>
                      <a:pt x="549" y="389"/>
                    </a:lnTo>
                    <a:lnTo>
                      <a:pt x="549" y="389"/>
                    </a:lnTo>
                    <a:lnTo>
                      <a:pt x="543" y="395"/>
                    </a:lnTo>
                    <a:lnTo>
                      <a:pt x="536" y="404"/>
                    </a:lnTo>
                    <a:lnTo>
                      <a:pt x="530" y="413"/>
                    </a:lnTo>
                    <a:lnTo>
                      <a:pt x="526" y="419"/>
                    </a:lnTo>
                    <a:lnTo>
                      <a:pt x="523" y="426"/>
                    </a:lnTo>
                    <a:lnTo>
                      <a:pt x="521" y="435"/>
                    </a:lnTo>
                    <a:lnTo>
                      <a:pt x="518" y="440"/>
                    </a:lnTo>
                    <a:lnTo>
                      <a:pt x="517" y="445"/>
                    </a:lnTo>
                    <a:lnTo>
                      <a:pt x="514" y="449"/>
                    </a:lnTo>
                    <a:lnTo>
                      <a:pt x="510" y="451"/>
                    </a:lnTo>
                    <a:lnTo>
                      <a:pt x="510" y="451"/>
                    </a:lnTo>
                    <a:lnTo>
                      <a:pt x="509" y="454"/>
                    </a:lnTo>
                    <a:lnTo>
                      <a:pt x="509" y="454"/>
                    </a:lnTo>
                    <a:lnTo>
                      <a:pt x="508" y="460"/>
                    </a:lnTo>
                    <a:lnTo>
                      <a:pt x="509" y="466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6" y="478"/>
                    </a:lnTo>
                    <a:lnTo>
                      <a:pt x="520" y="489"/>
                    </a:lnTo>
                    <a:lnTo>
                      <a:pt x="522" y="499"/>
                    </a:lnTo>
                    <a:lnTo>
                      <a:pt x="522" y="506"/>
                    </a:lnTo>
                    <a:lnTo>
                      <a:pt x="512" y="519"/>
                    </a:lnTo>
                    <a:lnTo>
                      <a:pt x="505" y="527"/>
                    </a:lnTo>
                    <a:lnTo>
                      <a:pt x="499" y="538"/>
                    </a:lnTo>
                    <a:lnTo>
                      <a:pt x="495" y="549"/>
                    </a:lnTo>
                    <a:lnTo>
                      <a:pt x="490" y="555"/>
                    </a:lnTo>
                    <a:lnTo>
                      <a:pt x="486" y="561"/>
                    </a:lnTo>
                    <a:lnTo>
                      <a:pt x="485" y="563"/>
                    </a:lnTo>
                    <a:lnTo>
                      <a:pt x="485" y="563"/>
                    </a:lnTo>
                    <a:lnTo>
                      <a:pt x="485" y="567"/>
                    </a:lnTo>
                    <a:lnTo>
                      <a:pt x="485" y="567"/>
                    </a:lnTo>
                    <a:lnTo>
                      <a:pt x="486" y="571"/>
                    </a:lnTo>
                    <a:lnTo>
                      <a:pt x="486" y="571"/>
                    </a:lnTo>
                    <a:lnTo>
                      <a:pt x="489" y="575"/>
                    </a:lnTo>
                    <a:lnTo>
                      <a:pt x="489" y="577"/>
                    </a:lnTo>
                    <a:lnTo>
                      <a:pt x="487" y="580"/>
                    </a:lnTo>
                    <a:lnTo>
                      <a:pt x="486" y="583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4" y="594"/>
                    </a:lnTo>
                    <a:lnTo>
                      <a:pt x="470" y="596"/>
                    </a:lnTo>
                    <a:lnTo>
                      <a:pt x="465" y="599"/>
                    </a:lnTo>
                    <a:lnTo>
                      <a:pt x="455" y="601"/>
                    </a:lnTo>
                    <a:lnTo>
                      <a:pt x="453" y="604"/>
                    </a:lnTo>
                    <a:lnTo>
                      <a:pt x="453" y="604"/>
                    </a:lnTo>
                    <a:lnTo>
                      <a:pt x="450" y="607"/>
                    </a:lnTo>
                    <a:lnTo>
                      <a:pt x="450" y="607"/>
                    </a:lnTo>
                    <a:lnTo>
                      <a:pt x="450" y="687"/>
                    </a:lnTo>
                    <a:lnTo>
                      <a:pt x="449" y="696"/>
                    </a:lnTo>
                    <a:lnTo>
                      <a:pt x="444" y="714"/>
                    </a:lnTo>
                    <a:lnTo>
                      <a:pt x="439" y="732"/>
                    </a:lnTo>
                    <a:lnTo>
                      <a:pt x="436" y="739"/>
                    </a:lnTo>
                    <a:lnTo>
                      <a:pt x="431" y="744"/>
                    </a:lnTo>
                    <a:lnTo>
                      <a:pt x="425" y="755"/>
                    </a:lnTo>
                    <a:lnTo>
                      <a:pt x="423" y="763"/>
                    </a:lnTo>
                    <a:lnTo>
                      <a:pt x="422" y="767"/>
                    </a:lnTo>
                    <a:lnTo>
                      <a:pt x="421" y="770"/>
                    </a:lnTo>
                    <a:lnTo>
                      <a:pt x="421" y="770"/>
                    </a:lnTo>
                    <a:lnTo>
                      <a:pt x="422" y="774"/>
                    </a:lnTo>
                    <a:lnTo>
                      <a:pt x="422" y="774"/>
                    </a:lnTo>
                    <a:lnTo>
                      <a:pt x="423" y="775"/>
                    </a:lnTo>
                    <a:lnTo>
                      <a:pt x="423" y="775"/>
                    </a:lnTo>
                    <a:lnTo>
                      <a:pt x="428" y="780"/>
                    </a:lnTo>
                    <a:lnTo>
                      <a:pt x="433" y="782"/>
                    </a:lnTo>
                    <a:lnTo>
                      <a:pt x="437" y="787"/>
                    </a:lnTo>
                    <a:lnTo>
                      <a:pt x="440" y="788"/>
                    </a:lnTo>
                    <a:lnTo>
                      <a:pt x="441" y="791"/>
                    </a:lnTo>
                    <a:lnTo>
                      <a:pt x="442" y="798"/>
                    </a:lnTo>
                    <a:lnTo>
                      <a:pt x="442" y="810"/>
                    </a:lnTo>
                    <a:lnTo>
                      <a:pt x="442" y="822"/>
                    </a:lnTo>
                    <a:lnTo>
                      <a:pt x="440" y="825"/>
                    </a:lnTo>
                    <a:lnTo>
                      <a:pt x="439" y="826"/>
                    </a:lnTo>
                    <a:lnTo>
                      <a:pt x="436" y="828"/>
                    </a:lnTo>
                    <a:lnTo>
                      <a:pt x="431" y="826"/>
                    </a:lnTo>
                    <a:lnTo>
                      <a:pt x="431" y="826"/>
                    </a:lnTo>
                    <a:lnTo>
                      <a:pt x="418" y="825"/>
                    </a:lnTo>
                    <a:lnTo>
                      <a:pt x="404" y="825"/>
                    </a:lnTo>
                    <a:lnTo>
                      <a:pt x="399" y="826"/>
                    </a:lnTo>
                    <a:lnTo>
                      <a:pt x="399" y="826"/>
                    </a:lnTo>
                    <a:lnTo>
                      <a:pt x="394" y="830"/>
                    </a:lnTo>
                    <a:lnTo>
                      <a:pt x="385" y="838"/>
                    </a:lnTo>
                    <a:lnTo>
                      <a:pt x="376" y="851"/>
                    </a:lnTo>
                    <a:lnTo>
                      <a:pt x="360" y="873"/>
                    </a:lnTo>
                    <a:lnTo>
                      <a:pt x="359" y="878"/>
                    </a:lnTo>
                    <a:lnTo>
                      <a:pt x="359" y="878"/>
                    </a:lnTo>
                    <a:lnTo>
                      <a:pt x="357" y="881"/>
                    </a:lnTo>
                    <a:lnTo>
                      <a:pt x="357" y="881"/>
                    </a:lnTo>
                    <a:lnTo>
                      <a:pt x="356" y="890"/>
                    </a:lnTo>
                    <a:lnTo>
                      <a:pt x="356" y="900"/>
                    </a:lnTo>
                    <a:lnTo>
                      <a:pt x="355" y="903"/>
                    </a:lnTo>
                    <a:lnTo>
                      <a:pt x="354" y="903"/>
                    </a:lnTo>
                    <a:lnTo>
                      <a:pt x="354" y="907"/>
                    </a:lnTo>
                    <a:lnTo>
                      <a:pt x="354" y="907"/>
                    </a:lnTo>
                    <a:lnTo>
                      <a:pt x="354" y="917"/>
                    </a:lnTo>
                    <a:lnTo>
                      <a:pt x="354" y="937"/>
                    </a:lnTo>
                    <a:lnTo>
                      <a:pt x="355" y="958"/>
                    </a:lnTo>
                    <a:lnTo>
                      <a:pt x="356" y="97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65" y="1008"/>
                    </a:lnTo>
                    <a:lnTo>
                      <a:pt x="365" y="1008"/>
                    </a:lnTo>
                    <a:lnTo>
                      <a:pt x="366" y="1012"/>
                    </a:lnTo>
                    <a:lnTo>
                      <a:pt x="367" y="1016"/>
                    </a:lnTo>
                    <a:lnTo>
                      <a:pt x="367" y="1016"/>
                    </a:lnTo>
                    <a:lnTo>
                      <a:pt x="366" y="1024"/>
                    </a:lnTo>
                    <a:lnTo>
                      <a:pt x="362" y="1041"/>
                    </a:lnTo>
                    <a:lnTo>
                      <a:pt x="362" y="1041"/>
                    </a:lnTo>
                    <a:lnTo>
                      <a:pt x="363" y="1055"/>
                    </a:lnTo>
                    <a:lnTo>
                      <a:pt x="366" y="1071"/>
                    </a:lnTo>
                    <a:lnTo>
                      <a:pt x="368" y="1080"/>
                    </a:lnTo>
                    <a:lnTo>
                      <a:pt x="369" y="1083"/>
                    </a:lnTo>
                    <a:lnTo>
                      <a:pt x="369" y="1083"/>
                    </a:lnTo>
                    <a:lnTo>
                      <a:pt x="372" y="1085"/>
                    </a:lnTo>
                    <a:lnTo>
                      <a:pt x="372" y="1085"/>
                    </a:lnTo>
                    <a:lnTo>
                      <a:pt x="375" y="1088"/>
                    </a:lnTo>
                    <a:lnTo>
                      <a:pt x="381" y="1091"/>
                    </a:lnTo>
                    <a:lnTo>
                      <a:pt x="385" y="1093"/>
                    </a:lnTo>
                    <a:lnTo>
                      <a:pt x="385" y="1093"/>
                    </a:lnTo>
                    <a:lnTo>
                      <a:pt x="388" y="1097"/>
                    </a:lnTo>
                    <a:lnTo>
                      <a:pt x="391" y="1102"/>
                    </a:lnTo>
                    <a:lnTo>
                      <a:pt x="393" y="1107"/>
                    </a:lnTo>
                    <a:lnTo>
                      <a:pt x="396" y="1113"/>
                    </a:lnTo>
                    <a:lnTo>
                      <a:pt x="396" y="1117"/>
                    </a:lnTo>
                    <a:lnTo>
                      <a:pt x="396" y="1127"/>
                    </a:lnTo>
                    <a:lnTo>
                      <a:pt x="396" y="1134"/>
                    </a:lnTo>
                    <a:lnTo>
                      <a:pt x="394" y="1136"/>
                    </a:lnTo>
                    <a:lnTo>
                      <a:pt x="394" y="1136"/>
                    </a:lnTo>
                    <a:lnTo>
                      <a:pt x="394" y="1135"/>
                    </a:lnTo>
                    <a:lnTo>
                      <a:pt x="394" y="1135"/>
                    </a:lnTo>
                    <a:lnTo>
                      <a:pt x="384" y="1140"/>
                    </a:lnTo>
                    <a:lnTo>
                      <a:pt x="376" y="1144"/>
                    </a:lnTo>
                    <a:lnTo>
                      <a:pt x="376" y="1144"/>
                    </a:lnTo>
                    <a:lnTo>
                      <a:pt x="374" y="1146"/>
                    </a:lnTo>
                    <a:lnTo>
                      <a:pt x="373" y="1148"/>
                    </a:lnTo>
                    <a:lnTo>
                      <a:pt x="372" y="1152"/>
                    </a:lnTo>
                    <a:lnTo>
                      <a:pt x="371" y="1157"/>
                    </a:lnTo>
                    <a:lnTo>
                      <a:pt x="371" y="1157"/>
                    </a:lnTo>
                    <a:lnTo>
                      <a:pt x="372" y="1167"/>
                    </a:lnTo>
                    <a:lnTo>
                      <a:pt x="372" y="1167"/>
                    </a:lnTo>
                    <a:lnTo>
                      <a:pt x="374" y="1175"/>
                    </a:lnTo>
                    <a:lnTo>
                      <a:pt x="378" y="1180"/>
                    </a:lnTo>
                    <a:lnTo>
                      <a:pt x="378" y="1180"/>
                    </a:lnTo>
                    <a:lnTo>
                      <a:pt x="381" y="1190"/>
                    </a:lnTo>
                    <a:lnTo>
                      <a:pt x="385" y="1198"/>
                    </a:lnTo>
                    <a:lnTo>
                      <a:pt x="387" y="1207"/>
                    </a:lnTo>
                    <a:lnTo>
                      <a:pt x="387" y="1214"/>
                    </a:lnTo>
                    <a:lnTo>
                      <a:pt x="387" y="1214"/>
                    </a:lnTo>
                    <a:lnTo>
                      <a:pt x="387" y="1220"/>
                    </a:lnTo>
                    <a:lnTo>
                      <a:pt x="385" y="1227"/>
                    </a:lnTo>
                    <a:lnTo>
                      <a:pt x="380" y="1245"/>
                    </a:lnTo>
                    <a:lnTo>
                      <a:pt x="381" y="1245"/>
                    </a:lnTo>
                    <a:lnTo>
                      <a:pt x="380" y="1245"/>
                    </a:lnTo>
                    <a:lnTo>
                      <a:pt x="378" y="1248"/>
                    </a:lnTo>
                    <a:lnTo>
                      <a:pt x="375" y="1253"/>
                    </a:lnTo>
                    <a:lnTo>
                      <a:pt x="373" y="1257"/>
                    </a:lnTo>
                    <a:lnTo>
                      <a:pt x="368" y="1259"/>
                    </a:lnTo>
                    <a:lnTo>
                      <a:pt x="369" y="1260"/>
                    </a:lnTo>
                    <a:lnTo>
                      <a:pt x="368" y="1259"/>
                    </a:lnTo>
                    <a:lnTo>
                      <a:pt x="368" y="1259"/>
                    </a:lnTo>
                    <a:lnTo>
                      <a:pt x="360" y="1264"/>
                    </a:lnTo>
                    <a:lnTo>
                      <a:pt x="355" y="1269"/>
                    </a:lnTo>
                    <a:lnTo>
                      <a:pt x="353" y="1272"/>
                    </a:lnTo>
                    <a:lnTo>
                      <a:pt x="351" y="1275"/>
                    </a:lnTo>
                    <a:lnTo>
                      <a:pt x="351" y="1275"/>
                    </a:lnTo>
                    <a:lnTo>
                      <a:pt x="349" y="1281"/>
                    </a:lnTo>
                    <a:lnTo>
                      <a:pt x="349" y="1281"/>
                    </a:lnTo>
                    <a:lnTo>
                      <a:pt x="347" y="1283"/>
                    </a:lnTo>
                    <a:lnTo>
                      <a:pt x="342" y="1287"/>
                    </a:lnTo>
                    <a:lnTo>
                      <a:pt x="342" y="1287"/>
                    </a:lnTo>
                    <a:lnTo>
                      <a:pt x="341" y="1289"/>
                    </a:lnTo>
                    <a:lnTo>
                      <a:pt x="341" y="1290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3" y="1306"/>
                    </a:lnTo>
                    <a:lnTo>
                      <a:pt x="345" y="1316"/>
                    </a:lnTo>
                    <a:lnTo>
                      <a:pt x="348" y="1326"/>
                    </a:lnTo>
                    <a:lnTo>
                      <a:pt x="349" y="1335"/>
                    </a:lnTo>
                    <a:lnTo>
                      <a:pt x="349" y="1335"/>
                    </a:lnTo>
                    <a:lnTo>
                      <a:pt x="349" y="1343"/>
                    </a:lnTo>
                    <a:lnTo>
                      <a:pt x="347" y="1351"/>
                    </a:lnTo>
                    <a:lnTo>
                      <a:pt x="347" y="1351"/>
                    </a:lnTo>
                    <a:lnTo>
                      <a:pt x="345" y="1355"/>
                    </a:lnTo>
                    <a:lnTo>
                      <a:pt x="345" y="1355"/>
                    </a:lnTo>
                    <a:lnTo>
                      <a:pt x="344" y="1363"/>
                    </a:lnTo>
                    <a:lnTo>
                      <a:pt x="344" y="1366"/>
                    </a:lnTo>
                    <a:lnTo>
                      <a:pt x="343" y="1368"/>
                    </a:lnTo>
                    <a:lnTo>
                      <a:pt x="343" y="1369"/>
                    </a:lnTo>
                    <a:lnTo>
                      <a:pt x="341" y="1366"/>
                    </a:lnTo>
                    <a:lnTo>
                      <a:pt x="338" y="1364"/>
                    </a:lnTo>
                    <a:lnTo>
                      <a:pt x="338" y="1364"/>
                    </a:lnTo>
                    <a:lnTo>
                      <a:pt x="336" y="1361"/>
                    </a:lnTo>
                    <a:lnTo>
                      <a:pt x="332" y="1355"/>
                    </a:lnTo>
                    <a:lnTo>
                      <a:pt x="331" y="1351"/>
                    </a:lnTo>
                    <a:lnTo>
                      <a:pt x="331" y="1351"/>
                    </a:lnTo>
                    <a:lnTo>
                      <a:pt x="330" y="1349"/>
                    </a:lnTo>
                    <a:lnTo>
                      <a:pt x="329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25" y="1350"/>
                    </a:lnTo>
                    <a:lnTo>
                      <a:pt x="325" y="1350"/>
                    </a:lnTo>
                    <a:lnTo>
                      <a:pt x="316" y="1357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2" y="1344"/>
                    </a:lnTo>
                    <a:lnTo>
                      <a:pt x="310" y="1339"/>
                    </a:lnTo>
                    <a:lnTo>
                      <a:pt x="310" y="1339"/>
                    </a:lnTo>
                    <a:lnTo>
                      <a:pt x="307" y="1338"/>
                    </a:lnTo>
                    <a:lnTo>
                      <a:pt x="305" y="1337"/>
                    </a:lnTo>
                    <a:lnTo>
                      <a:pt x="305" y="1337"/>
                    </a:lnTo>
                    <a:lnTo>
                      <a:pt x="301" y="1333"/>
                    </a:lnTo>
                    <a:lnTo>
                      <a:pt x="299" y="1330"/>
                    </a:lnTo>
                    <a:lnTo>
                      <a:pt x="297" y="1326"/>
                    </a:lnTo>
                    <a:lnTo>
                      <a:pt x="297" y="1326"/>
                    </a:lnTo>
                    <a:lnTo>
                      <a:pt x="294" y="1319"/>
                    </a:lnTo>
                    <a:lnTo>
                      <a:pt x="292" y="1310"/>
                    </a:lnTo>
                    <a:lnTo>
                      <a:pt x="288" y="1284"/>
                    </a:lnTo>
                    <a:lnTo>
                      <a:pt x="288" y="1284"/>
                    </a:lnTo>
                    <a:lnTo>
                      <a:pt x="285" y="1279"/>
                    </a:lnTo>
                    <a:lnTo>
                      <a:pt x="283" y="1282"/>
                    </a:lnTo>
                    <a:lnTo>
                      <a:pt x="282" y="1282"/>
                    </a:lnTo>
                    <a:lnTo>
                      <a:pt x="283" y="1285"/>
                    </a:lnTo>
                    <a:lnTo>
                      <a:pt x="283" y="1285"/>
                    </a:lnTo>
                    <a:lnTo>
                      <a:pt x="286" y="1290"/>
                    </a:lnTo>
                    <a:lnTo>
                      <a:pt x="287" y="1295"/>
                    </a:lnTo>
                    <a:lnTo>
                      <a:pt x="287" y="1297"/>
                    </a:lnTo>
                    <a:lnTo>
                      <a:pt x="286" y="1301"/>
                    </a:lnTo>
                    <a:lnTo>
                      <a:pt x="285" y="1302"/>
                    </a:lnTo>
                    <a:lnTo>
                      <a:pt x="282" y="1302"/>
                    </a:lnTo>
                    <a:lnTo>
                      <a:pt x="281" y="1301"/>
                    </a:lnTo>
                    <a:lnTo>
                      <a:pt x="279" y="1296"/>
                    </a:lnTo>
                    <a:lnTo>
                      <a:pt x="279" y="1295"/>
                    </a:lnTo>
                    <a:lnTo>
                      <a:pt x="279" y="1294"/>
                    </a:lnTo>
                    <a:lnTo>
                      <a:pt x="276" y="1296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3" y="1302"/>
                    </a:lnTo>
                    <a:lnTo>
                      <a:pt x="272" y="1304"/>
                    </a:lnTo>
                    <a:lnTo>
                      <a:pt x="272" y="1304"/>
                    </a:lnTo>
                    <a:lnTo>
                      <a:pt x="273" y="1307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80" y="1312"/>
                    </a:lnTo>
                    <a:lnTo>
                      <a:pt x="280" y="1312"/>
                    </a:lnTo>
                    <a:lnTo>
                      <a:pt x="281" y="1315"/>
                    </a:lnTo>
                    <a:lnTo>
                      <a:pt x="282" y="1319"/>
                    </a:lnTo>
                    <a:lnTo>
                      <a:pt x="282" y="1319"/>
                    </a:lnTo>
                    <a:lnTo>
                      <a:pt x="282" y="1324"/>
                    </a:lnTo>
                    <a:lnTo>
                      <a:pt x="279" y="1331"/>
                    </a:lnTo>
                    <a:lnTo>
                      <a:pt x="279" y="1331"/>
                    </a:lnTo>
                    <a:lnTo>
                      <a:pt x="278" y="1335"/>
                    </a:lnTo>
                    <a:lnTo>
                      <a:pt x="275" y="1340"/>
                    </a:lnTo>
                    <a:lnTo>
                      <a:pt x="272" y="1349"/>
                    </a:lnTo>
                    <a:lnTo>
                      <a:pt x="270" y="1351"/>
                    </a:lnTo>
                    <a:lnTo>
                      <a:pt x="268" y="1352"/>
                    </a:lnTo>
                    <a:lnTo>
                      <a:pt x="268" y="1352"/>
                    </a:lnTo>
                    <a:lnTo>
                      <a:pt x="261" y="1355"/>
                    </a:lnTo>
                    <a:lnTo>
                      <a:pt x="251" y="1356"/>
                    </a:lnTo>
                    <a:lnTo>
                      <a:pt x="248" y="1355"/>
                    </a:lnTo>
                    <a:lnTo>
                      <a:pt x="245" y="1353"/>
                    </a:lnTo>
                    <a:lnTo>
                      <a:pt x="242" y="1351"/>
                    </a:lnTo>
                    <a:lnTo>
                      <a:pt x="238" y="1347"/>
                    </a:lnTo>
                    <a:lnTo>
                      <a:pt x="237" y="1345"/>
                    </a:lnTo>
                    <a:lnTo>
                      <a:pt x="236" y="1343"/>
                    </a:lnTo>
                    <a:lnTo>
                      <a:pt x="236" y="1358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26" y="1371"/>
                    </a:lnTo>
                    <a:lnTo>
                      <a:pt x="219" y="1380"/>
                    </a:lnTo>
                    <a:lnTo>
                      <a:pt x="213" y="1387"/>
                    </a:lnTo>
                    <a:lnTo>
                      <a:pt x="210" y="1390"/>
                    </a:lnTo>
                    <a:lnTo>
                      <a:pt x="205" y="1393"/>
                    </a:lnTo>
                    <a:lnTo>
                      <a:pt x="205" y="1394"/>
                    </a:lnTo>
                    <a:lnTo>
                      <a:pt x="202" y="1396"/>
                    </a:lnTo>
                    <a:lnTo>
                      <a:pt x="201" y="1396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198" y="1406"/>
                    </a:lnTo>
                    <a:lnTo>
                      <a:pt x="193" y="1413"/>
                    </a:lnTo>
                    <a:lnTo>
                      <a:pt x="182" y="1425"/>
                    </a:lnTo>
                    <a:lnTo>
                      <a:pt x="169" y="1437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6" y="1448"/>
                    </a:lnTo>
                    <a:lnTo>
                      <a:pt x="152" y="1449"/>
                    </a:lnTo>
                    <a:lnTo>
                      <a:pt x="152" y="1448"/>
                    </a:lnTo>
                    <a:lnTo>
                      <a:pt x="152" y="1438"/>
                    </a:lnTo>
                    <a:lnTo>
                      <a:pt x="146" y="1446"/>
                    </a:lnTo>
                    <a:lnTo>
                      <a:pt x="140" y="1452"/>
                    </a:lnTo>
                    <a:lnTo>
                      <a:pt x="134" y="1457"/>
                    </a:lnTo>
                    <a:lnTo>
                      <a:pt x="127" y="1458"/>
                    </a:lnTo>
                    <a:lnTo>
                      <a:pt x="120" y="1458"/>
                    </a:lnTo>
                    <a:lnTo>
                      <a:pt x="112" y="1457"/>
                    </a:lnTo>
                    <a:lnTo>
                      <a:pt x="103" y="1455"/>
                    </a:lnTo>
                    <a:lnTo>
                      <a:pt x="96" y="1452"/>
                    </a:lnTo>
                    <a:lnTo>
                      <a:pt x="94" y="1452"/>
                    </a:lnTo>
                    <a:lnTo>
                      <a:pt x="94" y="1451"/>
                    </a:lnTo>
                    <a:lnTo>
                      <a:pt x="84" y="1451"/>
                    </a:lnTo>
                    <a:lnTo>
                      <a:pt x="81" y="1451"/>
                    </a:lnTo>
                    <a:lnTo>
                      <a:pt x="78" y="1448"/>
                    </a:lnTo>
                    <a:lnTo>
                      <a:pt x="76" y="1445"/>
                    </a:lnTo>
                    <a:lnTo>
                      <a:pt x="76" y="1443"/>
                    </a:lnTo>
                    <a:lnTo>
                      <a:pt x="77" y="1439"/>
                    </a:lnTo>
                    <a:lnTo>
                      <a:pt x="80" y="1436"/>
                    </a:lnTo>
                    <a:lnTo>
                      <a:pt x="83" y="1433"/>
                    </a:lnTo>
                    <a:lnTo>
                      <a:pt x="82" y="1432"/>
                    </a:lnTo>
                    <a:lnTo>
                      <a:pt x="78" y="1434"/>
                    </a:lnTo>
                    <a:lnTo>
                      <a:pt x="74" y="1434"/>
                    </a:lnTo>
                    <a:lnTo>
                      <a:pt x="66" y="1433"/>
                    </a:lnTo>
                    <a:lnTo>
                      <a:pt x="63" y="1431"/>
                    </a:lnTo>
                    <a:lnTo>
                      <a:pt x="59" y="1428"/>
                    </a:lnTo>
                    <a:lnTo>
                      <a:pt x="38" y="1412"/>
                    </a:lnTo>
                    <a:lnTo>
                      <a:pt x="26" y="1402"/>
                    </a:lnTo>
                    <a:lnTo>
                      <a:pt x="18" y="1394"/>
                    </a:lnTo>
                    <a:lnTo>
                      <a:pt x="15" y="1390"/>
                    </a:lnTo>
                    <a:lnTo>
                      <a:pt x="14" y="1387"/>
                    </a:lnTo>
                    <a:lnTo>
                      <a:pt x="14" y="1383"/>
                    </a:lnTo>
                    <a:lnTo>
                      <a:pt x="15" y="1380"/>
                    </a:lnTo>
                    <a:lnTo>
                      <a:pt x="19" y="1371"/>
                    </a:lnTo>
                    <a:lnTo>
                      <a:pt x="21" y="1364"/>
                    </a:lnTo>
                    <a:lnTo>
                      <a:pt x="22" y="1363"/>
                    </a:lnTo>
                    <a:lnTo>
                      <a:pt x="24" y="1361"/>
                    </a:lnTo>
                    <a:lnTo>
                      <a:pt x="25" y="1359"/>
                    </a:lnTo>
                    <a:lnTo>
                      <a:pt x="26" y="1359"/>
                    </a:lnTo>
                    <a:lnTo>
                      <a:pt x="32" y="1361"/>
                    </a:lnTo>
                    <a:lnTo>
                      <a:pt x="35" y="1363"/>
                    </a:lnTo>
                    <a:lnTo>
                      <a:pt x="43" y="1366"/>
                    </a:lnTo>
                    <a:lnTo>
                      <a:pt x="49" y="1370"/>
                    </a:lnTo>
                    <a:lnTo>
                      <a:pt x="52" y="1372"/>
                    </a:lnTo>
                    <a:lnTo>
                      <a:pt x="53" y="1372"/>
                    </a:lnTo>
                    <a:lnTo>
                      <a:pt x="53" y="1371"/>
                    </a:lnTo>
                    <a:lnTo>
                      <a:pt x="53" y="1371"/>
                    </a:lnTo>
                    <a:lnTo>
                      <a:pt x="52" y="1369"/>
                    </a:lnTo>
                    <a:lnTo>
                      <a:pt x="50" y="1362"/>
                    </a:lnTo>
                    <a:lnTo>
                      <a:pt x="52" y="1359"/>
                    </a:lnTo>
                    <a:lnTo>
                      <a:pt x="61" y="1357"/>
                    </a:lnTo>
                    <a:lnTo>
                      <a:pt x="70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66" y="1352"/>
                    </a:lnTo>
                    <a:lnTo>
                      <a:pt x="52" y="1355"/>
                    </a:lnTo>
                    <a:lnTo>
                      <a:pt x="47" y="1358"/>
                    </a:lnTo>
                    <a:lnTo>
                      <a:pt x="44" y="1359"/>
                    </a:lnTo>
                    <a:lnTo>
                      <a:pt x="43" y="1361"/>
                    </a:lnTo>
                    <a:lnTo>
                      <a:pt x="43" y="1359"/>
                    </a:lnTo>
                    <a:lnTo>
                      <a:pt x="41" y="1359"/>
                    </a:lnTo>
                    <a:lnTo>
                      <a:pt x="43" y="1359"/>
                    </a:lnTo>
                    <a:lnTo>
                      <a:pt x="43" y="1359"/>
                    </a:lnTo>
                    <a:lnTo>
                      <a:pt x="40" y="1352"/>
                    </a:lnTo>
                    <a:lnTo>
                      <a:pt x="40" y="1347"/>
                    </a:lnTo>
                    <a:lnTo>
                      <a:pt x="40" y="1347"/>
                    </a:lnTo>
                    <a:lnTo>
                      <a:pt x="40" y="1346"/>
                    </a:lnTo>
                    <a:lnTo>
                      <a:pt x="41" y="1344"/>
                    </a:lnTo>
                    <a:lnTo>
                      <a:pt x="41" y="1344"/>
                    </a:lnTo>
                    <a:lnTo>
                      <a:pt x="49" y="1340"/>
                    </a:lnTo>
                    <a:lnTo>
                      <a:pt x="49" y="1339"/>
                    </a:lnTo>
                    <a:lnTo>
                      <a:pt x="49" y="1340"/>
                    </a:lnTo>
                    <a:lnTo>
                      <a:pt x="50" y="1340"/>
                    </a:lnTo>
                    <a:lnTo>
                      <a:pt x="51" y="1340"/>
                    </a:lnTo>
                    <a:lnTo>
                      <a:pt x="46" y="1335"/>
                    </a:lnTo>
                    <a:lnTo>
                      <a:pt x="46" y="1334"/>
                    </a:lnTo>
                    <a:lnTo>
                      <a:pt x="49" y="1333"/>
                    </a:lnTo>
                    <a:lnTo>
                      <a:pt x="52" y="1330"/>
                    </a:lnTo>
                    <a:lnTo>
                      <a:pt x="56" y="1328"/>
                    </a:lnTo>
                    <a:lnTo>
                      <a:pt x="65" y="1325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6" y="1322"/>
                    </a:lnTo>
                    <a:lnTo>
                      <a:pt x="66" y="1322"/>
                    </a:lnTo>
                    <a:lnTo>
                      <a:pt x="62" y="1322"/>
                    </a:lnTo>
                    <a:lnTo>
                      <a:pt x="56" y="1322"/>
                    </a:lnTo>
                    <a:lnTo>
                      <a:pt x="50" y="1322"/>
                    </a:lnTo>
                    <a:lnTo>
                      <a:pt x="49" y="1322"/>
                    </a:lnTo>
                    <a:lnTo>
                      <a:pt x="49" y="1320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3" y="1312"/>
                    </a:lnTo>
                    <a:lnTo>
                      <a:pt x="58" y="1307"/>
                    </a:lnTo>
                    <a:lnTo>
                      <a:pt x="63" y="1302"/>
                    </a:lnTo>
                    <a:lnTo>
                      <a:pt x="70" y="1300"/>
                    </a:lnTo>
                    <a:lnTo>
                      <a:pt x="70" y="1300"/>
                    </a:lnTo>
                    <a:lnTo>
                      <a:pt x="71" y="1297"/>
                    </a:lnTo>
                    <a:lnTo>
                      <a:pt x="71" y="1296"/>
                    </a:lnTo>
                    <a:lnTo>
                      <a:pt x="66" y="1294"/>
                    </a:lnTo>
                    <a:lnTo>
                      <a:pt x="64" y="1294"/>
                    </a:lnTo>
                    <a:lnTo>
                      <a:pt x="64" y="1294"/>
                    </a:lnTo>
                    <a:lnTo>
                      <a:pt x="53" y="1306"/>
                    </a:lnTo>
                    <a:lnTo>
                      <a:pt x="47" y="1308"/>
                    </a:lnTo>
                    <a:lnTo>
                      <a:pt x="43" y="1309"/>
                    </a:lnTo>
                    <a:lnTo>
                      <a:pt x="41" y="1308"/>
                    </a:lnTo>
                    <a:lnTo>
                      <a:pt x="40" y="1307"/>
                    </a:lnTo>
                    <a:lnTo>
                      <a:pt x="40" y="1306"/>
                    </a:lnTo>
                    <a:lnTo>
                      <a:pt x="34" y="1306"/>
                    </a:lnTo>
                    <a:lnTo>
                      <a:pt x="34" y="1306"/>
                    </a:lnTo>
                    <a:lnTo>
                      <a:pt x="33" y="1307"/>
                    </a:lnTo>
                    <a:lnTo>
                      <a:pt x="33" y="1308"/>
                    </a:lnTo>
                    <a:lnTo>
                      <a:pt x="34" y="1309"/>
                    </a:lnTo>
                    <a:lnTo>
                      <a:pt x="34" y="1310"/>
                    </a:lnTo>
                    <a:lnTo>
                      <a:pt x="37" y="1313"/>
                    </a:lnTo>
                    <a:lnTo>
                      <a:pt x="37" y="1319"/>
                    </a:lnTo>
                    <a:lnTo>
                      <a:pt x="34" y="1320"/>
                    </a:lnTo>
                    <a:lnTo>
                      <a:pt x="30" y="1322"/>
                    </a:lnTo>
                    <a:lnTo>
                      <a:pt x="28" y="1321"/>
                    </a:lnTo>
                    <a:lnTo>
                      <a:pt x="27" y="1319"/>
                    </a:lnTo>
                    <a:lnTo>
                      <a:pt x="26" y="1314"/>
                    </a:lnTo>
                    <a:lnTo>
                      <a:pt x="26" y="1308"/>
                    </a:lnTo>
                    <a:lnTo>
                      <a:pt x="26" y="1306"/>
                    </a:lnTo>
                    <a:lnTo>
                      <a:pt x="26" y="1304"/>
                    </a:lnTo>
                    <a:lnTo>
                      <a:pt x="24" y="1306"/>
                    </a:lnTo>
                    <a:lnTo>
                      <a:pt x="24" y="1307"/>
                    </a:lnTo>
                    <a:lnTo>
                      <a:pt x="24" y="1322"/>
                    </a:lnTo>
                    <a:lnTo>
                      <a:pt x="22" y="1321"/>
                    </a:lnTo>
                    <a:lnTo>
                      <a:pt x="20" y="1318"/>
                    </a:lnTo>
                    <a:lnTo>
                      <a:pt x="20" y="1318"/>
                    </a:lnTo>
                    <a:lnTo>
                      <a:pt x="18" y="1316"/>
                    </a:lnTo>
                    <a:lnTo>
                      <a:pt x="18" y="1316"/>
                    </a:lnTo>
                    <a:lnTo>
                      <a:pt x="15" y="1315"/>
                    </a:lnTo>
                    <a:lnTo>
                      <a:pt x="15" y="1315"/>
                    </a:lnTo>
                    <a:lnTo>
                      <a:pt x="10" y="1314"/>
                    </a:lnTo>
                    <a:lnTo>
                      <a:pt x="8" y="1312"/>
                    </a:lnTo>
                    <a:lnTo>
                      <a:pt x="7" y="1309"/>
                    </a:lnTo>
                    <a:lnTo>
                      <a:pt x="6" y="1306"/>
                    </a:lnTo>
                    <a:lnTo>
                      <a:pt x="7" y="1302"/>
                    </a:lnTo>
                    <a:lnTo>
                      <a:pt x="12" y="1300"/>
                    </a:lnTo>
                    <a:lnTo>
                      <a:pt x="19" y="1300"/>
                    </a:lnTo>
                    <a:lnTo>
                      <a:pt x="22" y="1297"/>
                    </a:lnTo>
                    <a:lnTo>
                      <a:pt x="22" y="1297"/>
                    </a:lnTo>
                    <a:lnTo>
                      <a:pt x="25" y="1294"/>
                    </a:lnTo>
                    <a:lnTo>
                      <a:pt x="25" y="1294"/>
                    </a:lnTo>
                    <a:lnTo>
                      <a:pt x="26" y="1287"/>
                    </a:lnTo>
                    <a:lnTo>
                      <a:pt x="27" y="1285"/>
                    </a:lnTo>
                    <a:lnTo>
                      <a:pt x="28" y="1285"/>
                    </a:lnTo>
                    <a:lnTo>
                      <a:pt x="34" y="1288"/>
                    </a:lnTo>
                    <a:lnTo>
                      <a:pt x="35" y="1288"/>
                    </a:lnTo>
                    <a:lnTo>
                      <a:pt x="35" y="1289"/>
                    </a:lnTo>
                    <a:lnTo>
                      <a:pt x="37" y="1288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4"/>
                    </a:lnTo>
                    <a:lnTo>
                      <a:pt x="41" y="1282"/>
                    </a:lnTo>
                    <a:lnTo>
                      <a:pt x="47" y="1281"/>
                    </a:lnTo>
                    <a:lnTo>
                      <a:pt x="47" y="1281"/>
                    </a:lnTo>
                    <a:lnTo>
                      <a:pt x="50" y="1279"/>
                    </a:lnTo>
                    <a:lnTo>
                      <a:pt x="53" y="1277"/>
                    </a:lnTo>
                    <a:lnTo>
                      <a:pt x="57" y="1273"/>
                    </a:lnTo>
                    <a:lnTo>
                      <a:pt x="61" y="1269"/>
                    </a:lnTo>
                    <a:lnTo>
                      <a:pt x="61" y="1268"/>
                    </a:lnTo>
                    <a:lnTo>
                      <a:pt x="61" y="1268"/>
                    </a:lnTo>
                    <a:lnTo>
                      <a:pt x="61" y="1265"/>
                    </a:lnTo>
                    <a:lnTo>
                      <a:pt x="58" y="1268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1" y="1273"/>
                    </a:lnTo>
                    <a:lnTo>
                      <a:pt x="49" y="1276"/>
                    </a:lnTo>
                    <a:lnTo>
                      <a:pt x="46" y="1276"/>
                    </a:lnTo>
                    <a:lnTo>
                      <a:pt x="46" y="1276"/>
                    </a:lnTo>
                    <a:lnTo>
                      <a:pt x="44" y="1276"/>
                    </a:lnTo>
                    <a:lnTo>
                      <a:pt x="41" y="1275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68"/>
                    </a:lnTo>
                    <a:lnTo>
                      <a:pt x="37" y="1266"/>
                    </a:lnTo>
                    <a:lnTo>
                      <a:pt x="35" y="1266"/>
                    </a:lnTo>
                    <a:lnTo>
                      <a:pt x="37" y="1266"/>
                    </a:lnTo>
                    <a:lnTo>
                      <a:pt x="37" y="1266"/>
                    </a:lnTo>
                    <a:lnTo>
                      <a:pt x="47" y="1252"/>
                    </a:lnTo>
                    <a:lnTo>
                      <a:pt x="47" y="1252"/>
                    </a:lnTo>
                    <a:lnTo>
                      <a:pt x="53" y="1246"/>
                    </a:lnTo>
                    <a:lnTo>
                      <a:pt x="58" y="1241"/>
                    </a:lnTo>
                    <a:lnTo>
                      <a:pt x="62" y="1240"/>
                    </a:lnTo>
                    <a:lnTo>
                      <a:pt x="64" y="1239"/>
                    </a:lnTo>
                    <a:lnTo>
                      <a:pt x="65" y="1239"/>
                    </a:lnTo>
                    <a:lnTo>
                      <a:pt x="65" y="1238"/>
                    </a:lnTo>
                    <a:lnTo>
                      <a:pt x="65" y="1237"/>
                    </a:lnTo>
                    <a:lnTo>
                      <a:pt x="64" y="1235"/>
                    </a:lnTo>
                    <a:lnTo>
                      <a:pt x="64" y="1235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3" y="1234"/>
                    </a:lnTo>
                    <a:lnTo>
                      <a:pt x="57" y="1231"/>
                    </a:lnTo>
                    <a:lnTo>
                      <a:pt x="66" y="1222"/>
                    </a:lnTo>
                    <a:lnTo>
                      <a:pt x="72" y="1217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5" y="1227"/>
                    </a:lnTo>
                    <a:lnTo>
                      <a:pt x="75" y="1234"/>
                    </a:lnTo>
                    <a:lnTo>
                      <a:pt x="76" y="1239"/>
                    </a:lnTo>
                    <a:lnTo>
                      <a:pt x="76" y="1240"/>
                    </a:lnTo>
                    <a:lnTo>
                      <a:pt x="78" y="1235"/>
                    </a:lnTo>
                    <a:lnTo>
                      <a:pt x="77" y="1235"/>
                    </a:lnTo>
                    <a:lnTo>
                      <a:pt x="78" y="1235"/>
                    </a:lnTo>
                    <a:lnTo>
                      <a:pt x="78" y="1235"/>
                    </a:lnTo>
                    <a:lnTo>
                      <a:pt x="82" y="1226"/>
                    </a:lnTo>
                    <a:lnTo>
                      <a:pt x="83" y="1219"/>
                    </a:lnTo>
                    <a:lnTo>
                      <a:pt x="87" y="1210"/>
                    </a:lnTo>
                    <a:lnTo>
                      <a:pt x="87" y="1210"/>
                    </a:lnTo>
                    <a:lnTo>
                      <a:pt x="88" y="1208"/>
                    </a:lnTo>
                    <a:lnTo>
                      <a:pt x="92" y="1207"/>
                    </a:lnTo>
                    <a:lnTo>
                      <a:pt x="92" y="1207"/>
                    </a:lnTo>
                    <a:lnTo>
                      <a:pt x="105" y="1206"/>
                    </a:lnTo>
                    <a:lnTo>
                      <a:pt x="106" y="1206"/>
                    </a:lnTo>
                    <a:lnTo>
                      <a:pt x="107" y="1204"/>
                    </a:lnTo>
                    <a:lnTo>
                      <a:pt x="108" y="1204"/>
                    </a:lnTo>
                    <a:lnTo>
                      <a:pt x="108" y="1202"/>
                    </a:lnTo>
                    <a:lnTo>
                      <a:pt x="108" y="1202"/>
                    </a:lnTo>
                    <a:lnTo>
                      <a:pt x="106" y="1202"/>
                    </a:lnTo>
                    <a:lnTo>
                      <a:pt x="103" y="1201"/>
                    </a:lnTo>
                    <a:lnTo>
                      <a:pt x="105" y="1197"/>
                    </a:lnTo>
                    <a:lnTo>
                      <a:pt x="106" y="1195"/>
                    </a:lnTo>
                    <a:lnTo>
                      <a:pt x="106" y="1195"/>
                    </a:lnTo>
                    <a:lnTo>
                      <a:pt x="106" y="1194"/>
                    </a:lnTo>
                    <a:lnTo>
                      <a:pt x="106" y="1192"/>
                    </a:lnTo>
                    <a:lnTo>
                      <a:pt x="99" y="1198"/>
                    </a:lnTo>
                    <a:lnTo>
                      <a:pt x="92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82" y="1204"/>
                    </a:lnTo>
                    <a:lnTo>
                      <a:pt x="82" y="1204"/>
                    </a:lnTo>
                    <a:lnTo>
                      <a:pt x="77" y="1207"/>
                    </a:lnTo>
                    <a:lnTo>
                      <a:pt x="75" y="1209"/>
                    </a:lnTo>
                    <a:lnTo>
                      <a:pt x="75" y="1209"/>
                    </a:lnTo>
                    <a:lnTo>
                      <a:pt x="71" y="1211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57" y="1217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45" y="1228"/>
                    </a:lnTo>
                    <a:lnTo>
                      <a:pt x="45" y="1228"/>
                    </a:lnTo>
                    <a:lnTo>
                      <a:pt x="44" y="1232"/>
                    </a:lnTo>
                    <a:lnTo>
                      <a:pt x="44" y="1234"/>
                    </a:lnTo>
                    <a:lnTo>
                      <a:pt x="44" y="1234"/>
                    </a:lnTo>
                    <a:lnTo>
                      <a:pt x="44" y="1238"/>
                    </a:lnTo>
                    <a:lnTo>
                      <a:pt x="44" y="1238"/>
                    </a:lnTo>
                    <a:lnTo>
                      <a:pt x="43" y="1246"/>
                    </a:lnTo>
                    <a:lnTo>
                      <a:pt x="44" y="1246"/>
                    </a:lnTo>
                    <a:lnTo>
                      <a:pt x="43" y="1246"/>
                    </a:lnTo>
                    <a:lnTo>
                      <a:pt x="41" y="1250"/>
                    </a:lnTo>
                    <a:lnTo>
                      <a:pt x="40" y="1252"/>
                    </a:lnTo>
                    <a:lnTo>
                      <a:pt x="37" y="1252"/>
                    </a:lnTo>
                    <a:lnTo>
                      <a:pt x="37" y="1250"/>
                    </a:lnTo>
                    <a:lnTo>
                      <a:pt x="35" y="1245"/>
                    </a:lnTo>
                    <a:lnTo>
                      <a:pt x="34" y="1235"/>
                    </a:lnTo>
                    <a:lnTo>
                      <a:pt x="34" y="1233"/>
                    </a:lnTo>
                    <a:lnTo>
                      <a:pt x="34" y="1233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1" y="1231"/>
                    </a:lnTo>
                    <a:lnTo>
                      <a:pt x="31" y="1231"/>
                    </a:lnTo>
                    <a:lnTo>
                      <a:pt x="28" y="1231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8" y="1223"/>
                    </a:lnTo>
                    <a:lnTo>
                      <a:pt x="30" y="1219"/>
                    </a:lnTo>
                    <a:lnTo>
                      <a:pt x="34" y="1207"/>
                    </a:lnTo>
                    <a:lnTo>
                      <a:pt x="39" y="1196"/>
                    </a:lnTo>
                    <a:lnTo>
                      <a:pt x="41" y="1190"/>
                    </a:lnTo>
                    <a:lnTo>
                      <a:pt x="41" y="1183"/>
                    </a:lnTo>
                    <a:lnTo>
                      <a:pt x="41" y="1183"/>
                    </a:lnTo>
                    <a:lnTo>
                      <a:pt x="41" y="1179"/>
                    </a:lnTo>
                    <a:lnTo>
                      <a:pt x="41" y="1179"/>
                    </a:lnTo>
                    <a:lnTo>
                      <a:pt x="40" y="1173"/>
                    </a:lnTo>
                    <a:lnTo>
                      <a:pt x="39" y="1173"/>
                    </a:lnTo>
                    <a:lnTo>
                      <a:pt x="39" y="1173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1" y="1178"/>
                    </a:lnTo>
                    <a:lnTo>
                      <a:pt x="27" y="1179"/>
                    </a:lnTo>
                    <a:lnTo>
                      <a:pt x="25" y="1180"/>
                    </a:lnTo>
                    <a:lnTo>
                      <a:pt x="25" y="1180"/>
                    </a:lnTo>
                    <a:lnTo>
                      <a:pt x="24" y="1179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0" y="1177"/>
                    </a:lnTo>
                    <a:lnTo>
                      <a:pt x="20" y="1173"/>
                    </a:lnTo>
                    <a:lnTo>
                      <a:pt x="20" y="1166"/>
                    </a:lnTo>
                    <a:lnTo>
                      <a:pt x="20" y="1164"/>
                    </a:lnTo>
                    <a:lnTo>
                      <a:pt x="24" y="1161"/>
                    </a:lnTo>
                    <a:lnTo>
                      <a:pt x="26" y="1159"/>
                    </a:lnTo>
                    <a:lnTo>
                      <a:pt x="26" y="1159"/>
                    </a:lnTo>
                    <a:lnTo>
                      <a:pt x="27" y="1158"/>
                    </a:lnTo>
                    <a:lnTo>
                      <a:pt x="28" y="1158"/>
                    </a:lnTo>
                    <a:lnTo>
                      <a:pt x="26" y="1158"/>
                    </a:lnTo>
                    <a:lnTo>
                      <a:pt x="26" y="1158"/>
                    </a:lnTo>
                    <a:lnTo>
                      <a:pt x="21" y="1158"/>
                    </a:lnTo>
                    <a:lnTo>
                      <a:pt x="21" y="1158"/>
                    </a:lnTo>
                    <a:lnTo>
                      <a:pt x="18" y="1161"/>
                    </a:lnTo>
                    <a:lnTo>
                      <a:pt x="14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9" y="1165"/>
                    </a:lnTo>
                    <a:lnTo>
                      <a:pt x="8" y="1161"/>
                    </a:lnTo>
                    <a:lnTo>
                      <a:pt x="7" y="1159"/>
                    </a:lnTo>
                    <a:lnTo>
                      <a:pt x="7" y="1155"/>
                    </a:lnTo>
                    <a:lnTo>
                      <a:pt x="9" y="1152"/>
                    </a:lnTo>
                    <a:lnTo>
                      <a:pt x="14" y="1150"/>
                    </a:lnTo>
                    <a:lnTo>
                      <a:pt x="15" y="1148"/>
                    </a:lnTo>
                    <a:lnTo>
                      <a:pt x="16" y="1148"/>
                    </a:lnTo>
                    <a:lnTo>
                      <a:pt x="13" y="1146"/>
                    </a:lnTo>
                    <a:lnTo>
                      <a:pt x="13" y="1146"/>
                    </a:lnTo>
                    <a:lnTo>
                      <a:pt x="9" y="1146"/>
                    </a:lnTo>
                    <a:lnTo>
                      <a:pt x="4" y="1146"/>
                    </a:lnTo>
                    <a:lnTo>
                      <a:pt x="2" y="1145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2"/>
                    </a:lnTo>
                    <a:lnTo>
                      <a:pt x="2" y="1142"/>
                    </a:lnTo>
                    <a:lnTo>
                      <a:pt x="3" y="1140"/>
                    </a:lnTo>
                    <a:lnTo>
                      <a:pt x="6" y="1139"/>
                    </a:lnTo>
                    <a:lnTo>
                      <a:pt x="4" y="1138"/>
                    </a:lnTo>
                    <a:lnTo>
                      <a:pt x="6" y="1139"/>
                    </a:lnTo>
                    <a:lnTo>
                      <a:pt x="6" y="1139"/>
                    </a:lnTo>
                    <a:lnTo>
                      <a:pt x="9" y="1138"/>
                    </a:lnTo>
                    <a:lnTo>
                      <a:pt x="9" y="1138"/>
                    </a:lnTo>
                    <a:lnTo>
                      <a:pt x="12" y="1138"/>
                    </a:lnTo>
                    <a:lnTo>
                      <a:pt x="13" y="1140"/>
                    </a:lnTo>
                    <a:lnTo>
                      <a:pt x="13" y="1140"/>
                    </a:lnTo>
                    <a:lnTo>
                      <a:pt x="16" y="1141"/>
                    </a:lnTo>
                    <a:lnTo>
                      <a:pt x="22" y="1142"/>
                    </a:lnTo>
                    <a:lnTo>
                      <a:pt x="22" y="1142"/>
                    </a:lnTo>
                    <a:lnTo>
                      <a:pt x="26" y="1142"/>
                    </a:lnTo>
                    <a:lnTo>
                      <a:pt x="26" y="1142"/>
                    </a:lnTo>
                    <a:lnTo>
                      <a:pt x="30" y="1141"/>
                    </a:lnTo>
                    <a:lnTo>
                      <a:pt x="33" y="1140"/>
                    </a:lnTo>
                    <a:lnTo>
                      <a:pt x="33" y="1140"/>
                    </a:lnTo>
                    <a:lnTo>
                      <a:pt x="35" y="1139"/>
                    </a:lnTo>
                    <a:lnTo>
                      <a:pt x="40" y="1138"/>
                    </a:lnTo>
                    <a:lnTo>
                      <a:pt x="41" y="1138"/>
                    </a:lnTo>
                    <a:lnTo>
                      <a:pt x="46" y="1135"/>
                    </a:lnTo>
                    <a:lnTo>
                      <a:pt x="52" y="1135"/>
                    </a:lnTo>
                    <a:lnTo>
                      <a:pt x="56" y="1135"/>
                    </a:lnTo>
                    <a:lnTo>
                      <a:pt x="57" y="1135"/>
                    </a:lnTo>
                    <a:lnTo>
                      <a:pt x="62" y="1139"/>
                    </a:lnTo>
                    <a:lnTo>
                      <a:pt x="66" y="1142"/>
                    </a:lnTo>
                    <a:lnTo>
                      <a:pt x="70" y="1146"/>
                    </a:lnTo>
                    <a:lnTo>
                      <a:pt x="74" y="1147"/>
                    </a:lnTo>
                    <a:lnTo>
                      <a:pt x="74" y="1147"/>
                    </a:lnTo>
                    <a:lnTo>
                      <a:pt x="76" y="1146"/>
                    </a:lnTo>
                    <a:lnTo>
                      <a:pt x="77" y="1146"/>
                    </a:lnTo>
                    <a:lnTo>
                      <a:pt x="81" y="1140"/>
                    </a:lnTo>
                    <a:lnTo>
                      <a:pt x="87" y="1135"/>
                    </a:lnTo>
                    <a:lnTo>
                      <a:pt x="90" y="1134"/>
                    </a:lnTo>
                    <a:lnTo>
                      <a:pt x="93" y="1135"/>
                    </a:lnTo>
                    <a:lnTo>
                      <a:pt x="96" y="1139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2" y="1147"/>
                    </a:lnTo>
                    <a:lnTo>
                      <a:pt x="105" y="1151"/>
                    </a:lnTo>
                    <a:lnTo>
                      <a:pt x="105" y="1152"/>
                    </a:lnTo>
                    <a:lnTo>
                      <a:pt x="107" y="1154"/>
                    </a:lnTo>
                    <a:lnTo>
                      <a:pt x="107" y="1154"/>
                    </a:lnTo>
                    <a:lnTo>
                      <a:pt x="112" y="1158"/>
                    </a:lnTo>
                    <a:lnTo>
                      <a:pt x="112" y="1154"/>
                    </a:lnTo>
                    <a:lnTo>
                      <a:pt x="112" y="1154"/>
                    </a:lnTo>
                    <a:lnTo>
                      <a:pt x="108" y="1147"/>
                    </a:lnTo>
                    <a:lnTo>
                      <a:pt x="101" y="1139"/>
                    </a:lnTo>
                    <a:lnTo>
                      <a:pt x="99" y="1135"/>
                    </a:lnTo>
                    <a:lnTo>
                      <a:pt x="97" y="1134"/>
                    </a:lnTo>
                    <a:lnTo>
                      <a:pt x="97" y="1134"/>
                    </a:lnTo>
                    <a:lnTo>
                      <a:pt x="97" y="1135"/>
                    </a:lnTo>
                    <a:lnTo>
                      <a:pt x="103" y="1138"/>
                    </a:lnTo>
                    <a:lnTo>
                      <a:pt x="109" y="1140"/>
                    </a:lnTo>
                    <a:lnTo>
                      <a:pt x="115" y="1139"/>
                    </a:lnTo>
                    <a:lnTo>
                      <a:pt x="119" y="1138"/>
                    </a:lnTo>
                    <a:lnTo>
                      <a:pt x="119" y="1138"/>
                    </a:lnTo>
                    <a:lnTo>
                      <a:pt x="121" y="1136"/>
                    </a:lnTo>
                    <a:lnTo>
                      <a:pt x="127" y="1134"/>
                    </a:lnTo>
                    <a:lnTo>
                      <a:pt x="134" y="1132"/>
                    </a:lnTo>
                    <a:lnTo>
                      <a:pt x="136" y="1132"/>
                    </a:lnTo>
                    <a:lnTo>
                      <a:pt x="136" y="1132"/>
                    </a:lnTo>
                    <a:lnTo>
                      <a:pt x="138" y="1129"/>
                    </a:lnTo>
                    <a:lnTo>
                      <a:pt x="138" y="1129"/>
                    </a:lnTo>
                    <a:lnTo>
                      <a:pt x="139" y="1127"/>
                    </a:lnTo>
                    <a:lnTo>
                      <a:pt x="139" y="1126"/>
                    </a:lnTo>
                    <a:lnTo>
                      <a:pt x="137" y="1126"/>
                    </a:lnTo>
                    <a:lnTo>
                      <a:pt x="137" y="1126"/>
                    </a:lnTo>
                    <a:lnTo>
                      <a:pt x="132" y="1129"/>
                    </a:lnTo>
                    <a:lnTo>
                      <a:pt x="130" y="1129"/>
                    </a:lnTo>
                    <a:lnTo>
                      <a:pt x="130" y="1128"/>
                    </a:lnTo>
                    <a:lnTo>
                      <a:pt x="130" y="1128"/>
                    </a:lnTo>
                    <a:lnTo>
                      <a:pt x="127" y="1126"/>
                    </a:lnTo>
                    <a:lnTo>
                      <a:pt x="126" y="1124"/>
                    </a:lnTo>
                    <a:lnTo>
                      <a:pt x="126" y="1124"/>
                    </a:lnTo>
                    <a:lnTo>
                      <a:pt x="125" y="1122"/>
                    </a:lnTo>
                    <a:lnTo>
                      <a:pt x="124" y="1120"/>
                    </a:lnTo>
                    <a:lnTo>
                      <a:pt x="123" y="1115"/>
                    </a:lnTo>
                    <a:lnTo>
                      <a:pt x="127" y="1108"/>
                    </a:lnTo>
                    <a:lnTo>
                      <a:pt x="132" y="1101"/>
                    </a:lnTo>
                    <a:lnTo>
                      <a:pt x="132" y="1099"/>
                    </a:lnTo>
                    <a:lnTo>
                      <a:pt x="126" y="1104"/>
                    </a:lnTo>
                    <a:lnTo>
                      <a:pt x="120" y="1111"/>
                    </a:lnTo>
                    <a:lnTo>
                      <a:pt x="119" y="1111"/>
                    </a:lnTo>
                    <a:lnTo>
                      <a:pt x="119" y="1113"/>
                    </a:lnTo>
                    <a:lnTo>
                      <a:pt x="119" y="1117"/>
                    </a:lnTo>
                    <a:lnTo>
                      <a:pt x="119" y="1117"/>
                    </a:lnTo>
                    <a:lnTo>
                      <a:pt x="124" y="1128"/>
                    </a:lnTo>
                    <a:lnTo>
                      <a:pt x="125" y="1132"/>
                    </a:lnTo>
                    <a:lnTo>
                      <a:pt x="125" y="1132"/>
                    </a:lnTo>
                    <a:lnTo>
                      <a:pt x="124" y="1133"/>
                    </a:lnTo>
                    <a:lnTo>
                      <a:pt x="117" y="1134"/>
                    </a:lnTo>
                    <a:lnTo>
                      <a:pt x="112" y="1134"/>
                    </a:lnTo>
                    <a:lnTo>
                      <a:pt x="109" y="1132"/>
                    </a:lnTo>
                    <a:lnTo>
                      <a:pt x="108" y="1129"/>
                    </a:lnTo>
                    <a:lnTo>
                      <a:pt x="108" y="1129"/>
                    </a:lnTo>
                    <a:lnTo>
                      <a:pt x="107" y="1128"/>
                    </a:lnTo>
                    <a:lnTo>
                      <a:pt x="107" y="1128"/>
                    </a:lnTo>
                    <a:lnTo>
                      <a:pt x="106" y="1127"/>
                    </a:lnTo>
                    <a:lnTo>
                      <a:pt x="105" y="1127"/>
                    </a:lnTo>
                    <a:lnTo>
                      <a:pt x="102" y="1128"/>
                    </a:lnTo>
                    <a:lnTo>
                      <a:pt x="99" y="1128"/>
                    </a:lnTo>
                    <a:lnTo>
                      <a:pt x="94" y="1128"/>
                    </a:lnTo>
                    <a:lnTo>
                      <a:pt x="92" y="1128"/>
                    </a:lnTo>
                    <a:lnTo>
                      <a:pt x="92" y="1120"/>
                    </a:lnTo>
                    <a:lnTo>
                      <a:pt x="93" y="1114"/>
                    </a:lnTo>
                    <a:lnTo>
                      <a:pt x="94" y="1111"/>
                    </a:lnTo>
                    <a:lnTo>
                      <a:pt x="94" y="1111"/>
                    </a:lnTo>
                    <a:lnTo>
                      <a:pt x="93" y="1110"/>
                    </a:lnTo>
                    <a:lnTo>
                      <a:pt x="93" y="1109"/>
                    </a:lnTo>
                    <a:lnTo>
                      <a:pt x="90" y="1111"/>
                    </a:lnTo>
                    <a:lnTo>
                      <a:pt x="90" y="1111"/>
                    </a:lnTo>
                    <a:lnTo>
                      <a:pt x="89" y="1113"/>
                    </a:lnTo>
                    <a:lnTo>
                      <a:pt x="84" y="1122"/>
                    </a:lnTo>
                    <a:lnTo>
                      <a:pt x="78" y="1130"/>
                    </a:lnTo>
                    <a:lnTo>
                      <a:pt x="77" y="1134"/>
                    </a:lnTo>
                    <a:lnTo>
                      <a:pt x="74" y="1135"/>
                    </a:lnTo>
                    <a:lnTo>
                      <a:pt x="71" y="1136"/>
                    </a:lnTo>
                    <a:lnTo>
                      <a:pt x="70" y="1135"/>
                    </a:lnTo>
                    <a:lnTo>
                      <a:pt x="66" y="1134"/>
                    </a:lnTo>
                    <a:lnTo>
                      <a:pt x="66" y="1134"/>
                    </a:lnTo>
                    <a:lnTo>
                      <a:pt x="61" y="1130"/>
                    </a:lnTo>
                    <a:lnTo>
                      <a:pt x="52" y="1129"/>
                    </a:lnTo>
                    <a:lnTo>
                      <a:pt x="46" y="1129"/>
                    </a:lnTo>
                    <a:lnTo>
                      <a:pt x="46" y="1129"/>
                    </a:lnTo>
                    <a:lnTo>
                      <a:pt x="35" y="1132"/>
                    </a:lnTo>
                    <a:lnTo>
                      <a:pt x="24" y="1134"/>
                    </a:lnTo>
                    <a:lnTo>
                      <a:pt x="20" y="1134"/>
                    </a:lnTo>
                    <a:lnTo>
                      <a:pt x="19" y="1134"/>
                    </a:lnTo>
                    <a:lnTo>
                      <a:pt x="18" y="1132"/>
                    </a:lnTo>
                    <a:lnTo>
                      <a:pt x="16" y="1129"/>
                    </a:lnTo>
                    <a:lnTo>
                      <a:pt x="16" y="1129"/>
                    </a:lnTo>
                    <a:lnTo>
                      <a:pt x="13" y="1127"/>
                    </a:lnTo>
                    <a:lnTo>
                      <a:pt x="13" y="1127"/>
                    </a:lnTo>
                    <a:lnTo>
                      <a:pt x="6" y="1122"/>
                    </a:lnTo>
                    <a:lnTo>
                      <a:pt x="3" y="1120"/>
                    </a:lnTo>
                    <a:lnTo>
                      <a:pt x="2" y="1119"/>
                    </a:lnTo>
                    <a:lnTo>
                      <a:pt x="2" y="1117"/>
                    </a:lnTo>
                    <a:lnTo>
                      <a:pt x="3" y="1117"/>
                    </a:lnTo>
                    <a:lnTo>
                      <a:pt x="6" y="1116"/>
                    </a:lnTo>
                    <a:lnTo>
                      <a:pt x="9" y="1115"/>
                    </a:lnTo>
                    <a:lnTo>
                      <a:pt x="27" y="1111"/>
                    </a:lnTo>
                    <a:lnTo>
                      <a:pt x="30" y="1111"/>
                    </a:lnTo>
                    <a:lnTo>
                      <a:pt x="31" y="1110"/>
                    </a:lnTo>
                    <a:lnTo>
                      <a:pt x="26" y="1109"/>
                    </a:lnTo>
                    <a:lnTo>
                      <a:pt x="26" y="1109"/>
                    </a:lnTo>
                    <a:lnTo>
                      <a:pt x="12" y="1109"/>
                    </a:lnTo>
                    <a:lnTo>
                      <a:pt x="6" y="1107"/>
                    </a:lnTo>
                    <a:lnTo>
                      <a:pt x="4" y="1107"/>
                    </a:lnTo>
                    <a:lnTo>
                      <a:pt x="4" y="1104"/>
                    </a:lnTo>
                    <a:lnTo>
                      <a:pt x="7" y="1102"/>
                    </a:lnTo>
                    <a:lnTo>
                      <a:pt x="8" y="1099"/>
                    </a:lnTo>
                    <a:lnTo>
                      <a:pt x="10" y="1099"/>
                    </a:lnTo>
                    <a:lnTo>
                      <a:pt x="12" y="1099"/>
                    </a:lnTo>
                    <a:lnTo>
                      <a:pt x="13" y="1099"/>
                    </a:lnTo>
                    <a:lnTo>
                      <a:pt x="13" y="1099"/>
                    </a:lnTo>
                    <a:lnTo>
                      <a:pt x="16" y="1102"/>
                    </a:lnTo>
                    <a:lnTo>
                      <a:pt x="16" y="1102"/>
                    </a:lnTo>
                    <a:lnTo>
                      <a:pt x="22" y="1102"/>
                    </a:lnTo>
                    <a:lnTo>
                      <a:pt x="22" y="1102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40" y="1101"/>
                    </a:lnTo>
                    <a:lnTo>
                      <a:pt x="44" y="1098"/>
                    </a:lnTo>
                    <a:lnTo>
                      <a:pt x="44" y="1098"/>
                    </a:lnTo>
                    <a:lnTo>
                      <a:pt x="45" y="1097"/>
                    </a:lnTo>
                    <a:lnTo>
                      <a:pt x="45" y="1097"/>
                    </a:lnTo>
                    <a:lnTo>
                      <a:pt x="45" y="1096"/>
                    </a:lnTo>
                    <a:lnTo>
                      <a:pt x="45" y="1095"/>
                    </a:lnTo>
                    <a:lnTo>
                      <a:pt x="41" y="1095"/>
                    </a:lnTo>
                    <a:lnTo>
                      <a:pt x="41" y="1095"/>
                    </a:lnTo>
                    <a:lnTo>
                      <a:pt x="35" y="1096"/>
                    </a:lnTo>
                    <a:lnTo>
                      <a:pt x="30" y="1097"/>
                    </a:lnTo>
                    <a:lnTo>
                      <a:pt x="25" y="1098"/>
                    </a:lnTo>
                    <a:lnTo>
                      <a:pt x="24" y="1098"/>
                    </a:lnTo>
                    <a:lnTo>
                      <a:pt x="24" y="1097"/>
                    </a:lnTo>
                    <a:lnTo>
                      <a:pt x="24" y="1095"/>
                    </a:lnTo>
                    <a:lnTo>
                      <a:pt x="26" y="1088"/>
                    </a:lnTo>
                    <a:lnTo>
                      <a:pt x="26" y="1086"/>
                    </a:lnTo>
                    <a:lnTo>
                      <a:pt x="26" y="1086"/>
                    </a:lnTo>
                    <a:lnTo>
                      <a:pt x="22" y="1086"/>
                    </a:lnTo>
                    <a:lnTo>
                      <a:pt x="22" y="1086"/>
                    </a:lnTo>
                    <a:lnTo>
                      <a:pt x="19" y="1088"/>
                    </a:lnTo>
                    <a:lnTo>
                      <a:pt x="12" y="1088"/>
                    </a:lnTo>
                    <a:lnTo>
                      <a:pt x="9" y="1086"/>
                    </a:lnTo>
                    <a:lnTo>
                      <a:pt x="8" y="1084"/>
                    </a:lnTo>
                    <a:lnTo>
                      <a:pt x="8" y="1082"/>
                    </a:lnTo>
                    <a:lnTo>
                      <a:pt x="8" y="1082"/>
                    </a:lnTo>
                    <a:lnTo>
                      <a:pt x="7" y="1077"/>
                    </a:lnTo>
                    <a:lnTo>
                      <a:pt x="7" y="1072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10" y="1068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18" y="1067"/>
                    </a:lnTo>
                    <a:lnTo>
                      <a:pt x="18" y="1067"/>
                    </a:lnTo>
                    <a:lnTo>
                      <a:pt x="19" y="1065"/>
                    </a:lnTo>
                    <a:lnTo>
                      <a:pt x="20" y="1061"/>
                    </a:lnTo>
                    <a:lnTo>
                      <a:pt x="22" y="1058"/>
                    </a:lnTo>
                    <a:lnTo>
                      <a:pt x="25" y="1057"/>
                    </a:lnTo>
                    <a:lnTo>
                      <a:pt x="28" y="1055"/>
                    </a:lnTo>
                    <a:lnTo>
                      <a:pt x="34" y="1054"/>
                    </a:lnTo>
                    <a:lnTo>
                      <a:pt x="39" y="1055"/>
                    </a:lnTo>
                    <a:lnTo>
                      <a:pt x="53" y="1058"/>
                    </a:lnTo>
                    <a:lnTo>
                      <a:pt x="62" y="1059"/>
                    </a:lnTo>
                    <a:lnTo>
                      <a:pt x="69" y="1062"/>
                    </a:lnTo>
                    <a:lnTo>
                      <a:pt x="77" y="1065"/>
                    </a:lnTo>
                    <a:lnTo>
                      <a:pt x="84" y="1065"/>
                    </a:lnTo>
                    <a:lnTo>
                      <a:pt x="88" y="1065"/>
                    </a:lnTo>
                    <a:lnTo>
                      <a:pt x="88" y="1065"/>
                    </a:lnTo>
                    <a:lnTo>
                      <a:pt x="92" y="1065"/>
                    </a:lnTo>
                    <a:lnTo>
                      <a:pt x="92" y="1065"/>
                    </a:lnTo>
                    <a:lnTo>
                      <a:pt x="95" y="1061"/>
                    </a:lnTo>
                    <a:lnTo>
                      <a:pt x="99" y="1059"/>
                    </a:lnTo>
                    <a:lnTo>
                      <a:pt x="99" y="1059"/>
                    </a:lnTo>
                    <a:lnTo>
                      <a:pt x="99" y="1057"/>
                    </a:lnTo>
                    <a:lnTo>
                      <a:pt x="99" y="1055"/>
                    </a:lnTo>
                    <a:lnTo>
                      <a:pt x="94" y="1058"/>
                    </a:lnTo>
                    <a:lnTo>
                      <a:pt x="90" y="1060"/>
                    </a:lnTo>
                    <a:lnTo>
                      <a:pt x="90" y="1061"/>
                    </a:lnTo>
                    <a:lnTo>
                      <a:pt x="90" y="1060"/>
                    </a:lnTo>
                    <a:lnTo>
                      <a:pt x="90" y="1060"/>
                    </a:lnTo>
                    <a:lnTo>
                      <a:pt x="84" y="1061"/>
                    </a:lnTo>
                    <a:lnTo>
                      <a:pt x="84" y="1061"/>
                    </a:lnTo>
                    <a:lnTo>
                      <a:pt x="78" y="1061"/>
                    </a:lnTo>
                    <a:lnTo>
                      <a:pt x="72" y="1059"/>
                    </a:lnTo>
                    <a:lnTo>
                      <a:pt x="59" y="1055"/>
                    </a:lnTo>
                    <a:lnTo>
                      <a:pt x="45" y="1051"/>
                    </a:lnTo>
                    <a:lnTo>
                      <a:pt x="38" y="1049"/>
                    </a:lnTo>
                    <a:lnTo>
                      <a:pt x="31" y="1049"/>
                    </a:lnTo>
                    <a:lnTo>
                      <a:pt x="31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4" y="1049"/>
                    </a:lnTo>
                    <a:lnTo>
                      <a:pt x="19" y="1047"/>
                    </a:lnTo>
                    <a:lnTo>
                      <a:pt x="18" y="1046"/>
                    </a:lnTo>
                    <a:lnTo>
                      <a:pt x="18" y="1042"/>
                    </a:lnTo>
                    <a:lnTo>
                      <a:pt x="19" y="1041"/>
                    </a:lnTo>
                    <a:lnTo>
                      <a:pt x="20" y="1040"/>
                    </a:lnTo>
                    <a:lnTo>
                      <a:pt x="32" y="1040"/>
                    </a:lnTo>
                    <a:lnTo>
                      <a:pt x="37" y="1039"/>
                    </a:lnTo>
                    <a:lnTo>
                      <a:pt x="37" y="1039"/>
                    </a:lnTo>
                    <a:lnTo>
                      <a:pt x="39" y="1037"/>
                    </a:lnTo>
                    <a:lnTo>
                      <a:pt x="39" y="1037"/>
                    </a:lnTo>
                    <a:lnTo>
                      <a:pt x="40" y="1036"/>
                    </a:lnTo>
                    <a:lnTo>
                      <a:pt x="40" y="1036"/>
                    </a:lnTo>
                    <a:lnTo>
                      <a:pt x="39" y="1034"/>
                    </a:lnTo>
                    <a:lnTo>
                      <a:pt x="39" y="1034"/>
                    </a:lnTo>
                    <a:lnTo>
                      <a:pt x="33" y="1030"/>
                    </a:lnTo>
                    <a:lnTo>
                      <a:pt x="32" y="1030"/>
                    </a:lnTo>
                    <a:lnTo>
                      <a:pt x="32" y="1028"/>
                    </a:lnTo>
                    <a:lnTo>
                      <a:pt x="33" y="1028"/>
                    </a:lnTo>
                    <a:lnTo>
                      <a:pt x="33" y="1028"/>
                    </a:lnTo>
                    <a:lnTo>
                      <a:pt x="35" y="1024"/>
                    </a:lnTo>
                    <a:lnTo>
                      <a:pt x="39" y="1024"/>
                    </a:lnTo>
                    <a:lnTo>
                      <a:pt x="44" y="1024"/>
                    </a:lnTo>
                    <a:lnTo>
                      <a:pt x="46" y="1024"/>
                    </a:lnTo>
                    <a:lnTo>
                      <a:pt x="46" y="1024"/>
                    </a:lnTo>
                    <a:lnTo>
                      <a:pt x="49" y="1023"/>
                    </a:lnTo>
                    <a:lnTo>
                      <a:pt x="49" y="1023"/>
                    </a:lnTo>
                    <a:lnTo>
                      <a:pt x="46" y="1021"/>
                    </a:lnTo>
                    <a:lnTo>
                      <a:pt x="46" y="1020"/>
                    </a:lnTo>
                    <a:lnTo>
                      <a:pt x="47" y="1017"/>
                    </a:lnTo>
                    <a:lnTo>
                      <a:pt x="49" y="1017"/>
                    </a:lnTo>
                    <a:lnTo>
                      <a:pt x="53" y="1017"/>
                    </a:lnTo>
                    <a:lnTo>
                      <a:pt x="55" y="1017"/>
                    </a:lnTo>
                    <a:lnTo>
                      <a:pt x="56" y="1020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8" y="1028"/>
                    </a:lnTo>
                    <a:lnTo>
                      <a:pt x="59" y="1030"/>
                    </a:lnTo>
                    <a:lnTo>
                      <a:pt x="59" y="1030"/>
                    </a:lnTo>
                    <a:lnTo>
                      <a:pt x="58" y="1034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1" y="1037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3" y="1040"/>
                    </a:lnTo>
                    <a:lnTo>
                      <a:pt x="53" y="1040"/>
                    </a:lnTo>
                    <a:lnTo>
                      <a:pt x="62" y="1036"/>
                    </a:lnTo>
                    <a:lnTo>
                      <a:pt x="65" y="1035"/>
                    </a:lnTo>
                    <a:lnTo>
                      <a:pt x="69" y="1035"/>
                    </a:lnTo>
                    <a:lnTo>
                      <a:pt x="72" y="1036"/>
                    </a:lnTo>
                    <a:lnTo>
                      <a:pt x="72" y="1035"/>
                    </a:lnTo>
                    <a:lnTo>
                      <a:pt x="66" y="1029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59" y="1018"/>
                    </a:lnTo>
                    <a:lnTo>
                      <a:pt x="58" y="1016"/>
                    </a:lnTo>
                    <a:lnTo>
                      <a:pt x="58" y="1016"/>
                    </a:lnTo>
                    <a:lnTo>
                      <a:pt x="58" y="1014"/>
                    </a:lnTo>
                    <a:lnTo>
                      <a:pt x="61" y="1011"/>
                    </a:lnTo>
                    <a:lnTo>
                      <a:pt x="65" y="1006"/>
                    </a:lnTo>
                    <a:lnTo>
                      <a:pt x="64" y="1006"/>
                    </a:lnTo>
                    <a:lnTo>
                      <a:pt x="64" y="1006"/>
                    </a:lnTo>
                    <a:lnTo>
                      <a:pt x="69" y="1006"/>
                    </a:lnTo>
                    <a:lnTo>
                      <a:pt x="72" y="1006"/>
                    </a:lnTo>
                    <a:lnTo>
                      <a:pt x="74" y="1006"/>
                    </a:lnTo>
                    <a:lnTo>
                      <a:pt x="80" y="1012"/>
                    </a:lnTo>
                    <a:lnTo>
                      <a:pt x="83" y="1018"/>
                    </a:lnTo>
                    <a:lnTo>
                      <a:pt x="84" y="1024"/>
                    </a:lnTo>
                    <a:lnTo>
                      <a:pt x="87" y="1030"/>
                    </a:lnTo>
                    <a:lnTo>
                      <a:pt x="88" y="1030"/>
                    </a:lnTo>
                    <a:lnTo>
                      <a:pt x="88" y="1027"/>
                    </a:lnTo>
                    <a:lnTo>
                      <a:pt x="88" y="1026"/>
                    </a:lnTo>
                    <a:lnTo>
                      <a:pt x="87" y="1021"/>
                    </a:lnTo>
                    <a:lnTo>
                      <a:pt x="87" y="1021"/>
                    </a:lnTo>
                    <a:lnTo>
                      <a:pt x="84" y="1015"/>
                    </a:lnTo>
                    <a:lnTo>
                      <a:pt x="84" y="1009"/>
                    </a:lnTo>
                    <a:lnTo>
                      <a:pt x="83" y="1006"/>
                    </a:lnTo>
                    <a:lnTo>
                      <a:pt x="83" y="1005"/>
                    </a:lnTo>
                    <a:lnTo>
                      <a:pt x="86" y="1004"/>
                    </a:lnTo>
                    <a:lnTo>
                      <a:pt x="89" y="1002"/>
                    </a:lnTo>
                    <a:lnTo>
                      <a:pt x="89" y="1002"/>
                    </a:lnTo>
                    <a:lnTo>
                      <a:pt x="89" y="1000"/>
                    </a:lnTo>
                    <a:lnTo>
                      <a:pt x="90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100" y="1003"/>
                    </a:lnTo>
                    <a:lnTo>
                      <a:pt x="101" y="1005"/>
                    </a:lnTo>
                    <a:lnTo>
                      <a:pt x="101" y="1005"/>
                    </a:lnTo>
                    <a:lnTo>
                      <a:pt x="102" y="1009"/>
                    </a:lnTo>
                    <a:lnTo>
                      <a:pt x="103" y="1012"/>
                    </a:lnTo>
                    <a:lnTo>
                      <a:pt x="103" y="1012"/>
                    </a:lnTo>
                    <a:lnTo>
                      <a:pt x="106" y="1016"/>
                    </a:lnTo>
                    <a:lnTo>
                      <a:pt x="107" y="1020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06" y="1030"/>
                    </a:lnTo>
                    <a:lnTo>
                      <a:pt x="106" y="1030"/>
                    </a:lnTo>
                    <a:lnTo>
                      <a:pt x="107" y="1034"/>
                    </a:lnTo>
                    <a:lnTo>
                      <a:pt x="108" y="1034"/>
                    </a:lnTo>
                    <a:lnTo>
                      <a:pt x="108" y="1035"/>
                    </a:lnTo>
                    <a:lnTo>
                      <a:pt x="108" y="1035"/>
                    </a:lnTo>
                    <a:lnTo>
                      <a:pt x="112" y="1036"/>
                    </a:lnTo>
                    <a:lnTo>
                      <a:pt x="113" y="1037"/>
                    </a:lnTo>
                    <a:lnTo>
                      <a:pt x="113" y="1034"/>
                    </a:lnTo>
                    <a:lnTo>
                      <a:pt x="113" y="1034"/>
                    </a:lnTo>
                    <a:lnTo>
                      <a:pt x="112" y="1031"/>
                    </a:lnTo>
                    <a:lnTo>
                      <a:pt x="111" y="1029"/>
                    </a:lnTo>
                    <a:lnTo>
                      <a:pt x="111" y="1024"/>
                    </a:lnTo>
                    <a:lnTo>
                      <a:pt x="112" y="1021"/>
                    </a:lnTo>
                    <a:lnTo>
                      <a:pt x="113" y="1018"/>
                    </a:lnTo>
                    <a:lnTo>
                      <a:pt x="124" y="1018"/>
                    </a:lnTo>
                    <a:lnTo>
                      <a:pt x="125" y="1017"/>
                    </a:lnTo>
                    <a:lnTo>
                      <a:pt x="125" y="1017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17" y="1016"/>
                    </a:lnTo>
                    <a:lnTo>
                      <a:pt x="112" y="1014"/>
                    </a:lnTo>
                    <a:lnTo>
                      <a:pt x="109" y="1012"/>
                    </a:lnTo>
                    <a:lnTo>
                      <a:pt x="108" y="1011"/>
                    </a:lnTo>
                    <a:lnTo>
                      <a:pt x="108" y="1009"/>
                    </a:lnTo>
                    <a:lnTo>
                      <a:pt x="108" y="1009"/>
                    </a:lnTo>
                    <a:lnTo>
                      <a:pt x="108" y="1006"/>
                    </a:lnTo>
                    <a:lnTo>
                      <a:pt x="108" y="1006"/>
                    </a:lnTo>
                    <a:lnTo>
                      <a:pt x="103" y="1002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89" y="990"/>
                    </a:lnTo>
                    <a:lnTo>
                      <a:pt x="78" y="984"/>
                    </a:lnTo>
                    <a:lnTo>
                      <a:pt x="78" y="985"/>
                    </a:lnTo>
                    <a:lnTo>
                      <a:pt x="78" y="984"/>
                    </a:lnTo>
                    <a:lnTo>
                      <a:pt x="78" y="983"/>
                    </a:lnTo>
                    <a:lnTo>
                      <a:pt x="78" y="981"/>
                    </a:lnTo>
                    <a:lnTo>
                      <a:pt x="80" y="981"/>
                    </a:lnTo>
                    <a:lnTo>
                      <a:pt x="83" y="981"/>
                    </a:lnTo>
                    <a:lnTo>
                      <a:pt x="93" y="983"/>
                    </a:lnTo>
                    <a:lnTo>
                      <a:pt x="99" y="983"/>
                    </a:lnTo>
                    <a:lnTo>
                      <a:pt x="114" y="983"/>
                    </a:lnTo>
                    <a:lnTo>
                      <a:pt x="117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1" y="981"/>
                    </a:lnTo>
                    <a:lnTo>
                      <a:pt x="121" y="981"/>
                    </a:lnTo>
                    <a:lnTo>
                      <a:pt x="126" y="981"/>
                    </a:lnTo>
                    <a:lnTo>
                      <a:pt x="128" y="983"/>
                    </a:lnTo>
                    <a:lnTo>
                      <a:pt x="132" y="985"/>
                    </a:lnTo>
                    <a:lnTo>
                      <a:pt x="132" y="985"/>
                    </a:lnTo>
                    <a:lnTo>
                      <a:pt x="134" y="989"/>
                    </a:lnTo>
                    <a:lnTo>
                      <a:pt x="137" y="990"/>
                    </a:lnTo>
                    <a:lnTo>
                      <a:pt x="140" y="991"/>
                    </a:lnTo>
                    <a:lnTo>
                      <a:pt x="140" y="991"/>
                    </a:lnTo>
                    <a:lnTo>
                      <a:pt x="144" y="991"/>
                    </a:lnTo>
                    <a:lnTo>
                      <a:pt x="144" y="991"/>
                    </a:lnTo>
                    <a:lnTo>
                      <a:pt x="145" y="990"/>
                    </a:lnTo>
                    <a:lnTo>
                      <a:pt x="145" y="990"/>
                    </a:lnTo>
                    <a:lnTo>
                      <a:pt x="144" y="989"/>
                    </a:lnTo>
                    <a:lnTo>
                      <a:pt x="143" y="985"/>
                    </a:lnTo>
                    <a:lnTo>
                      <a:pt x="143" y="985"/>
                    </a:lnTo>
                    <a:lnTo>
                      <a:pt x="140" y="983"/>
                    </a:lnTo>
                    <a:lnTo>
                      <a:pt x="138" y="981"/>
                    </a:lnTo>
                    <a:lnTo>
                      <a:pt x="138" y="980"/>
                    </a:lnTo>
                    <a:lnTo>
                      <a:pt x="139" y="980"/>
                    </a:lnTo>
                    <a:lnTo>
                      <a:pt x="142" y="977"/>
                    </a:lnTo>
                    <a:lnTo>
                      <a:pt x="148" y="975"/>
                    </a:lnTo>
                    <a:lnTo>
                      <a:pt x="152" y="973"/>
                    </a:lnTo>
                    <a:lnTo>
                      <a:pt x="157" y="973"/>
                    </a:lnTo>
                    <a:lnTo>
                      <a:pt x="159" y="974"/>
                    </a:lnTo>
                    <a:lnTo>
                      <a:pt x="162" y="975"/>
                    </a:lnTo>
                    <a:lnTo>
                      <a:pt x="162" y="975"/>
                    </a:lnTo>
                    <a:lnTo>
                      <a:pt x="162" y="973"/>
                    </a:lnTo>
                    <a:lnTo>
                      <a:pt x="162" y="973"/>
                    </a:lnTo>
                    <a:lnTo>
                      <a:pt x="158" y="968"/>
                    </a:lnTo>
                    <a:lnTo>
                      <a:pt x="156" y="967"/>
                    </a:lnTo>
                    <a:lnTo>
                      <a:pt x="156" y="967"/>
                    </a:lnTo>
                    <a:lnTo>
                      <a:pt x="154" y="967"/>
                    </a:lnTo>
                    <a:lnTo>
                      <a:pt x="154" y="967"/>
                    </a:lnTo>
                    <a:lnTo>
                      <a:pt x="149" y="969"/>
                    </a:lnTo>
                    <a:lnTo>
                      <a:pt x="143" y="973"/>
                    </a:lnTo>
                    <a:lnTo>
                      <a:pt x="137" y="975"/>
                    </a:lnTo>
                    <a:lnTo>
                      <a:pt x="133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4"/>
                    </a:lnTo>
                    <a:lnTo>
                      <a:pt x="132" y="969"/>
                    </a:lnTo>
                    <a:lnTo>
                      <a:pt x="132" y="968"/>
                    </a:lnTo>
                    <a:lnTo>
                      <a:pt x="136" y="965"/>
                    </a:lnTo>
                    <a:lnTo>
                      <a:pt x="138" y="964"/>
                    </a:lnTo>
                    <a:lnTo>
                      <a:pt x="138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24" y="966"/>
                    </a:lnTo>
                    <a:lnTo>
                      <a:pt x="117" y="967"/>
                    </a:lnTo>
                    <a:lnTo>
                      <a:pt x="117" y="967"/>
                    </a:lnTo>
                    <a:lnTo>
                      <a:pt x="113" y="967"/>
                    </a:lnTo>
                    <a:lnTo>
                      <a:pt x="111" y="966"/>
                    </a:lnTo>
                    <a:lnTo>
                      <a:pt x="111" y="966"/>
                    </a:lnTo>
                    <a:lnTo>
                      <a:pt x="109" y="966"/>
                    </a:lnTo>
                    <a:lnTo>
                      <a:pt x="109" y="965"/>
                    </a:lnTo>
                    <a:lnTo>
                      <a:pt x="109" y="965"/>
                    </a:lnTo>
                    <a:lnTo>
                      <a:pt x="109" y="962"/>
                    </a:lnTo>
                    <a:lnTo>
                      <a:pt x="112" y="961"/>
                    </a:lnTo>
                    <a:lnTo>
                      <a:pt x="114" y="960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9" y="959"/>
                    </a:lnTo>
                    <a:lnTo>
                      <a:pt x="120" y="958"/>
                    </a:lnTo>
                    <a:lnTo>
                      <a:pt x="117" y="955"/>
                    </a:lnTo>
                    <a:lnTo>
                      <a:pt x="113" y="953"/>
                    </a:lnTo>
                    <a:lnTo>
                      <a:pt x="111" y="949"/>
                    </a:lnTo>
                    <a:lnTo>
                      <a:pt x="111" y="947"/>
                    </a:lnTo>
                    <a:lnTo>
                      <a:pt x="114" y="946"/>
                    </a:lnTo>
                    <a:lnTo>
                      <a:pt x="114" y="944"/>
                    </a:lnTo>
                    <a:lnTo>
                      <a:pt x="114" y="946"/>
                    </a:lnTo>
                    <a:lnTo>
                      <a:pt x="114" y="946"/>
                    </a:lnTo>
                    <a:lnTo>
                      <a:pt x="127" y="942"/>
                    </a:lnTo>
                    <a:lnTo>
                      <a:pt x="127" y="942"/>
                    </a:lnTo>
                    <a:lnTo>
                      <a:pt x="128" y="943"/>
                    </a:lnTo>
                    <a:lnTo>
                      <a:pt x="130" y="944"/>
                    </a:lnTo>
                    <a:lnTo>
                      <a:pt x="130" y="944"/>
                    </a:lnTo>
                    <a:lnTo>
                      <a:pt x="136" y="950"/>
                    </a:lnTo>
                    <a:lnTo>
                      <a:pt x="136" y="950"/>
                    </a:lnTo>
                    <a:lnTo>
                      <a:pt x="138" y="952"/>
                    </a:lnTo>
                    <a:lnTo>
                      <a:pt x="138" y="952"/>
                    </a:lnTo>
                    <a:lnTo>
                      <a:pt x="140" y="950"/>
                    </a:lnTo>
                    <a:lnTo>
                      <a:pt x="140" y="950"/>
                    </a:lnTo>
                    <a:lnTo>
                      <a:pt x="143" y="948"/>
                    </a:lnTo>
                    <a:lnTo>
                      <a:pt x="145" y="948"/>
                    </a:lnTo>
                    <a:lnTo>
                      <a:pt x="146" y="949"/>
                    </a:lnTo>
                    <a:lnTo>
                      <a:pt x="146" y="949"/>
                    </a:lnTo>
                    <a:lnTo>
                      <a:pt x="151" y="949"/>
                    </a:lnTo>
                    <a:lnTo>
                      <a:pt x="152" y="949"/>
                    </a:lnTo>
                    <a:lnTo>
                      <a:pt x="154" y="948"/>
                    </a:lnTo>
                    <a:lnTo>
                      <a:pt x="155" y="947"/>
                    </a:lnTo>
                    <a:lnTo>
                      <a:pt x="155" y="946"/>
                    </a:lnTo>
                    <a:lnTo>
                      <a:pt x="157" y="943"/>
                    </a:lnTo>
                    <a:lnTo>
                      <a:pt x="158" y="942"/>
                    </a:lnTo>
                    <a:lnTo>
                      <a:pt x="161" y="943"/>
                    </a:lnTo>
                    <a:lnTo>
                      <a:pt x="162" y="947"/>
                    </a:lnTo>
                    <a:lnTo>
                      <a:pt x="168" y="959"/>
                    </a:lnTo>
                    <a:lnTo>
                      <a:pt x="170" y="964"/>
                    </a:lnTo>
                    <a:lnTo>
                      <a:pt x="170" y="964"/>
                    </a:lnTo>
                    <a:lnTo>
                      <a:pt x="173" y="966"/>
                    </a:lnTo>
                    <a:lnTo>
                      <a:pt x="173" y="966"/>
                    </a:lnTo>
                    <a:lnTo>
                      <a:pt x="179" y="971"/>
                    </a:lnTo>
                    <a:lnTo>
                      <a:pt x="185" y="974"/>
                    </a:lnTo>
                    <a:lnTo>
                      <a:pt x="187" y="974"/>
                    </a:lnTo>
                    <a:lnTo>
                      <a:pt x="189" y="974"/>
                    </a:lnTo>
                    <a:lnTo>
                      <a:pt x="186" y="971"/>
                    </a:lnTo>
                    <a:lnTo>
                      <a:pt x="186" y="971"/>
                    </a:lnTo>
                    <a:lnTo>
                      <a:pt x="181" y="967"/>
                    </a:lnTo>
                    <a:lnTo>
                      <a:pt x="176" y="962"/>
                    </a:lnTo>
                    <a:lnTo>
                      <a:pt x="174" y="960"/>
                    </a:lnTo>
                    <a:lnTo>
                      <a:pt x="173" y="958"/>
                    </a:lnTo>
                    <a:lnTo>
                      <a:pt x="173" y="956"/>
                    </a:lnTo>
                    <a:lnTo>
                      <a:pt x="173" y="955"/>
                    </a:lnTo>
                    <a:lnTo>
                      <a:pt x="175" y="955"/>
                    </a:lnTo>
                    <a:lnTo>
                      <a:pt x="180" y="958"/>
                    </a:lnTo>
                    <a:lnTo>
                      <a:pt x="180" y="958"/>
                    </a:lnTo>
                    <a:lnTo>
                      <a:pt x="188" y="958"/>
                    </a:lnTo>
                    <a:lnTo>
                      <a:pt x="189" y="956"/>
                    </a:lnTo>
                    <a:lnTo>
                      <a:pt x="190" y="955"/>
                    </a:lnTo>
                    <a:lnTo>
                      <a:pt x="186" y="953"/>
                    </a:lnTo>
                    <a:lnTo>
                      <a:pt x="185" y="950"/>
                    </a:lnTo>
                    <a:lnTo>
                      <a:pt x="185" y="949"/>
                    </a:lnTo>
                    <a:lnTo>
                      <a:pt x="187" y="948"/>
                    </a:lnTo>
                    <a:lnTo>
                      <a:pt x="187" y="948"/>
                    </a:lnTo>
                    <a:lnTo>
                      <a:pt x="190" y="946"/>
                    </a:lnTo>
                    <a:lnTo>
                      <a:pt x="194" y="944"/>
                    </a:lnTo>
                    <a:lnTo>
                      <a:pt x="194" y="944"/>
                    </a:lnTo>
                    <a:lnTo>
                      <a:pt x="195" y="943"/>
                    </a:lnTo>
                    <a:lnTo>
                      <a:pt x="196" y="942"/>
                    </a:lnTo>
                    <a:lnTo>
                      <a:pt x="194" y="942"/>
                    </a:lnTo>
                    <a:lnTo>
                      <a:pt x="194" y="942"/>
                    </a:lnTo>
                    <a:lnTo>
                      <a:pt x="186" y="943"/>
                    </a:lnTo>
                    <a:lnTo>
                      <a:pt x="181" y="942"/>
                    </a:lnTo>
                    <a:lnTo>
                      <a:pt x="177" y="941"/>
                    </a:lnTo>
                    <a:lnTo>
                      <a:pt x="175" y="937"/>
                    </a:lnTo>
                    <a:lnTo>
                      <a:pt x="174" y="933"/>
                    </a:lnTo>
                    <a:lnTo>
                      <a:pt x="174" y="933"/>
                    </a:lnTo>
                    <a:lnTo>
                      <a:pt x="176" y="930"/>
                    </a:lnTo>
                    <a:lnTo>
                      <a:pt x="180" y="930"/>
                    </a:lnTo>
                    <a:lnTo>
                      <a:pt x="194" y="930"/>
                    </a:lnTo>
                    <a:lnTo>
                      <a:pt x="200" y="928"/>
                    </a:lnTo>
                    <a:lnTo>
                      <a:pt x="208" y="924"/>
                    </a:lnTo>
                    <a:lnTo>
                      <a:pt x="201" y="923"/>
                    </a:lnTo>
                    <a:lnTo>
                      <a:pt x="188" y="923"/>
                    </a:lnTo>
                    <a:lnTo>
                      <a:pt x="186" y="923"/>
                    </a:lnTo>
                    <a:lnTo>
                      <a:pt x="186" y="923"/>
                    </a:lnTo>
                    <a:lnTo>
                      <a:pt x="185" y="923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8" y="916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09"/>
                    </a:lnTo>
                    <a:lnTo>
                      <a:pt x="195" y="905"/>
                    </a:lnTo>
                    <a:lnTo>
                      <a:pt x="195" y="905"/>
                    </a:lnTo>
                    <a:lnTo>
                      <a:pt x="196" y="902"/>
                    </a:lnTo>
                    <a:lnTo>
                      <a:pt x="202" y="899"/>
                    </a:lnTo>
                    <a:lnTo>
                      <a:pt x="205" y="898"/>
                    </a:lnTo>
                    <a:lnTo>
                      <a:pt x="208" y="899"/>
                    </a:lnTo>
                    <a:lnTo>
                      <a:pt x="208" y="900"/>
                    </a:lnTo>
                    <a:lnTo>
                      <a:pt x="208" y="903"/>
                    </a:lnTo>
                    <a:lnTo>
                      <a:pt x="207" y="909"/>
                    </a:lnTo>
                    <a:lnTo>
                      <a:pt x="206" y="915"/>
                    </a:lnTo>
                    <a:lnTo>
                      <a:pt x="206" y="918"/>
                    </a:lnTo>
                    <a:lnTo>
                      <a:pt x="206" y="918"/>
                    </a:lnTo>
                    <a:lnTo>
                      <a:pt x="208" y="918"/>
                    </a:lnTo>
                    <a:lnTo>
                      <a:pt x="208" y="918"/>
                    </a:lnTo>
                    <a:lnTo>
                      <a:pt x="212" y="916"/>
                    </a:lnTo>
                    <a:lnTo>
                      <a:pt x="216" y="912"/>
                    </a:lnTo>
                    <a:lnTo>
                      <a:pt x="219" y="910"/>
                    </a:lnTo>
                    <a:lnTo>
                      <a:pt x="221" y="906"/>
                    </a:lnTo>
                    <a:lnTo>
                      <a:pt x="224" y="906"/>
                    </a:lnTo>
                    <a:lnTo>
                      <a:pt x="229" y="905"/>
                    </a:lnTo>
                    <a:lnTo>
                      <a:pt x="230" y="904"/>
                    </a:lnTo>
                    <a:lnTo>
                      <a:pt x="225" y="903"/>
                    </a:lnTo>
                    <a:lnTo>
                      <a:pt x="223" y="902"/>
                    </a:lnTo>
                    <a:lnTo>
                      <a:pt x="223" y="902"/>
                    </a:lnTo>
                    <a:lnTo>
                      <a:pt x="219" y="900"/>
                    </a:lnTo>
                    <a:lnTo>
                      <a:pt x="218" y="899"/>
                    </a:lnTo>
                    <a:lnTo>
                      <a:pt x="218" y="899"/>
                    </a:lnTo>
                    <a:lnTo>
                      <a:pt x="217" y="898"/>
                    </a:lnTo>
                    <a:lnTo>
                      <a:pt x="218" y="896"/>
                    </a:lnTo>
                    <a:lnTo>
                      <a:pt x="219" y="893"/>
                    </a:lnTo>
                    <a:lnTo>
                      <a:pt x="221" y="892"/>
                    </a:lnTo>
                    <a:lnTo>
                      <a:pt x="221" y="892"/>
                    </a:lnTo>
                    <a:lnTo>
                      <a:pt x="224" y="890"/>
                    </a:lnTo>
                    <a:lnTo>
                      <a:pt x="229" y="888"/>
                    </a:lnTo>
                    <a:lnTo>
                      <a:pt x="229" y="888"/>
                    </a:lnTo>
                    <a:lnTo>
                      <a:pt x="236" y="882"/>
                    </a:lnTo>
                    <a:lnTo>
                      <a:pt x="238" y="882"/>
                    </a:lnTo>
                    <a:lnTo>
                      <a:pt x="241" y="885"/>
                    </a:lnTo>
                    <a:lnTo>
                      <a:pt x="242" y="890"/>
                    </a:lnTo>
                    <a:lnTo>
                      <a:pt x="242" y="890"/>
                    </a:lnTo>
                    <a:lnTo>
                      <a:pt x="242" y="893"/>
                    </a:lnTo>
                    <a:lnTo>
                      <a:pt x="242" y="893"/>
                    </a:lnTo>
                    <a:lnTo>
                      <a:pt x="243" y="897"/>
                    </a:lnTo>
                    <a:lnTo>
                      <a:pt x="243" y="897"/>
                    </a:lnTo>
                    <a:lnTo>
                      <a:pt x="245" y="897"/>
                    </a:lnTo>
                    <a:lnTo>
                      <a:pt x="245" y="897"/>
                    </a:lnTo>
                    <a:lnTo>
                      <a:pt x="248" y="894"/>
                    </a:lnTo>
                    <a:lnTo>
                      <a:pt x="249" y="894"/>
                    </a:lnTo>
                    <a:lnTo>
                      <a:pt x="249" y="894"/>
                    </a:lnTo>
                    <a:lnTo>
                      <a:pt x="250" y="896"/>
                    </a:lnTo>
                    <a:lnTo>
                      <a:pt x="250" y="906"/>
                    </a:lnTo>
                    <a:lnTo>
                      <a:pt x="252" y="906"/>
                    </a:lnTo>
                    <a:lnTo>
                      <a:pt x="252" y="906"/>
                    </a:lnTo>
                    <a:lnTo>
                      <a:pt x="257" y="905"/>
                    </a:lnTo>
                    <a:lnTo>
                      <a:pt x="264" y="902"/>
                    </a:lnTo>
                    <a:lnTo>
                      <a:pt x="269" y="900"/>
                    </a:lnTo>
                    <a:lnTo>
                      <a:pt x="278" y="900"/>
                    </a:lnTo>
                    <a:lnTo>
                      <a:pt x="292" y="899"/>
                    </a:lnTo>
                    <a:lnTo>
                      <a:pt x="294" y="898"/>
                    </a:lnTo>
                    <a:lnTo>
                      <a:pt x="294" y="898"/>
                    </a:lnTo>
                    <a:lnTo>
                      <a:pt x="295" y="894"/>
                    </a:lnTo>
                    <a:lnTo>
                      <a:pt x="295" y="894"/>
                    </a:lnTo>
                    <a:lnTo>
                      <a:pt x="294" y="890"/>
                    </a:lnTo>
                    <a:lnTo>
                      <a:pt x="294" y="890"/>
                    </a:lnTo>
                    <a:lnTo>
                      <a:pt x="292" y="884"/>
                    </a:lnTo>
                    <a:lnTo>
                      <a:pt x="291" y="880"/>
                    </a:lnTo>
                    <a:lnTo>
                      <a:pt x="291" y="879"/>
                    </a:lnTo>
                    <a:lnTo>
                      <a:pt x="292" y="877"/>
                    </a:lnTo>
                    <a:lnTo>
                      <a:pt x="294" y="877"/>
                    </a:lnTo>
                    <a:lnTo>
                      <a:pt x="299" y="874"/>
                    </a:lnTo>
                    <a:lnTo>
                      <a:pt x="305" y="871"/>
                    </a:lnTo>
                    <a:lnTo>
                      <a:pt x="310" y="868"/>
                    </a:lnTo>
                    <a:lnTo>
                      <a:pt x="313" y="865"/>
                    </a:lnTo>
                    <a:lnTo>
                      <a:pt x="317" y="862"/>
                    </a:lnTo>
                    <a:lnTo>
                      <a:pt x="319" y="860"/>
                    </a:lnTo>
                    <a:lnTo>
                      <a:pt x="322" y="859"/>
                    </a:lnTo>
                    <a:lnTo>
                      <a:pt x="322" y="859"/>
                    </a:lnTo>
                    <a:lnTo>
                      <a:pt x="322" y="857"/>
                    </a:lnTo>
                    <a:lnTo>
                      <a:pt x="322" y="857"/>
                    </a:lnTo>
                    <a:lnTo>
                      <a:pt x="319" y="855"/>
                    </a:lnTo>
                    <a:lnTo>
                      <a:pt x="319" y="855"/>
                    </a:lnTo>
                    <a:lnTo>
                      <a:pt x="312" y="853"/>
                    </a:lnTo>
                    <a:lnTo>
                      <a:pt x="310" y="850"/>
                    </a:lnTo>
                    <a:lnTo>
                      <a:pt x="310" y="849"/>
                    </a:lnTo>
                    <a:lnTo>
                      <a:pt x="312" y="846"/>
                    </a:lnTo>
                    <a:lnTo>
                      <a:pt x="313" y="843"/>
                    </a:lnTo>
                    <a:lnTo>
                      <a:pt x="319" y="838"/>
                    </a:lnTo>
                    <a:lnTo>
                      <a:pt x="324" y="834"/>
                    </a:lnTo>
                    <a:lnTo>
                      <a:pt x="325" y="832"/>
                    </a:lnTo>
                    <a:lnTo>
                      <a:pt x="325" y="832"/>
                    </a:lnTo>
                    <a:lnTo>
                      <a:pt x="325" y="831"/>
                    </a:lnTo>
                    <a:lnTo>
                      <a:pt x="325" y="830"/>
                    </a:lnTo>
                    <a:lnTo>
                      <a:pt x="323" y="829"/>
                    </a:lnTo>
                    <a:lnTo>
                      <a:pt x="323" y="829"/>
                    </a:lnTo>
                    <a:lnTo>
                      <a:pt x="314" y="829"/>
                    </a:lnTo>
                    <a:lnTo>
                      <a:pt x="309" y="835"/>
                    </a:lnTo>
                    <a:lnTo>
                      <a:pt x="300" y="844"/>
                    </a:lnTo>
                    <a:lnTo>
                      <a:pt x="295" y="848"/>
                    </a:lnTo>
                    <a:lnTo>
                      <a:pt x="292" y="854"/>
                    </a:lnTo>
                    <a:lnTo>
                      <a:pt x="288" y="860"/>
                    </a:lnTo>
                    <a:lnTo>
                      <a:pt x="295" y="856"/>
                    </a:lnTo>
                    <a:lnTo>
                      <a:pt x="304" y="853"/>
                    </a:lnTo>
                    <a:lnTo>
                      <a:pt x="305" y="853"/>
                    </a:lnTo>
                    <a:lnTo>
                      <a:pt x="305" y="855"/>
                    </a:lnTo>
                    <a:lnTo>
                      <a:pt x="304" y="860"/>
                    </a:lnTo>
                    <a:lnTo>
                      <a:pt x="301" y="866"/>
                    </a:lnTo>
                    <a:lnTo>
                      <a:pt x="297" y="869"/>
                    </a:lnTo>
                    <a:lnTo>
                      <a:pt x="291" y="872"/>
                    </a:lnTo>
                    <a:lnTo>
                      <a:pt x="283" y="875"/>
                    </a:lnTo>
                    <a:lnTo>
                      <a:pt x="275" y="880"/>
                    </a:lnTo>
                    <a:lnTo>
                      <a:pt x="268" y="884"/>
                    </a:lnTo>
                    <a:lnTo>
                      <a:pt x="263" y="886"/>
                    </a:lnTo>
                    <a:lnTo>
                      <a:pt x="251" y="886"/>
                    </a:lnTo>
                    <a:lnTo>
                      <a:pt x="250" y="884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78"/>
                    </a:lnTo>
                    <a:lnTo>
                      <a:pt x="251" y="874"/>
                    </a:lnTo>
                    <a:lnTo>
                      <a:pt x="251" y="874"/>
                    </a:lnTo>
                    <a:lnTo>
                      <a:pt x="252" y="871"/>
                    </a:lnTo>
                    <a:lnTo>
                      <a:pt x="257" y="866"/>
                    </a:lnTo>
                    <a:lnTo>
                      <a:pt x="257" y="866"/>
                    </a:lnTo>
                    <a:lnTo>
                      <a:pt x="260" y="863"/>
                    </a:lnTo>
                    <a:lnTo>
                      <a:pt x="260" y="862"/>
                    </a:lnTo>
                    <a:lnTo>
                      <a:pt x="258" y="861"/>
                    </a:lnTo>
                    <a:lnTo>
                      <a:pt x="257" y="861"/>
                    </a:lnTo>
                    <a:lnTo>
                      <a:pt x="256" y="862"/>
                    </a:lnTo>
                    <a:lnTo>
                      <a:pt x="252" y="865"/>
                    </a:lnTo>
                    <a:lnTo>
                      <a:pt x="252" y="865"/>
                    </a:lnTo>
                    <a:lnTo>
                      <a:pt x="248" y="867"/>
                    </a:lnTo>
                    <a:lnTo>
                      <a:pt x="245" y="868"/>
                    </a:lnTo>
                    <a:lnTo>
                      <a:pt x="244" y="868"/>
                    </a:lnTo>
                    <a:lnTo>
                      <a:pt x="242" y="867"/>
                    </a:lnTo>
                    <a:lnTo>
                      <a:pt x="241" y="866"/>
                    </a:lnTo>
                    <a:lnTo>
                      <a:pt x="241" y="865"/>
                    </a:lnTo>
                    <a:lnTo>
                      <a:pt x="248" y="857"/>
                    </a:lnTo>
                    <a:lnTo>
                      <a:pt x="258" y="847"/>
                    </a:lnTo>
                    <a:lnTo>
                      <a:pt x="261" y="844"/>
                    </a:lnTo>
                    <a:lnTo>
                      <a:pt x="261" y="844"/>
                    </a:lnTo>
                    <a:lnTo>
                      <a:pt x="261" y="842"/>
                    </a:lnTo>
                    <a:lnTo>
                      <a:pt x="261" y="842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56" y="837"/>
                    </a:lnTo>
                    <a:lnTo>
                      <a:pt x="255" y="837"/>
                    </a:lnTo>
                    <a:lnTo>
                      <a:pt x="255" y="836"/>
                    </a:lnTo>
                    <a:lnTo>
                      <a:pt x="256" y="835"/>
                    </a:lnTo>
                    <a:lnTo>
                      <a:pt x="260" y="831"/>
                    </a:lnTo>
                    <a:lnTo>
                      <a:pt x="264" y="830"/>
                    </a:lnTo>
                    <a:lnTo>
                      <a:pt x="264" y="829"/>
                    </a:lnTo>
                    <a:lnTo>
                      <a:pt x="266" y="828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8" y="823"/>
                    </a:lnTo>
                    <a:lnTo>
                      <a:pt x="268" y="823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8" y="812"/>
                    </a:lnTo>
                    <a:lnTo>
                      <a:pt x="268" y="812"/>
                    </a:lnTo>
                    <a:lnTo>
                      <a:pt x="270" y="810"/>
                    </a:lnTo>
                    <a:lnTo>
                      <a:pt x="273" y="809"/>
                    </a:lnTo>
                    <a:lnTo>
                      <a:pt x="273" y="809"/>
                    </a:lnTo>
                    <a:lnTo>
                      <a:pt x="281" y="805"/>
                    </a:lnTo>
                    <a:lnTo>
                      <a:pt x="281" y="805"/>
                    </a:lnTo>
                    <a:lnTo>
                      <a:pt x="283" y="800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8" y="791"/>
                    </a:lnTo>
                    <a:lnTo>
                      <a:pt x="288" y="791"/>
                    </a:lnTo>
                    <a:lnTo>
                      <a:pt x="289" y="789"/>
                    </a:lnTo>
                    <a:lnTo>
                      <a:pt x="289" y="789"/>
                    </a:lnTo>
                    <a:lnTo>
                      <a:pt x="293" y="788"/>
                    </a:lnTo>
                    <a:lnTo>
                      <a:pt x="293" y="788"/>
                    </a:lnTo>
                    <a:lnTo>
                      <a:pt x="295" y="786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300" y="780"/>
                    </a:lnTo>
                    <a:lnTo>
                      <a:pt x="300" y="780"/>
                    </a:lnTo>
                    <a:lnTo>
                      <a:pt x="301" y="781"/>
                    </a:lnTo>
                    <a:lnTo>
                      <a:pt x="301" y="781"/>
                    </a:lnTo>
                    <a:lnTo>
                      <a:pt x="303" y="784"/>
                    </a:lnTo>
                    <a:lnTo>
                      <a:pt x="307" y="789"/>
                    </a:lnTo>
                    <a:lnTo>
                      <a:pt x="310" y="792"/>
                    </a:lnTo>
                    <a:lnTo>
                      <a:pt x="310" y="792"/>
                    </a:lnTo>
                    <a:lnTo>
                      <a:pt x="312" y="793"/>
                    </a:lnTo>
                    <a:lnTo>
                      <a:pt x="313" y="793"/>
                    </a:lnTo>
                    <a:lnTo>
                      <a:pt x="313" y="794"/>
                    </a:lnTo>
                    <a:lnTo>
                      <a:pt x="313" y="798"/>
                    </a:lnTo>
                    <a:lnTo>
                      <a:pt x="312" y="801"/>
                    </a:lnTo>
                    <a:lnTo>
                      <a:pt x="311" y="803"/>
                    </a:lnTo>
                    <a:lnTo>
                      <a:pt x="310" y="805"/>
                    </a:lnTo>
                    <a:lnTo>
                      <a:pt x="313" y="803"/>
                    </a:lnTo>
                    <a:lnTo>
                      <a:pt x="313" y="803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24" y="791"/>
                    </a:lnTo>
                    <a:lnTo>
                      <a:pt x="326" y="789"/>
                    </a:lnTo>
                    <a:lnTo>
                      <a:pt x="329" y="789"/>
                    </a:lnTo>
                    <a:lnTo>
                      <a:pt x="332" y="789"/>
                    </a:lnTo>
                    <a:lnTo>
                      <a:pt x="335" y="791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0" y="786"/>
                    </a:lnTo>
                    <a:lnTo>
                      <a:pt x="328" y="784"/>
                    </a:lnTo>
                    <a:lnTo>
                      <a:pt x="326" y="781"/>
                    </a:lnTo>
                    <a:lnTo>
                      <a:pt x="326" y="780"/>
                    </a:lnTo>
                    <a:lnTo>
                      <a:pt x="329" y="779"/>
                    </a:lnTo>
                    <a:lnTo>
                      <a:pt x="331" y="779"/>
                    </a:lnTo>
                    <a:lnTo>
                      <a:pt x="331" y="779"/>
                    </a:lnTo>
                    <a:lnTo>
                      <a:pt x="332" y="778"/>
                    </a:lnTo>
                    <a:lnTo>
                      <a:pt x="334" y="776"/>
                    </a:lnTo>
                    <a:lnTo>
                      <a:pt x="331" y="776"/>
                    </a:lnTo>
                    <a:lnTo>
                      <a:pt x="328" y="776"/>
                    </a:lnTo>
                    <a:lnTo>
                      <a:pt x="322" y="774"/>
                    </a:lnTo>
                    <a:lnTo>
                      <a:pt x="316" y="770"/>
                    </a:lnTo>
                    <a:lnTo>
                      <a:pt x="313" y="768"/>
                    </a:lnTo>
                    <a:lnTo>
                      <a:pt x="313" y="764"/>
                    </a:lnTo>
                    <a:lnTo>
                      <a:pt x="314" y="763"/>
                    </a:lnTo>
                    <a:lnTo>
                      <a:pt x="319" y="761"/>
                    </a:lnTo>
                    <a:lnTo>
                      <a:pt x="323" y="76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29" y="756"/>
                    </a:lnTo>
                    <a:lnTo>
                      <a:pt x="329" y="756"/>
                    </a:lnTo>
                    <a:lnTo>
                      <a:pt x="330" y="753"/>
                    </a:lnTo>
                    <a:lnTo>
                      <a:pt x="334" y="750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41" y="744"/>
                    </a:lnTo>
                    <a:lnTo>
                      <a:pt x="344" y="742"/>
                    </a:lnTo>
                    <a:lnTo>
                      <a:pt x="348" y="741"/>
                    </a:lnTo>
                    <a:lnTo>
                      <a:pt x="353" y="741"/>
                    </a:lnTo>
                    <a:lnTo>
                      <a:pt x="353" y="741"/>
                    </a:lnTo>
                    <a:lnTo>
                      <a:pt x="355" y="741"/>
                    </a:lnTo>
                    <a:lnTo>
                      <a:pt x="355" y="741"/>
                    </a:lnTo>
                    <a:lnTo>
                      <a:pt x="356" y="739"/>
                    </a:lnTo>
                    <a:lnTo>
                      <a:pt x="356" y="739"/>
                    </a:lnTo>
                    <a:lnTo>
                      <a:pt x="356" y="738"/>
                    </a:lnTo>
                    <a:lnTo>
                      <a:pt x="356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44" y="739"/>
                    </a:lnTo>
                    <a:lnTo>
                      <a:pt x="332" y="743"/>
                    </a:lnTo>
                    <a:lnTo>
                      <a:pt x="323" y="749"/>
                    </a:lnTo>
                    <a:lnTo>
                      <a:pt x="318" y="753"/>
                    </a:lnTo>
                    <a:lnTo>
                      <a:pt x="314" y="757"/>
                    </a:lnTo>
                    <a:lnTo>
                      <a:pt x="316" y="757"/>
                    </a:lnTo>
                    <a:lnTo>
                      <a:pt x="316" y="757"/>
                    </a:lnTo>
                    <a:lnTo>
                      <a:pt x="314" y="757"/>
                    </a:lnTo>
                    <a:lnTo>
                      <a:pt x="314" y="757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24" y="742"/>
                    </a:lnTo>
                    <a:lnTo>
                      <a:pt x="329" y="737"/>
                    </a:lnTo>
                    <a:lnTo>
                      <a:pt x="329" y="737"/>
                    </a:lnTo>
                    <a:lnTo>
                      <a:pt x="342" y="729"/>
                    </a:lnTo>
                    <a:lnTo>
                      <a:pt x="342" y="727"/>
                    </a:lnTo>
                    <a:lnTo>
                      <a:pt x="342" y="729"/>
                    </a:lnTo>
                    <a:lnTo>
                      <a:pt x="347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56" y="727"/>
                    </a:lnTo>
                    <a:lnTo>
                      <a:pt x="356" y="727"/>
                    </a:lnTo>
                    <a:lnTo>
                      <a:pt x="359" y="727"/>
                    </a:lnTo>
                    <a:lnTo>
                      <a:pt x="362" y="726"/>
                    </a:lnTo>
                    <a:lnTo>
                      <a:pt x="367" y="723"/>
                    </a:lnTo>
                    <a:lnTo>
                      <a:pt x="367" y="723"/>
                    </a:lnTo>
                    <a:lnTo>
                      <a:pt x="376" y="713"/>
                    </a:lnTo>
                    <a:lnTo>
                      <a:pt x="376" y="713"/>
                    </a:lnTo>
                    <a:lnTo>
                      <a:pt x="382" y="705"/>
                    </a:lnTo>
                    <a:lnTo>
                      <a:pt x="386" y="699"/>
                    </a:lnTo>
                    <a:lnTo>
                      <a:pt x="384" y="699"/>
                    </a:lnTo>
                    <a:lnTo>
                      <a:pt x="384" y="699"/>
                    </a:lnTo>
                    <a:lnTo>
                      <a:pt x="379" y="702"/>
                    </a:lnTo>
                    <a:lnTo>
                      <a:pt x="373" y="708"/>
                    </a:lnTo>
                    <a:lnTo>
                      <a:pt x="367" y="714"/>
                    </a:lnTo>
                    <a:lnTo>
                      <a:pt x="365" y="716"/>
                    </a:lnTo>
                    <a:lnTo>
                      <a:pt x="365" y="716"/>
                    </a:lnTo>
                    <a:lnTo>
                      <a:pt x="365" y="714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7" y="707"/>
                    </a:lnTo>
                    <a:lnTo>
                      <a:pt x="367" y="707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1" y="704"/>
                    </a:lnTo>
                    <a:lnTo>
                      <a:pt x="356" y="702"/>
                    </a:lnTo>
                    <a:lnTo>
                      <a:pt x="356" y="702"/>
                    </a:lnTo>
                    <a:lnTo>
                      <a:pt x="353" y="701"/>
                    </a:lnTo>
                    <a:lnTo>
                      <a:pt x="348" y="698"/>
                    </a:lnTo>
                    <a:lnTo>
                      <a:pt x="348" y="698"/>
                    </a:lnTo>
                    <a:lnTo>
                      <a:pt x="349" y="698"/>
                    </a:lnTo>
                    <a:lnTo>
                      <a:pt x="349" y="698"/>
                    </a:lnTo>
                    <a:lnTo>
                      <a:pt x="351" y="696"/>
                    </a:lnTo>
                    <a:lnTo>
                      <a:pt x="351" y="696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92"/>
                    </a:lnTo>
                    <a:lnTo>
                      <a:pt x="361" y="689"/>
                    </a:lnTo>
                    <a:lnTo>
                      <a:pt x="361" y="689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2" y="682"/>
                    </a:lnTo>
                    <a:lnTo>
                      <a:pt x="365" y="680"/>
                    </a:lnTo>
                    <a:lnTo>
                      <a:pt x="363" y="680"/>
                    </a:lnTo>
                    <a:lnTo>
                      <a:pt x="363" y="680"/>
                    </a:lnTo>
                    <a:lnTo>
                      <a:pt x="369" y="680"/>
                    </a:lnTo>
                    <a:lnTo>
                      <a:pt x="369" y="680"/>
                    </a:lnTo>
                    <a:lnTo>
                      <a:pt x="372" y="679"/>
                    </a:lnTo>
                    <a:lnTo>
                      <a:pt x="372" y="679"/>
                    </a:lnTo>
                    <a:lnTo>
                      <a:pt x="374" y="675"/>
                    </a:lnTo>
                    <a:lnTo>
                      <a:pt x="374" y="675"/>
                    </a:lnTo>
                    <a:lnTo>
                      <a:pt x="376" y="671"/>
                    </a:lnTo>
                    <a:lnTo>
                      <a:pt x="376" y="671"/>
                    </a:lnTo>
                    <a:lnTo>
                      <a:pt x="376" y="668"/>
                    </a:lnTo>
                    <a:lnTo>
                      <a:pt x="376" y="668"/>
                    </a:lnTo>
                    <a:lnTo>
                      <a:pt x="374" y="665"/>
                    </a:lnTo>
                    <a:lnTo>
                      <a:pt x="374" y="664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2" y="660"/>
                    </a:lnTo>
                    <a:lnTo>
                      <a:pt x="357" y="658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61" y="656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8" y="655"/>
                    </a:lnTo>
                    <a:lnTo>
                      <a:pt x="368" y="655"/>
                    </a:lnTo>
                    <a:lnTo>
                      <a:pt x="368" y="649"/>
                    </a:lnTo>
                    <a:lnTo>
                      <a:pt x="368" y="649"/>
                    </a:lnTo>
                    <a:lnTo>
                      <a:pt x="366" y="646"/>
                    </a:lnTo>
                    <a:lnTo>
                      <a:pt x="366" y="646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5" y="644"/>
                    </a:lnTo>
                    <a:lnTo>
                      <a:pt x="371" y="639"/>
                    </a:lnTo>
                    <a:lnTo>
                      <a:pt x="374" y="634"/>
                    </a:lnTo>
                    <a:lnTo>
                      <a:pt x="374" y="634"/>
                    </a:lnTo>
                    <a:lnTo>
                      <a:pt x="375" y="632"/>
                    </a:lnTo>
                    <a:lnTo>
                      <a:pt x="375" y="632"/>
                    </a:lnTo>
                    <a:lnTo>
                      <a:pt x="378" y="631"/>
                    </a:lnTo>
                    <a:lnTo>
                      <a:pt x="378" y="631"/>
                    </a:lnTo>
                    <a:lnTo>
                      <a:pt x="382" y="633"/>
                    </a:lnTo>
                    <a:lnTo>
                      <a:pt x="392" y="639"/>
                    </a:lnTo>
                    <a:lnTo>
                      <a:pt x="393" y="638"/>
                    </a:lnTo>
                    <a:lnTo>
                      <a:pt x="392" y="639"/>
                    </a:lnTo>
                    <a:lnTo>
                      <a:pt x="393" y="640"/>
                    </a:lnTo>
                    <a:lnTo>
                      <a:pt x="393" y="642"/>
                    </a:lnTo>
                    <a:lnTo>
                      <a:pt x="394" y="642"/>
                    </a:lnTo>
                    <a:lnTo>
                      <a:pt x="396" y="642"/>
                    </a:lnTo>
                    <a:lnTo>
                      <a:pt x="396" y="634"/>
                    </a:lnTo>
                    <a:lnTo>
                      <a:pt x="394" y="632"/>
                    </a:lnTo>
                    <a:lnTo>
                      <a:pt x="394" y="632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1" y="630"/>
                    </a:lnTo>
                    <a:lnTo>
                      <a:pt x="391" y="630"/>
                    </a:lnTo>
                    <a:lnTo>
                      <a:pt x="387" y="629"/>
                    </a:lnTo>
                    <a:lnTo>
                      <a:pt x="385" y="629"/>
                    </a:lnTo>
                    <a:lnTo>
                      <a:pt x="384" y="626"/>
                    </a:lnTo>
                    <a:lnTo>
                      <a:pt x="381" y="621"/>
                    </a:lnTo>
                    <a:lnTo>
                      <a:pt x="380" y="620"/>
                    </a:lnTo>
                    <a:lnTo>
                      <a:pt x="380" y="620"/>
                    </a:lnTo>
                    <a:lnTo>
                      <a:pt x="378" y="618"/>
                    </a:lnTo>
                    <a:lnTo>
                      <a:pt x="376" y="617"/>
                    </a:lnTo>
                    <a:lnTo>
                      <a:pt x="376" y="617"/>
                    </a:lnTo>
                    <a:lnTo>
                      <a:pt x="375" y="615"/>
                    </a:lnTo>
                    <a:lnTo>
                      <a:pt x="376" y="615"/>
                    </a:lnTo>
                    <a:lnTo>
                      <a:pt x="376" y="614"/>
                    </a:lnTo>
                    <a:lnTo>
                      <a:pt x="384" y="612"/>
                    </a:lnTo>
                    <a:lnTo>
                      <a:pt x="387" y="611"/>
                    </a:lnTo>
                    <a:lnTo>
                      <a:pt x="387" y="611"/>
                    </a:lnTo>
                    <a:lnTo>
                      <a:pt x="390" y="607"/>
                    </a:lnTo>
                    <a:lnTo>
                      <a:pt x="394" y="601"/>
                    </a:lnTo>
                    <a:lnTo>
                      <a:pt x="398" y="600"/>
                    </a:lnTo>
                    <a:lnTo>
                      <a:pt x="400" y="600"/>
                    </a:lnTo>
                    <a:lnTo>
                      <a:pt x="402" y="602"/>
                    </a:lnTo>
                    <a:lnTo>
                      <a:pt x="403" y="602"/>
                    </a:lnTo>
                    <a:lnTo>
                      <a:pt x="406" y="605"/>
                    </a:lnTo>
                    <a:lnTo>
                      <a:pt x="410" y="606"/>
                    </a:lnTo>
                    <a:lnTo>
                      <a:pt x="410" y="607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5" y="602"/>
                    </a:lnTo>
                    <a:lnTo>
                      <a:pt x="419" y="596"/>
                    </a:lnTo>
                    <a:lnTo>
                      <a:pt x="423" y="594"/>
                    </a:lnTo>
                    <a:lnTo>
                      <a:pt x="423" y="594"/>
                    </a:lnTo>
                    <a:lnTo>
                      <a:pt x="424" y="593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15" y="598"/>
                    </a:lnTo>
                    <a:lnTo>
                      <a:pt x="411" y="599"/>
                    </a:lnTo>
                    <a:lnTo>
                      <a:pt x="409" y="600"/>
                    </a:lnTo>
                    <a:lnTo>
                      <a:pt x="409" y="600"/>
                    </a:lnTo>
                    <a:lnTo>
                      <a:pt x="406" y="599"/>
                    </a:lnTo>
                    <a:lnTo>
                      <a:pt x="403" y="595"/>
                    </a:lnTo>
                    <a:lnTo>
                      <a:pt x="403" y="595"/>
                    </a:lnTo>
                    <a:lnTo>
                      <a:pt x="399" y="593"/>
                    </a:lnTo>
                    <a:lnTo>
                      <a:pt x="396" y="592"/>
                    </a:lnTo>
                    <a:lnTo>
                      <a:pt x="392" y="592"/>
                    </a:lnTo>
                    <a:lnTo>
                      <a:pt x="392" y="592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4" y="593"/>
                    </a:lnTo>
                    <a:lnTo>
                      <a:pt x="384" y="590"/>
                    </a:lnTo>
                    <a:lnTo>
                      <a:pt x="384" y="590"/>
                    </a:lnTo>
                    <a:lnTo>
                      <a:pt x="384" y="588"/>
                    </a:lnTo>
                    <a:lnTo>
                      <a:pt x="384" y="588"/>
                    </a:lnTo>
                    <a:lnTo>
                      <a:pt x="386" y="583"/>
                    </a:lnTo>
                    <a:lnTo>
                      <a:pt x="390" y="580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2" y="574"/>
                    </a:lnTo>
                    <a:lnTo>
                      <a:pt x="394" y="571"/>
                    </a:lnTo>
                    <a:lnTo>
                      <a:pt x="403" y="563"/>
                    </a:lnTo>
                    <a:lnTo>
                      <a:pt x="397" y="562"/>
                    </a:lnTo>
                    <a:lnTo>
                      <a:pt x="393" y="561"/>
                    </a:lnTo>
                    <a:lnTo>
                      <a:pt x="393" y="561"/>
                    </a:lnTo>
                    <a:lnTo>
                      <a:pt x="392" y="561"/>
                    </a:lnTo>
                    <a:lnTo>
                      <a:pt x="392" y="561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392" y="558"/>
                    </a:lnTo>
                    <a:lnTo>
                      <a:pt x="396" y="556"/>
                    </a:lnTo>
                    <a:lnTo>
                      <a:pt x="406" y="552"/>
                    </a:lnTo>
                    <a:lnTo>
                      <a:pt x="406" y="551"/>
                    </a:lnTo>
                    <a:lnTo>
                      <a:pt x="406" y="552"/>
                    </a:lnTo>
                    <a:lnTo>
                      <a:pt x="412" y="550"/>
                    </a:lnTo>
                    <a:lnTo>
                      <a:pt x="416" y="546"/>
                    </a:lnTo>
                    <a:lnTo>
                      <a:pt x="418" y="545"/>
                    </a:lnTo>
                    <a:lnTo>
                      <a:pt x="418" y="545"/>
                    </a:lnTo>
                    <a:lnTo>
                      <a:pt x="418" y="544"/>
                    </a:lnTo>
                    <a:lnTo>
                      <a:pt x="418" y="543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1" y="544"/>
                    </a:lnTo>
                    <a:lnTo>
                      <a:pt x="416" y="542"/>
                    </a:lnTo>
                    <a:lnTo>
                      <a:pt x="419" y="539"/>
                    </a:lnTo>
                    <a:lnTo>
                      <a:pt x="423" y="539"/>
                    </a:lnTo>
                    <a:lnTo>
                      <a:pt x="424" y="539"/>
                    </a:lnTo>
                    <a:lnTo>
                      <a:pt x="423" y="537"/>
                    </a:lnTo>
                    <a:lnTo>
                      <a:pt x="423" y="537"/>
                    </a:lnTo>
                    <a:lnTo>
                      <a:pt x="418" y="531"/>
                    </a:lnTo>
                    <a:lnTo>
                      <a:pt x="413" y="527"/>
                    </a:lnTo>
                    <a:lnTo>
                      <a:pt x="411" y="525"/>
                    </a:lnTo>
                    <a:lnTo>
                      <a:pt x="411" y="525"/>
                    </a:lnTo>
                    <a:lnTo>
                      <a:pt x="407" y="524"/>
                    </a:lnTo>
                    <a:lnTo>
                      <a:pt x="407" y="524"/>
                    </a:lnTo>
                    <a:lnTo>
                      <a:pt x="411" y="522"/>
                    </a:lnTo>
                    <a:lnTo>
                      <a:pt x="423" y="520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8" y="518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5" y="512"/>
                    </a:lnTo>
                    <a:lnTo>
                      <a:pt x="439" y="511"/>
                    </a:lnTo>
                    <a:lnTo>
                      <a:pt x="441" y="509"/>
                    </a:lnTo>
                    <a:lnTo>
                      <a:pt x="444" y="509"/>
                    </a:lnTo>
                    <a:lnTo>
                      <a:pt x="446" y="509"/>
                    </a:lnTo>
                    <a:lnTo>
                      <a:pt x="441" y="506"/>
                    </a:lnTo>
                    <a:lnTo>
                      <a:pt x="436" y="503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3" y="497"/>
                    </a:lnTo>
                    <a:lnTo>
                      <a:pt x="435" y="496"/>
                    </a:lnTo>
                    <a:lnTo>
                      <a:pt x="443" y="496"/>
                    </a:lnTo>
                    <a:lnTo>
                      <a:pt x="447" y="495"/>
                    </a:lnTo>
                    <a:lnTo>
                      <a:pt x="447" y="495"/>
                    </a:lnTo>
                    <a:lnTo>
                      <a:pt x="448" y="494"/>
                    </a:lnTo>
                    <a:lnTo>
                      <a:pt x="448" y="493"/>
                    </a:lnTo>
                    <a:lnTo>
                      <a:pt x="448" y="494"/>
                    </a:lnTo>
                    <a:lnTo>
                      <a:pt x="448" y="494"/>
                    </a:lnTo>
                    <a:lnTo>
                      <a:pt x="453" y="493"/>
                    </a:lnTo>
                    <a:lnTo>
                      <a:pt x="456" y="491"/>
                    </a:lnTo>
                    <a:lnTo>
                      <a:pt x="456" y="491"/>
                    </a:lnTo>
                    <a:lnTo>
                      <a:pt x="459" y="493"/>
                    </a:lnTo>
                    <a:lnTo>
                      <a:pt x="459" y="493"/>
                    </a:lnTo>
                    <a:lnTo>
                      <a:pt x="460" y="495"/>
                    </a:lnTo>
                    <a:lnTo>
                      <a:pt x="460" y="496"/>
                    </a:lnTo>
                    <a:lnTo>
                      <a:pt x="460" y="496"/>
                    </a:lnTo>
                    <a:lnTo>
                      <a:pt x="460" y="501"/>
                    </a:lnTo>
                    <a:lnTo>
                      <a:pt x="460" y="501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2" y="500"/>
                    </a:lnTo>
                    <a:lnTo>
                      <a:pt x="462" y="500"/>
                    </a:lnTo>
                    <a:lnTo>
                      <a:pt x="462" y="491"/>
                    </a:lnTo>
                    <a:lnTo>
                      <a:pt x="468" y="491"/>
                    </a:lnTo>
                    <a:lnTo>
                      <a:pt x="474" y="493"/>
                    </a:lnTo>
                    <a:lnTo>
                      <a:pt x="475" y="493"/>
                    </a:lnTo>
                    <a:lnTo>
                      <a:pt x="478" y="494"/>
                    </a:lnTo>
                    <a:lnTo>
                      <a:pt x="480" y="495"/>
                    </a:lnTo>
                    <a:lnTo>
                      <a:pt x="481" y="497"/>
                    </a:lnTo>
                    <a:lnTo>
                      <a:pt x="481" y="497"/>
                    </a:lnTo>
                    <a:lnTo>
                      <a:pt x="483" y="497"/>
                    </a:lnTo>
                    <a:lnTo>
                      <a:pt x="484" y="497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3" y="491"/>
                    </a:lnTo>
                    <a:lnTo>
                      <a:pt x="483" y="491"/>
                    </a:lnTo>
                    <a:lnTo>
                      <a:pt x="484" y="489"/>
                    </a:lnTo>
                    <a:lnTo>
                      <a:pt x="484" y="489"/>
                    </a:lnTo>
                    <a:lnTo>
                      <a:pt x="486" y="489"/>
                    </a:lnTo>
                    <a:lnTo>
                      <a:pt x="486" y="489"/>
                    </a:lnTo>
                    <a:lnTo>
                      <a:pt x="487" y="489"/>
                    </a:lnTo>
                    <a:lnTo>
                      <a:pt x="487" y="489"/>
                    </a:lnTo>
                    <a:lnTo>
                      <a:pt x="489" y="489"/>
                    </a:lnTo>
                    <a:lnTo>
                      <a:pt x="490" y="489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77" y="483"/>
                    </a:lnTo>
                    <a:lnTo>
                      <a:pt x="467" y="482"/>
                    </a:lnTo>
                    <a:lnTo>
                      <a:pt x="467" y="482"/>
                    </a:lnTo>
                    <a:lnTo>
                      <a:pt x="455" y="483"/>
                    </a:lnTo>
                    <a:lnTo>
                      <a:pt x="442" y="484"/>
                    </a:lnTo>
                    <a:lnTo>
                      <a:pt x="442" y="485"/>
                    </a:lnTo>
                    <a:lnTo>
                      <a:pt x="442" y="484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50" y="475"/>
                    </a:lnTo>
                    <a:lnTo>
                      <a:pt x="458" y="468"/>
                    </a:lnTo>
                    <a:lnTo>
                      <a:pt x="458" y="466"/>
                    </a:lnTo>
                    <a:lnTo>
                      <a:pt x="460" y="464"/>
                    </a:lnTo>
                    <a:lnTo>
                      <a:pt x="460" y="463"/>
                    </a:lnTo>
                    <a:lnTo>
                      <a:pt x="461" y="462"/>
                    </a:lnTo>
                    <a:lnTo>
                      <a:pt x="462" y="462"/>
                    </a:lnTo>
                    <a:lnTo>
                      <a:pt x="465" y="463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70" y="464"/>
                    </a:lnTo>
                    <a:lnTo>
                      <a:pt x="470" y="464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5" y="463"/>
                    </a:lnTo>
                    <a:lnTo>
                      <a:pt x="475" y="463"/>
                    </a:lnTo>
                    <a:lnTo>
                      <a:pt x="479" y="464"/>
                    </a:lnTo>
                    <a:lnTo>
                      <a:pt x="480" y="463"/>
                    </a:lnTo>
                    <a:lnTo>
                      <a:pt x="479" y="464"/>
                    </a:lnTo>
                    <a:lnTo>
                      <a:pt x="486" y="466"/>
                    </a:lnTo>
                    <a:lnTo>
                      <a:pt x="487" y="465"/>
                    </a:lnTo>
                    <a:lnTo>
                      <a:pt x="489" y="464"/>
                    </a:lnTo>
                    <a:lnTo>
                      <a:pt x="486" y="464"/>
                    </a:lnTo>
                    <a:lnTo>
                      <a:pt x="486" y="463"/>
                    </a:lnTo>
                    <a:lnTo>
                      <a:pt x="489" y="458"/>
                    </a:lnTo>
                    <a:lnTo>
                      <a:pt x="491" y="452"/>
                    </a:lnTo>
                    <a:lnTo>
                      <a:pt x="492" y="451"/>
                    </a:lnTo>
                    <a:lnTo>
                      <a:pt x="493" y="449"/>
                    </a:lnTo>
                    <a:lnTo>
                      <a:pt x="490" y="451"/>
                    </a:lnTo>
                    <a:lnTo>
                      <a:pt x="490" y="451"/>
                    </a:lnTo>
                    <a:lnTo>
                      <a:pt x="485" y="454"/>
                    </a:lnTo>
                    <a:lnTo>
                      <a:pt x="480" y="458"/>
                    </a:lnTo>
                    <a:lnTo>
                      <a:pt x="477" y="458"/>
                    </a:lnTo>
                    <a:lnTo>
                      <a:pt x="475" y="458"/>
                    </a:lnTo>
                    <a:lnTo>
                      <a:pt x="474" y="456"/>
                    </a:lnTo>
                    <a:lnTo>
                      <a:pt x="473" y="450"/>
                    </a:lnTo>
                    <a:lnTo>
                      <a:pt x="474" y="444"/>
                    </a:lnTo>
                    <a:lnTo>
                      <a:pt x="475" y="441"/>
                    </a:lnTo>
                    <a:lnTo>
                      <a:pt x="477" y="440"/>
                    </a:lnTo>
                    <a:lnTo>
                      <a:pt x="481" y="439"/>
                    </a:lnTo>
                    <a:lnTo>
                      <a:pt x="486" y="438"/>
                    </a:lnTo>
                    <a:lnTo>
                      <a:pt x="491" y="437"/>
                    </a:lnTo>
                    <a:lnTo>
                      <a:pt x="492" y="437"/>
                    </a:lnTo>
                    <a:lnTo>
                      <a:pt x="490" y="434"/>
                    </a:lnTo>
                    <a:lnTo>
                      <a:pt x="485" y="429"/>
                    </a:lnTo>
                    <a:lnTo>
                      <a:pt x="479" y="425"/>
                    </a:lnTo>
                    <a:lnTo>
                      <a:pt x="477" y="423"/>
                    </a:lnTo>
                    <a:lnTo>
                      <a:pt x="477" y="423"/>
                    </a:lnTo>
                    <a:lnTo>
                      <a:pt x="475" y="423"/>
                    </a:lnTo>
                    <a:lnTo>
                      <a:pt x="475" y="423"/>
                    </a:lnTo>
                    <a:lnTo>
                      <a:pt x="474" y="425"/>
                    </a:lnTo>
                    <a:lnTo>
                      <a:pt x="474" y="425"/>
                    </a:lnTo>
                    <a:lnTo>
                      <a:pt x="472" y="429"/>
                    </a:lnTo>
                    <a:lnTo>
                      <a:pt x="466" y="437"/>
                    </a:lnTo>
                    <a:lnTo>
                      <a:pt x="459" y="441"/>
                    </a:lnTo>
                    <a:lnTo>
                      <a:pt x="456" y="444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5" y="440"/>
                    </a:lnTo>
                    <a:lnTo>
                      <a:pt x="464" y="432"/>
                    </a:lnTo>
                    <a:lnTo>
                      <a:pt x="459" y="431"/>
                    </a:lnTo>
                    <a:lnTo>
                      <a:pt x="459" y="431"/>
                    </a:lnTo>
                    <a:lnTo>
                      <a:pt x="454" y="429"/>
                    </a:lnTo>
                    <a:lnTo>
                      <a:pt x="453" y="429"/>
                    </a:lnTo>
                    <a:lnTo>
                      <a:pt x="454" y="427"/>
                    </a:lnTo>
                    <a:lnTo>
                      <a:pt x="462" y="423"/>
                    </a:lnTo>
                    <a:lnTo>
                      <a:pt x="467" y="421"/>
                    </a:lnTo>
                    <a:lnTo>
                      <a:pt x="472" y="418"/>
                    </a:lnTo>
                    <a:lnTo>
                      <a:pt x="480" y="413"/>
                    </a:lnTo>
                    <a:lnTo>
                      <a:pt x="486" y="410"/>
                    </a:lnTo>
                    <a:lnTo>
                      <a:pt x="490" y="407"/>
                    </a:lnTo>
                    <a:lnTo>
                      <a:pt x="492" y="404"/>
                    </a:lnTo>
                    <a:lnTo>
                      <a:pt x="492" y="404"/>
                    </a:lnTo>
                    <a:lnTo>
                      <a:pt x="492" y="403"/>
                    </a:lnTo>
                    <a:lnTo>
                      <a:pt x="492" y="402"/>
                    </a:lnTo>
                    <a:lnTo>
                      <a:pt x="491" y="402"/>
                    </a:lnTo>
                    <a:lnTo>
                      <a:pt x="487" y="401"/>
                    </a:lnTo>
                    <a:lnTo>
                      <a:pt x="487" y="401"/>
                    </a:lnTo>
                    <a:lnTo>
                      <a:pt x="481" y="401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81" y="396"/>
                    </a:lnTo>
                    <a:lnTo>
                      <a:pt x="490" y="392"/>
                    </a:lnTo>
                    <a:lnTo>
                      <a:pt x="493" y="383"/>
                    </a:lnTo>
                    <a:lnTo>
                      <a:pt x="496" y="378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8" y="383"/>
                    </a:lnTo>
                    <a:lnTo>
                      <a:pt x="499" y="388"/>
                    </a:lnTo>
                    <a:lnTo>
                      <a:pt x="499" y="398"/>
                    </a:lnTo>
                    <a:lnTo>
                      <a:pt x="499" y="398"/>
                    </a:lnTo>
                    <a:lnTo>
                      <a:pt x="501" y="403"/>
                    </a:lnTo>
                    <a:lnTo>
                      <a:pt x="503" y="408"/>
                    </a:lnTo>
                    <a:lnTo>
                      <a:pt x="506" y="414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5" y="422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7" y="409"/>
                    </a:lnTo>
                    <a:lnTo>
                      <a:pt x="517" y="397"/>
                    </a:lnTo>
                    <a:lnTo>
                      <a:pt x="518" y="387"/>
                    </a:lnTo>
                    <a:lnTo>
                      <a:pt x="520" y="383"/>
                    </a:lnTo>
                    <a:lnTo>
                      <a:pt x="520" y="382"/>
                    </a:lnTo>
                    <a:lnTo>
                      <a:pt x="520" y="382"/>
                    </a:lnTo>
                    <a:lnTo>
                      <a:pt x="521" y="379"/>
                    </a:lnTo>
                    <a:lnTo>
                      <a:pt x="521" y="379"/>
                    </a:lnTo>
                    <a:lnTo>
                      <a:pt x="520" y="376"/>
                    </a:lnTo>
                    <a:lnTo>
                      <a:pt x="520" y="376"/>
                    </a:lnTo>
                    <a:lnTo>
                      <a:pt x="518" y="372"/>
                    </a:lnTo>
                    <a:lnTo>
                      <a:pt x="518" y="372"/>
                    </a:lnTo>
                    <a:lnTo>
                      <a:pt x="516" y="371"/>
                    </a:lnTo>
                    <a:lnTo>
                      <a:pt x="516" y="371"/>
                    </a:lnTo>
                    <a:lnTo>
                      <a:pt x="512" y="370"/>
                    </a:lnTo>
                    <a:lnTo>
                      <a:pt x="512" y="370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08" y="369"/>
                    </a:lnTo>
                    <a:lnTo>
                      <a:pt x="508" y="369"/>
                    </a:lnTo>
                    <a:lnTo>
                      <a:pt x="509" y="364"/>
                    </a:lnTo>
                    <a:lnTo>
                      <a:pt x="512" y="360"/>
                    </a:lnTo>
                    <a:lnTo>
                      <a:pt x="517" y="358"/>
                    </a:lnTo>
                    <a:lnTo>
                      <a:pt x="518" y="358"/>
                    </a:lnTo>
                    <a:lnTo>
                      <a:pt x="521" y="359"/>
                    </a:lnTo>
                    <a:lnTo>
                      <a:pt x="524" y="360"/>
                    </a:lnTo>
                    <a:lnTo>
                      <a:pt x="529" y="365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36" y="363"/>
                    </a:lnTo>
                    <a:lnTo>
                      <a:pt x="537" y="363"/>
                    </a:lnTo>
                    <a:lnTo>
                      <a:pt x="539" y="364"/>
                    </a:lnTo>
                    <a:lnTo>
                      <a:pt x="539" y="364"/>
                    </a:lnTo>
                    <a:lnTo>
                      <a:pt x="542" y="370"/>
                    </a:lnTo>
                    <a:lnTo>
                      <a:pt x="548" y="378"/>
                    </a:lnTo>
                    <a:lnTo>
                      <a:pt x="548" y="379"/>
                    </a:lnTo>
                    <a:lnTo>
                      <a:pt x="549" y="381"/>
                    </a:lnTo>
                    <a:lnTo>
                      <a:pt x="549" y="378"/>
                    </a:lnTo>
                    <a:lnTo>
                      <a:pt x="551" y="378"/>
                    </a:lnTo>
                    <a:lnTo>
                      <a:pt x="551" y="378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5" y="366"/>
                    </a:lnTo>
                    <a:lnTo>
                      <a:pt x="543" y="364"/>
                    </a:lnTo>
                    <a:lnTo>
                      <a:pt x="542" y="361"/>
                    </a:lnTo>
                    <a:lnTo>
                      <a:pt x="542" y="361"/>
                    </a:lnTo>
                    <a:lnTo>
                      <a:pt x="543" y="360"/>
                    </a:lnTo>
                    <a:lnTo>
                      <a:pt x="545" y="359"/>
                    </a:lnTo>
                    <a:lnTo>
                      <a:pt x="545" y="359"/>
                    </a:lnTo>
                    <a:lnTo>
                      <a:pt x="548" y="358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5" y="357"/>
                    </a:lnTo>
                    <a:lnTo>
                      <a:pt x="555" y="357"/>
                    </a:lnTo>
                    <a:lnTo>
                      <a:pt x="555" y="354"/>
                    </a:lnTo>
                    <a:lnTo>
                      <a:pt x="555" y="354"/>
                    </a:lnTo>
                    <a:lnTo>
                      <a:pt x="555" y="353"/>
                    </a:lnTo>
                    <a:lnTo>
                      <a:pt x="555" y="353"/>
                    </a:lnTo>
                    <a:lnTo>
                      <a:pt x="565" y="353"/>
                    </a:lnTo>
                    <a:lnTo>
                      <a:pt x="560" y="348"/>
                    </a:lnTo>
                    <a:lnTo>
                      <a:pt x="553" y="344"/>
                    </a:lnTo>
                    <a:lnTo>
                      <a:pt x="551" y="342"/>
                    </a:lnTo>
                    <a:lnTo>
                      <a:pt x="551" y="342"/>
                    </a:lnTo>
                    <a:lnTo>
                      <a:pt x="548" y="342"/>
                    </a:lnTo>
                    <a:lnTo>
                      <a:pt x="548" y="342"/>
                    </a:lnTo>
                    <a:lnTo>
                      <a:pt x="545" y="345"/>
                    </a:lnTo>
                    <a:lnTo>
                      <a:pt x="545" y="345"/>
                    </a:lnTo>
                    <a:lnTo>
                      <a:pt x="541" y="347"/>
                    </a:lnTo>
                    <a:lnTo>
                      <a:pt x="537" y="350"/>
                    </a:lnTo>
                    <a:lnTo>
                      <a:pt x="535" y="350"/>
                    </a:lnTo>
                    <a:lnTo>
                      <a:pt x="533" y="348"/>
                    </a:lnTo>
                    <a:lnTo>
                      <a:pt x="530" y="347"/>
                    </a:lnTo>
                    <a:lnTo>
                      <a:pt x="530" y="346"/>
                    </a:lnTo>
                    <a:lnTo>
                      <a:pt x="527" y="348"/>
                    </a:lnTo>
                    <a:lnTo>
                      <a:pt x="522" y="350"/>
                    </a:lnTo>
                    <a:lnTo>
                      <a:pt x="522" y="350"/>
                    </a:lnTo>
                    <a:lnTo>
                      <a:pt x="517" y="352"/>
                    </a:lnTo>
                    <a:lnTo>
                      <a:pt x="517" y="352"/>
                    </a:lnTo>
                    <a:lnTo>
                      <a:pt x="516" y="351"/>
                    </a:lnTo>
                    <a:lnTo>
                      <a:pt x="515" y="348"/>
                    </a:lnTo>
                    <a:lnTo>
                      <a:pt x="516" y="345"/>
                    </a:lnTo>
                    <a:lnTo>
                      <a:pt x="516" y="345"/>
                    </a:lnTo>
                    <a:lnTo>
                      <a:pt x="515" y="339"/>
                    </a:lnTo>
                    <a:lnTo>
                      <a:pt x="515" y="335"/>
                    </a:lnTo>
                    <a:lnTo>
                      <a:pt x="517" y="333"/>
                    </a:lnTo>
                    <a:lnTo>
                      <a:pt x="523" y="329"/>
                    </a:lnTo>
                    <a:lnTo>
                      <a:pt x="524" y="328"/>
                    </a:lnTo>
                    <a:lnTo>
                      <a:pt x="526" y="328"/>
                    </a:lnTo>
                    <a:lnTo>
                      <a:pt x="528" y="329"/>
                    </a:lnTo>
                    <a:lnTo>
                      <a:pt x="534" y="332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6" y="326"/>
                    </a:lnTo>
                    <a:lnTo>
                      <a:pt x="537" y="325"/>
                    </a:lnTo>
                    <a:lnTo>
                      <a:pt x="537" y="325"/>
                    </a:lnTo>
                    <a:lnTo>
                      <a:pt x="542" y="325"/>
                    </a:lnTo>
                    <a:lnTo>
                      <a:pt x="542" y="325"/>
                    </a:lnTo>
                    <a:lnTo>
                      <a:pt x="548" y="325"/>
                    </a:lnTo>
                    <a:lnTo>
                      <a:pt x="548" y="325"/>
                    </a:lnTo>
                    <a:lnTo>
                      <a:pt x="552" y="325"/>
                    </a:lnTo>
                    <a:lnTo>
                      <a:pt x="552" y="323"/>
                    </a:lnTo>
                    <a:lnTo>
                      <a:pt x="552" y="325"/>
                    </a:lnTo>
                    <a:lnTo>
                      <a:pt x="552" y="325"/>
                    </a:lnTo>
                    <a:lnTo>
                      <a:pt x="553" y="325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51" y="320"/>
                    </a:lnTo>
                    <a:lnTo>
                      <a:pt x="551" y="320"/>
                    </a:lnTo>
                    <a:lnTo>
                      <a:pt x="547" y="319"/>
                    </a:lnTo>
                    <a:lnTo>
                      <a:pt x="545" y="316"/>
                    </a:lnTo>
                    <a:lnTo>
                      <a:pt x="545" y="315"/>
                    </a:lnTo>
                    <a:lnTo>
                      <a:pt x="547" y="315"/>
                    </a:lnTo>
                    <a:lnTo>
                      <a:pt x="554" y="316"/>
                    </a:lnTo>
                    <a:lnTo>
                      <a:pt x="555" y="310"/>
                    </a:lnTo>
                    <a:lnTo>
                      <a:pt x="557" y="305"/>
                    </a:lnTo>
                    <a:lnTo>
                      <a:pt x="557" y="305"/>
                    </a:lnTo>
                    <a:lnTo>
                      <a:pt x="557" y="303"/>
                    </a:lnTo>
                    <a:lnTo>
                      <a:pt x="557" y="303"/>
                    </a:lnTo>
                    <a:lnTo>
                      <a:pt x="552" y="301"/>
                    </a:lnTo>
                    <a:lnTo>
                      <a:pt x="548" y="300"/>
                    </a:lnTo>
                    <a:lnTo>
                      <a:pt x="548" y="297"/>
                    </a:lnTo>
                    <a:lnTo>
                      <a:pt x="548" y="297"/>
                    </a:lnTo>
                    <a:lnTo>
                      <a:pt x="549" y="292"/>
                    </a:lnTo>
                    <a:lnTo>
                      <a:pt x="549" y="292"/>
                    </a:lnTo>
                    <a:lnTo>
                      <a:pt x="549" y="288"/>
                    </a:lnTo>
                    <a:lnTo>
                      <a:pt x="553" y="283"/>
                    </a:lnTo>
                    <a:lnTo>
                      <a:pt x="557" y="277"/>
                    </a:lnTo>
                    <a:lnTo>
                      <a:pt x="559" y="276"/>
                    </a:lnTo>
                    <a:lnTo>
                      <a:pt x="560" y="274"/>
                    </a:lnTo>
                    <a:lnTo>
                      <a:pt x="563" y="273"/>
                    </a:lnTo>
                    <a:lnTo>
                      <a:pt x="564" y="273"/>
                    </a:lnTo>
                    <a:lnTo>
                      <a:pt x="566" y="274"/>
                    </a:lnTo>
                    <a:lnTo>
                      <a:pt x="566" y="276"/>
                    </a:lnTo>
                    <a:lnTo>
                      <a:pt x="568" y="277"/>
                    </a:lnTo>
                    <a:lnTo>
                      <a:pt x="566" y="269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4" y="249"/>
                    </a:lnTo>
                    <a:lnTo>
                      <a:pt x="568" y="243"/>
                    </a:lnTo>
                    <a:lnTo>
                      <a:pt x="570" y="242"/>
                    </a:lnTo>
                    <a:lnTo>
                      <a:pt x="570" y="242"/>
                    </a:lnTo>
                    <a:lnTo>
                      <a:pt x="571" y="243"/>
                    </a:lnTo>
                    <a:lnTo>
                      <a:pt x="572" y="247"/>
                    </a:lnTo>
                    <a:lnTo>
                      <a:pt x="572" y="247"/>
                    </a:lnTo>
                    <a:lnTo>
                      <a:pt x="576" y="252"/>
                    </a:lnTo>
                    <a:lnTo>
                      <a:pt x="577" y="254"/>
                    </a:lnTo>
                    <a:lnTo>
                      <a:pt x="577" y="261"/>
                    </a:lnTo>
                    <a:lnTo>
                      <a:pt x="579" y="261"/>
                    </a:lnTo>
                    <a:lnTo>
                      <a:pt x="579" y="261"/>
                    </a:lnTo>
                    <a:lnTo>
                      <a:pt x="582" y="259"/>
                    </a:lnTo>
                    <a:lnTo>
                      <a:pt x="584" y="255"/>
                    </a:lnTo>
                    <a:lnTo>
                      <a:pt x="589" y="254"/>
                    </a:lnTo>
                    <a:lnTo>
                      <a:pt x="596" y="252"/>
                    </a:lnTo>
                    <a:lnTo>
                      <a:pt x="598" y="252"/>
                    </a:lnTo>
                    <a:lnTo>
                      <a:pt x="598" y="252"/>
                    </a:lnTo>
                    <a:lnTo>
                      <a:pt x="598" y="251"/>
                    </a:lnTo>
                    <a:lnTo>
                      <a:pt x="598" y="249"/>
                    </a:lnTo>
                    <a:lnTo>
                      <a:pt x="596" y="248"/>
                    </a:lnTo>
                    <a:lnTo>
                      <a:pt x="590" y="246"/>
                    </a:lnTo>
                    <a:lnTo>
                      <a:pt x="584" y="243"/>
                    </a:lnTo>
                    <a:lnTo>
                      <a:pt x="580" y="241"/>
                    </a:lnTo>
                    <a:lnTo>
                      <a:pt x="579" y="239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88" y="233"/>
                    </a:lnTo>
                    <a:lnTo>
                      <a:pt x="588" y="233"/>
                    </a:lnTo>
                    <a:lnTo>
                      <a:pt x="590" y="232"/>
                    </a:lnTo>
                    <a:lnTo>
                      <a:pt x="590" y="230"/>
                    </a:lnTo>
                    <a:lnTo>
                      <a:pt x="590" y="230"/>
                    </a:lnTo>
                    <a:lnTo>
                      <a:pt x="590" y="229"/>
                    </a:lnTo>
                    <a:lnTo>
                      <a:pt x="590" y="229"/>
                    </a:lnTo>
                    <a:lnTo>
                      <a:pt x="595" y="227"/>
                    </a:lnTo>
                    <a:lnTo>
                      <a:pt x="594" y="227"/>
                    </a:lnTo>
                    <a:lnTo>
                      <a:pt x="594" y="227"/>
                    </a:lnTo>
                    <a:lnTo>
                      <a:pt x="595" y="227"/>
                    </a:lnTo>
                    <a:lnTo>
                      <a:pt x="595" y="228"/>
                    </a:lnTo>
                    <a:lnTo>
                      <a:pt x="592" y="230"/>
                    </a:lnTo>
                    <a:lnTo>
                      <a:pt x="592" y="232"/>
                    </a:lnTo>
                    <a:lnTo>
                      <a:pt x="592" y="239"/>
                    </a:lnTo>
                    <a:lnTo>
                      <a:pt x="595" y="241"/>
                    </a:lnTo>
                    <a:lnTo>
                      <a:pt x="595" y="241"/>
                    </a:lnTo>
                    <a:lnTo>
                      <a:pt x="599" y="246"/>
                    </a:lnTo>
                    <a:lnTo>
                      <a:pt x="604" y="248"/>
                    </a:lnTo>
                    <a:lnTo>
                      <a:pt x="609" y="249"/>
                    </a:lnTo>
                    <a:lnTo>
                      <a:pt x="614" y="253"/>
                    </a:lnTo>
                    <a:lnTo>
                      <a:pt x="617" y="255"/>
                    </a:lnTo>
                    <a:lnTo>
                      <a:pt x="620" y="257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3" y="248"/>
                    </a:lnTo>
                    <a:lnTo>
                      <a:pt x="608" y="243"/>
                    </a:lnTo>
                    <a:lnTo>
                      <a:pt x="605" y="242"/>
                    </a:lnTo>
                    <a:lnTo>
                      <a:pt x="603" y="241"/>
                    </a:lnTo>
                    <a:lnTo>
                      <a:pt x="603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3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1" y="215"/>
                    </a:lnTo>
                    <a:lnTo>
                      <a:pt x="601" y="215"/>
                    </a:lnTo>
                    <a:lnTo>
                      <a:pt x="601" y="212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11" y="199"/>
                    </a:lnTo>
                    <a:lnTo>
                      <a:pt x="616" y="198"/>
                    </a:lnTo>
                    <a:lnTo>
                      <a:pt x="617" y="199"/>
                    </a:lnTo>
                    <a:lnTo>
                      <a:pt x="619" y="199"/>
                    </a:lnTo>
                    <a:lnTo>
                      <a:pt x="619" y="204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0" y="212"/>
                    </a:lnTo>
                    <a:lnTo>
                      <a:pt x="621" y="217"/>
                    </a:lnTo>
                    <a:lnTo>
                      <a:pt x="621" y="217"/>
                    </a:lnTo>
                    <a:lnTo>
                      <a:pt x="623" y="226"/>
                    </a:lnTo>
                    <a:lnTo>
                      <a:pt x="625" y="233"/>
                    </a:lnTo>
                    <a:lnTo>
                      <a:pt x="625" y="235"/>
                    </a:lnTo>
                    <a:lnTo>
                      <a:pt x="626" y="236"/>
                    </a:lnTo>
                    <a:lnTo>
                      <a:pt x="627" y="235"/>
                    </a:lnTo>
                    <a:lnTo>
                      <a:pt x="627" y="234"/>
                    </a:lnTo>
                    <a:lnTo>
                      <a:pt x="627" y="227"/>
                    </a:lnTo>
                    <a:lnTo>
                      <a:pt x="628" y="222"/>
                    </a:lnTo>
                    <a:lnTo>
                      <a:pt x="630" y="220"/>
                    </a:lnTo>
                    <a:lnTo>
                      <a:pt x="632" y="218"/>
                    </a:lnTo>
                    <a:lnTo>
                      <a:pt x="636" y="217"/>
                    </a:lnTo>
                    <a:lnTo>
                      <a:pt x="638" y="217"/>
                    </a:lnTo>
                    <a:lnTo>
                      <a:pt x="639" y="217"/>
                    </a:lnTo>
                    <a:lnTo>
                      <a:pt x="633" y="210"/>
                    </a:lnTo>
                    <a:lnTo>
                      <a:pt x="630" y="205"/>
                    </a:lnTo>
                    <a:lnTo>
                      <a:pt x="627" y="202"/>
                    </a:lnTo>
                    <a:lnTo>
                      <a:pt x="627" y="198"/>
                    </a:lnTo>
                    <a:lnTo>
                      <a:pt x="629" y="195"/>
                    </a:lnTo>
                    <a:lnTo>
                      <a:pt x="632" y="193"/>
                    </a:lnTo>
                    <a:lnTo>
                      <a:pt x="632" y="193"/>
                    </a:lnTo>
                    <a:lnTo>
                      <a:pt x="634" y="189"/>
                    </a:lnTo>
                    <a:lnTo>
                      <a:pt x="634" y="189"/>
                    </a:lnTo>
                    <a:lnTo>
                      <a:pt x="636" y="184"/>
                    </a:lnTo>
                    <a:lnTo>
                      <a:pt x="638" y="181"/>
                    </a:lnTo>
                    <a:lnTo>
                      <a:pt x="641" y="179"/>
                    </a:lnTo>
                    <a:lnTo>
                      <a:pt x="645" y="178"/>
                    </a:lnTo>
                    <a:lnTo>
                      <a:pt x="645" y="178"/>
                    </a:lnTo>
                    <a:lnTo>
                      <a:pt x="646" y="181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90"/>
                    </a:lnTo>
                    <a:lnTo>
                      <a:pt x="646" y="190"/>
                    </a:lnTo>
                    <a:lnTo>
                      <a:pt x="646" y="204"/>
                    </a:lnTo>
                    <a:lnTo>
                      <a:pt x="644" y="216"/>
                    </a:lnTo>
                    <a:lnTo>
                      <a:pt x="639" y="243"/>
                    </a:lnTo>
                    <a:lnTo>
                      <a:pt x="638" y="248"/>
                    </a:lnTo>
                    <a:lnTo>
                      <a:pt x="638" y="249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2" y="240"/>
                    </a:lnTo>
                    <a:lnTo>
                      <a:pt x="646" y="233"/>
                    </a:lnTo>
                    <a:lnTo>
                      <a:pt x="648" y="227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1" y="218"/>
                    </a:lnTo>
                    <a:lnTo>
                      <a:pt x="654" y="218"/>
                    </a:lnTo>
                    <a:lnTo>
                      <a:pt x="654" y="218"/>
                    </a:lnTo>
                    <a:lnTo>
                      <a:pt x="659" y="220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8" y="215"/>
                    </a:lnTo>
                    <a:lnTo>
                      <a:pt x="657" y="215"/>
                    </a:lnTo>
                    <a:lnTo>
                      <a:pt x="658" y="215"/>
                    </a:lnTo>
                    <a:lnTo>
                      <a:pt x="654" y="211"/>
                    </a:lnTo>
                    <a:lnTo>
                      <a:pt x="653" y="207"/>
                    </a:lnTo>
                    <a:lnTo>
                      <a:pt x="652" y="203"/>
                    </a:lnTo>
                    <a:lnTo>
                      <a:pt x="653" y="201"/>
                    </a:lnTo>
                    <a:lnTo>
                      <a:pt x="654" y="199"/>
                    </a:lnTo>
                    <a:lnTo>
                      <a:pt x="657" y="198"/>
                    </a:lnTo>
                    <a:lnTo>
                      <a:pt x="657" y="198"/>
                    </a:lnTo>
                    <a:lnTo>
                      <a:pt x="659" y="195"/>
                    </a:lnTo>
                    <a:lnTo>
                      <a:pt x="659" y="195"/>
                    </a:lnTo>
                    <a:lnTo>
                      <a:pt x="659" y="191"/>
                    </a:lnTo>
                    <a:lnTo>
                      <a:pt x="660" y="187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5" y="187"/>
                    </a:lnTo>
                    <a:lnTo>
                      <a:pt x="669" y="193"/>
                    </a:lnTo>
                    <a:lnTo>
                      <a:pt x="671" y="187"/>
                    </a:lnTo>
                    <a:lnTo>
                      <a:pt x="672" y="185"/>
                    </a:lnTo>
                    <a:lnTo>
                      <a:pt x="675" y="184"/>
                    </a:lnTo>
                    <a:lnTo>
                      <a:pt x="675" y="184"/>
                    </a:lnTo>
                    <a:lnTo>
                      <a:pt x="676" y="183"/>
                    </a:lnTo>
                    <a:lnTo>
                      <a:pt x="676" y="183"/>
                    </a:lnTo>
                    <a:lnTo>
                      <a:pt x="677" y="181"/>
                    </a:lnTo>
                    <a:lnTo>
                      <a:pt x="677" y="180"/>
                    </a:lnTo>
                    <a:lnTo>
                      <a:pt x="676" y="176"/>
                    </a:lnTo>
                    <a:lnTo>
                      <a:pt x="676" y="165"/>
                    </a:lnTo>
                    <a:lnTo>
                      <a:pt x="676" y="165"/>
                    </a:lnTo>
                    <a:lnTo>
                      <a:pt x="677" y="165"/>
                    </a:lnTo>
                    <a:lnTo>
                      <a:pt x="677" y="165"/>
                    </a:lnTo>
                    <a:lnTo>
                      <a:pt x="681" y="168"/>
                    </a:lnTo>
                    <a:lnTo>
                      <a:pt x="689" y="177"/>
                    </a:lnTo>
                    <a:lnTo>
                      <a:pt x="692" y="179"/>
                    </a:lnTo>
                    <a:lnTo>
                      <a:pt x="700" y="183"/>
                    </a:lnTo>
                    <a:lnTo>
                      <a:pt x="702" y="183"/>
                    </a:lnTo>
                    <a:lnTo>
                      <a:pt x="703" y="185"/>
                    </a:lnTo>
                    <a:lnTo>
                      <a:pt x="703" y="185"/>
                    </a:lnTo>
                    <a:lnTo>
                      <a:pt x="707" y="187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5"/>
                    </a:lnTo>
                    <a:lnTo>
                      <a:pt x="707" y="184"/>
                    </a:lnTo>
                    <a:lnTo>
                      <a:pt x="707" y="184"/>
                    </a:lnTo>
                    <a:lnTo>
                      <a:pt x="700" y="170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3"/>
                    </a:lnTo>
                    <a:lnTo>
                      <a:pt x="696" y="152"/>
                    </a:lnTo>
                    <a:lnTo>
                      <a:pt x="691" y="153"/>
                    </a:lnTo>
                    <a:lnTo>
                      <a:pt x="687" y="153"/>
                    </a:lnTo>
                    <a:lnTo>
                      <a:pt x="683" y="153"/>
                    </a:lnTo>
                    <a:lnTo>
                      <a:pt x="677" y="149"/>
                    </a:lnTo>
                    <a:lnTo>
                      <a:pt x="673" y="148"/>
                    </a:lnTo>
                    <a:lnTo>
                      <a:pt x="671" y="145"/>
                    </a:lnTo>
                    <a:lnTo>
                      <a:pt x="669" y="142"/>
                    </a:lnTo>
                    <a:lnTo>
                      <a:pt x="667" y="140"/>
                    </a:lnTo>
                    <a:lnTo>
                      <a:pt x="667" y="140"/>
                    </a:lnTo>
                    <a:lnTo>
                      <a:pt x="669" y="140"/>
                    </a:lnTo>
                    <a:lnTo>
                      <a:pt x="672" y="141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8" y="143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7" y="140"/>
                    </a:lnTo>
                    <a:lnTo>
                      <a:pt x="678" y="139"/>
                    </a:lnTo>
                    <a:lnTo>
                      <a:pt x="681" y="137"/>
                    </a:lnTo>
                    <a:lnTo>
                      <a:pt x="684" y="139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9" y="142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1"/>
                    </a:lnTo>
                    <a:lnTo>
                      <a:pt x="690" y="141"/>
                    </a:lnTo>
                    <a:lnTo>
                      <a:pt x="690" y="136"/>
                    </a:lnTo>
                    <a:lnTo>
                      <a:pt x="689" y="128"/>
                    </a:lnTo>
                    <a:lnTo>
                      <a:pt x="691" y="129"/>
                    </a:lnTo>
                    <a:lnTo>
                      <a:pt x="697" y="135"/>
                    </a:lnTo>
                    <a:lnTo>
                      <a:pt x="700" y="135"/>
                    </a:lnTo>
                    <a:lnTo>
                      <a:pt x="700" y="135"/>
                    </a:lnTo>
                    <a:lnTo>
                      <a:pt x="702" y="133"/>
                    </a:lnTo>
                    <a:lnTo>
                      <a:pt x="704" y="131"/>
                    </a:lnTo>
                    <a:lnTo>
                      <a:pt x="706" y="131"/>
                    </a:lnTo>
                    <a:lnTo>
                      <a:pt x="707" y="134"/>
                    </a:lnTo>
                    <a:lnTo>
                      <a:pt x="707" y="141"/>
                    </a:lnTo>
                    <a:lnTo>
                      <a:pt x="708" y="142"/>
                    </a:lnTo>
                    <a:lnTo>
                      <a:pt x="712" y="143"/>
                    </a:lnTo>
                    <a:lnTo>
                      <a:pt x="712" y="143"/>
                    </a:lnTo>
                    <a:lnTo>
                      <a:pt x="715" y="145"/>
                    </a:lnTo>
                    <a:lnTo>
                      <a:pt x="715" y="145"/>
                    </a:lnTo>
                    <a:lnTo>
                      <a:pt x="718" y="145"/>
                    </a:lnTo>
                    <a:lnTo>
                      <a:pt x="719" y="145"/>
                    </a:lnTo>
                    <a:lnTo>
                      <a:pt x="719" y="143"/>
                    </a:lnTo>
                    <a:lnTo>
                      <a:pt x="719" y="142"/>
                    </a:lnTo>
                    <a:lnTo>
                      <a:pt x="716" y="142"/>
                    </a:lnTo>
                    <a:lnTo>
                      <a:pt x="716" y="141"/>
                    </a:lnTo>
                    <a:lnTo>
                      <a:pt x="712" y="141"/>
                    </a:lnTo>
                    <a:lnTo>
                      <a:pt x="710" y="140"/>
                    </a:lnTo>
                    <a:lnTo>
                      <a:pt x="709" y="139"/>
                    </a:lnTo>
                    <a:lnTo>
                      <a:pt x="709" y="135"/>
                    </a:lnTo>
                    <a:lnTo>
                      <a:pt x="710" y="133"/>
                    </a:lnTo>
                    <a:lnTo>
                      <a:pt x="712" y="130"/>
                    </a:lnTo>
                    <a:lnTo>
                      <a:pt x="718" y="130"/>
                    </a:lnTo>
                    <a:lnTo>
                      <a:pt x="727" y="131"/>
                    </a:lnTo>
                    <a:lnTo>
                      <a:pt x="728" y="131"/>
                    </a:lnTo>
                    <a:lnTo>
                      <a:pt x="729" y="133"/>
                    </a:lnTo>
                    <a:lnTo>
                      <a:pt x="729" y="135"/>
                    </a:lnTo>
                    <a:lnTo>
                      <a:pt x="728" y="142"/>
                    </a:lnTo>
                    <a:lnTo>
                      <a:pt x="726" y="143"/>
                    </a:lnTo>
                    <a:lnTo>
                      <a:pt x="721" y="148"/>
                    </a:lnTo>
                    <a:lnTo>
                      <a:pt x="716" y="150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6" y="154"/>
                    </a:lnTo>
                    <a:lnTo>
                      <a:pt x="722" y="150"/>
                    </a:lnTo>
                    <a:lnTo>
                      <a:pt x="735" y="142"/>
                    </a:lnTo>
                    <a:lnTo>
                      <a:pt x="738" y="142"/>
                    </a:lnTo>
                    <a:lnTo>
                      <a:pt x="738" y="142"/>
                    </a:lnTo>
                    <a:lnTo>
                      <a:pt x="737" y="143"/>
                    </a:lnTo>
                    <a:lnTo>
                      <a:pt x="737" y="143"/>
                    </a:lnTo>
                    <a:lnTo>
                      <a:pt x="737" y="148"/>
                    </a:lnTo>
                    <a:lnTo>
                      <a:pt x="735" y="149"/>
                    </a:lnTo>
                    <a:lnTo>
                      <a:pt x="735" y="150"/>
                    </a:lnTo>
                    <a:lnTo>
                      <a:pt x="737" y="152"/>
                    </a:lnTo>
                    <a:lnTo>
                      <a:pt x="737" y="153"/>
                    </a:lnTo>
                    <a:lnTo>
                      <a:pt x="739" y="154"/>
                    </a:lnTo>
                    <a:lnTo>
                      <a:pt x="743" y="158"/>
                    </a:lnTo>
                    <a:lnTo>
                      <a:pt x="744" y="159"/>
                    </a:lnTo>
                    <a:lnTo>
                      <a:pt x="745" y="160"/>
                    </a:lnTo>
                    <a:lnTo>
                      <a:pt x="745" y="160"/>
                    </a:lnTo>
                    <a:lnTo>
                      <a:pt x="746" y="160"/>
                    </a:lnTo>
                    <a:lnTo>
                      <a:pt x="747" y="160"/>
                    </a:lnTo>
                    <a:lnTo>
                      <a:pt x="750" y="158"/>
                    </a:lnTo>
                    <a:lnTo>
                      <a:pt x="750" y="158"/>
                    </a:lnTo>
                    <a:lnTo>
                      <a:pt x="753" y="153"/>
                    </a:lnTo>
                    <a:lnTo>
                      <a:pt x="750" y="149"/>
                    </a:lnTo>
                    <a:lnTo>
                      <a:pt x="745" y="147"/>
                    </a:lnTo>
                    <a:lnTo>
                      <a:pt x="745" y="146"/>
                    </a:lnTo>
                    <a:lnTo>
                      <a:pt x="745" y="146"/>
                    </a:lnTo>
                    <a:lnTo>
                      <a:pt x="744" y="145"/>
                    </a:lnTo>
                    <a:lnTo>
                      <a:pt x="745" y="140"/>
                    </a:lnTo>
                    <a:lnTo>
                      <a:pt x="745" y="140"/>
                    </a:lnTo>
                    <a:lnTo>
                      <a:pt x="746" y="133"/>
                    </a:lnTo>
                    <a:lnTo>
                      <a:pt x="747" y="129"/>
                    </a:lnTo>
                    <a:lnTo>
                      <a:pt x="750" y="124"/>
                    </a:lnTo>
                    <a:lnTo>
                      <a:pt x="753" y="121"/>
                    </a:lnTo>
                    <a:lnTo>
                      <a:pt x="753" y="118"/>
                    </a:lnTo>
                    <a:lnTo>
                      <a:pt x="753" y="117"/>
                    </a:lnTo>
                    <a:lnTo>
                      <a:pt x="746" y="117"/>
                    </a:lnTo>
                    <a:lnTo>
                      <a:pt x="746" y="117"/>
                    </a:lnTo>
                    <a:lnTo>
                      <a:pt x="745" y="117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50" y="114"/>
                    </a:lnTo>
                    <a:lnTo>
                      <a:pt x="753" y="110"/>
                    </a:lnTo>
                    <a:lnTo>
                      <a:pt x="757" y="103"/>
                    </a:lnTo>
                    <a:lnTo>
                      <a:pt x="757" y="103"/>
                    </a:lnTo>
                    <a:lnTo>
                      <a:pt x="759" y="100"/>
                    </a:lnTo>
                    <a:lnTo>
                      <a:pt x="762" y="98"/>
                    </a:lnTo>
                    <a:lnTo>
                      <a:pt x="764" y="96"/>
                    </a:lnTo>
                    <a:lnTo>
                      <a:pt x="769" y="96"/>
                    </a:lnTo>
                    <a:lnTo>
                      <a:pt x="769" y="96"/>
                    </a:lnTo>
                    <a:lnTo>
                      <a:pt x="776" y="94"/>
                    </a:lnTo>
                    <a:lnTo>
                      <a:pt x="776" y="92"/>
                    </a:lnTo>
                    <a:lnTo>
                      <a:pt x="776" y="92"/>
                    </a:lnTo>
                    <a:lnTo>
                      <a:pt x="771" y="90"/>
                    </a:lnTo>
                    <a:lnTo>
                      <a:pt x="770" y="86"/>
                    </a:lnTo>
                    <a:lnTo>
                      <a:pt x="770" y="83"/>
                    </a:lnTo>
                    <a:lnTo>
                      <a:pt x="772" y="77"/>
                    </a:lnTo>
                    <a:lnTo>
                      <a:pt x="772" y="75"/>
                    </a:lnTo>
                    <a:lnTo>
                      <a:pt x="774" y="74"/>
                    </a:lnTo>
                    <a:lnTo>
                      <a:pt x="776" y="74"/>
                    </a:lnTo>
                    <a:lnTo>
                      <a:pt x="785" y="78"/>
                    </a:lnTo>
                    <a:lnTo>
                      <a:pt x="787" y="78"/>
                    </a:lnTo>
                    <a:lnTo>
                      <a:pt x="787" y="78"/>
                    </a:lnTo>
                    <a:lnTo>
                      <a:pt x="787" y="75"/>
                    </a:lnTo>
                    <a:lnTo>
                      <a:pt x="787" y="75"/>
                    </a:lnTo>
                    <a:lnTo>
                      <a:pt x="781" y="71"/>
                    </a:lnTo>
                    <a:lnTo>
                      <a:pt x="768" y="59"/>
                    </a:lnTo>
                    <a:lnTo>
                      <a:pt x="766" y="57"/>
                    </a:lnTo>
                    <a:lnTo>
                      <a:pt x="768" y="57"/>
                    </a:lnTo>
                    <a:lnTo>
                      <a:pt x="776" y="60"/>
                    </a:lnTo>
                    <a:lnTo>
                      <a:pt x="780" y="60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1" y="53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0" y="48"/>
                    </a:lnTo>
                    <a:lnTo>
                      <a:pt x="780" y="48"/>
                    </a:lnTo>
                    <a:lnTo>
                      <a:pt x="777" y="46"/>
                    </a:lnTo>
                    <a:lnTo>
                      <a:pt x="774" y="42"/>
                    </a:lnTo>
                    <a:lnTo>
                      <a:pt x="774" y="41"/>
                    </a:lnTo>
                    <a:lnTo>
                      <a:pt x="775" y="41"/>
                    </a:lnTo>
                    <a:lnTo>
                      <a:pt x="783" y="41"/>
                    </a:lnTo>
                    <a:lnTo>
                      <a:pt x="784" y="40"/>
                    </a:lnTo>
                    <a:lnTo>
                      <a:pt x="785" y="40"/>
                    </a:lnTo>
                    <a:lnTo>
                      <a:pt x="788" y="41"/>
                    </a:lnTo>
                    <a:lnTo>
                      <a:pt x="789" y="44"/>
                    </a:lnTo>
                    <a:lnTo>
                      <a:pt x="791" y="49"/>
                    </a:lnTo>
                    <a:lnTo>
                      <a:pt x="794" y="53"/>
                    </a:lnTo>
                    <a:lnTo>
                      <a:pt x="795" y="54"/>
                    </a:lnTo>
                    <a:lnTo>
                      <a:pt x="795" y="48"/>
                    </a:lnTo>
                    <a:lnTo>
                      <a:pt x="796" y="46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0" y="47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52"/>
                    </a:lnTo>
                    <a:lnTo>
                      <a:pt x="805" y="49"/>
                    </a:lnTo>
                    <a:lnTo>
                      <a:pt x="805" y="49"/>
                    </a:lnTo>
                    <a:lnTo>
                      <a:pt x="811" y="46"/>
                    </a:lnTo>
                    <a:lnTo>
                      <a:pt x="816" y="42"/>
                    </a:lnTo>
                    <a:lnTo>
                      <a:pt x="822" y="42"/>
                    </a:lnTo>
                    <a:lnTo>
                      <a:pt x="824" y="43"/>
                    </a:lnTo>
                    <a:lnTo>
                      <a:pt x="822" y="43"/>
                    </a:lnTo>
                    <a:lnTo>
                      <a:pt x="822" y="43"/>
                    </a:lnTo>
                    <a:lnTo>
                      <a:pt x="820" y="46"/>
                    </a:lnTo>
                    <a:lnTo>
                      <a:pt x="818" y="48"/>
                    </a:lnTo>
                    <a:lnTo>
                      <a:pt x="818" y="49"/>
                    </a:lnTo>
                    <a:lnTo>
                      <a:pt x="816" y="50"/>
                    </a:lnTo>
                    <a:lnTo>
                      <a:pt x="816" y="52"/>
                    </a:lnTo>
                    <a:lnTo>
                      <a:pt x="818" y="53"/>
                    </a:lnTo>
                    <a:lnTo>
                      <a:pt x="818" y="53"/>
                    </a:lnTo>
                    <a:lnTo>
                      <a:pt x="819" y="53"/>
                    </a:lnTo>
                    <a:lnTo>
                      <a:pt x="819" y="54"/>
                    </a:lnTo>
                    <a:lnTo>
                      <a:pt x="820" y="54"/>
                    </a:lnTo>
                    <a:lnTo>
                      <a:pt x="819" y="54"/>
                    </a:lnTo>
                    <a:lnTo>
                      <a:pt x="819" y="54"/>
                    </a:lnTo>
                    <a:lnTo>
                      <a:pt x="819" y="59"/>
                    </a:lnTo>
                    <a:lnTo>
                      <a:pt x="816" y="62"/>
                    </a:lnTo>
                    <a:lnTo>
                      <a:pt x="812" y="69"/>
                    </a:lnTo>
                    <a:lnTo>
                      <a:pt x="812" y="69"/>
                    </a:lnTo>
                    <a:lnTo>
                      <a:pt x="808" y="78"/>
                    </a:lnTo>
                    <a:lnTo>
                      <a:pt x="806" y="81"/>
                    </a:lnTo>
                    <a:lnTo>
                      <a:pt x="806" y="86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90"/>
                    </a:lnTo>
                    <a:lnTo>
                      <a:pt x="807" y="90"/>
                    </a:lnTo>
                    <a:lnTo>
                      <a:pt x="808" y="91"/>
                    </a:lnTo>
                    <a:lnTo>
                      <a:pt x="808" y="91"/>
                    </a:lnTo>
                    <a:lnTo>
                      <a:pt x="812" y="93"/>
                    </a:lnTo>
                    <a:lnTo>
                      <a:pt x="812" y="98"/>
                    </a:lnTo>
                    <a:lnTo>
                      <a:pt x="807" y="105"/>
                    </a:lnTo>
                    <a:lnTo>
                      <a:pt x="807" y="110"/>
                    </a:lnTo>
                    <a:lnTo>
                      <a:pt x="807" y="110"/>
                    </a:lnTo>
                    <a:lnTo>
                      <a:pt x="807" y="125"/>
                    </a:lnTo>
                    <a:lnTo>
                      <a:pt x="807" y="130"/>
                    </a:lnTo>
                    <a:lnTo>
                      <a:pt x="808" y="131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11" y="128"/>
                    </a:lnTo>
                    <a:lnTo>
                      <a:pt x="812" y="127"/>
                    </a:lnTo>
                    <a:lnTo>
                      <a:pt x="812" y="127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3" y="130"/>
                    </a:lnTo>
                    <a:lnTo>
                      <a:pt x="813" y="130"/>
                    </a:lnTo>
                    <a:lnTo>
                      <a:pt x="815" y="128"/>
                    </a:lnTo>
                    <a:lnTo>
                      <a:pt x="815" y="128"/>
                    </a:lnTo>
                    <a:lnTo>
                      <a:pt x="818" y="121"/>
                    </a:lnTo>
                    <a:lnTo>
                      <a:pt x="819" y="111"/>
                    </a:lnTo>
                    <a:lnTo>
                      <a:pt x="819" y="106"/>
                    </a:lnTo>
                    <a:lnTo>
                      <a:pt x="819" y="106"/>
                    </a:lnTo>
                    <a:lnTo>
                      <a:pt x="819" y="105"/>
                    </a:lnTo>
                    <a:lnTo>
                      <a:pt x="819" y="98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7" y="72"/>
                    </a:lnTo>
                    <a:lnTo>
                      <a:pt x="833" y="59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6" y="29"/>
                    </a:lnTo>
                    <a:lnTo>
                      <a:pt x="847" y="27"/>
                    </a:lnTo>
                    <a:lnTo>
                      <a:pt x="850" y="27"/>
                    </a:lnTo>
                    <a:lnTo>
                      <a:pt x="851" y="31"/>
                    </a:lnTo>
                    <a:lnTo>
                      <a:pt x="852" y="37"/>
                    </a:lnTo>
                    <a:lnTo>
                      <a:pt x="852" y="46"/>
                    </a:lnTo>
                    <a:lnTo>
                      <a:pt x="851" y="49"/>
                    </a:lnTo>
                    <a:lnTo>
                      <a:pt x="849" y="54"/>
                    </a:lnTo>
                    <a:lnTo>
                      <a:pt x="845" y="57"/>
                    </a:lnTo>
                    <a:lnTo>
                      <a:pt x="844" y="61"/>
                    </a:lnTo>
                    <a:lnTo>
                      <a:pt x="844" y="61"/>
                    </a:lnTo>
                    <a:lnTo>
                      <a:pt x="844" y="62"/>
                    </a:lnTo>
                    <a:lnTo>
                      <a:pt x="844" y="62"/>
                    </a:lnTo>
                    <a:lnTo>
                      <a:pt x="851" y="62"/>
                    </a:lnTo>
                    <a:lnTo>
                      <a:pt x="853" y="63"/>
                    </a:lnTo>
                    <a:lnTo>
                      <a:pt x="855" y="65"/>
                    </a:lnTo>
                    <a:lnTo>
                      <a:pt x="856" y="67"/>
                    </a:lnTo>
                    <a:lnTo>
                      <a:pt x="857" y="80"/>
                    </a:lnTo>
                    <a:lnTo>
                      <a:pt x="857" y="91"/>
                    </a:lnTo>
                    <a:lnTo>
                      <a:pt x="859" y="88"/>
                    </a:lnTo>
                    <a:lnTo>
                      <a:pt x="859" y="88"/>
                    </a:lnTo>
                    <a:lnTo>
                      <a:pt x="864" y="83"/>
                    </a:lnTo>
                    <a:lnTo>
                      <a:pt x="871" y="77"/>
                    </a:lnTo>
                    <a:lnTo>
                      <a:pt x="874" y="74"/>
                    </a:lnTo>
                    <a:lnTo>
                      <a:pt x="876" y="73"/>
                    </a:lnTo>
                    <a:lnTo>
                      <a:pt x="880" y="73"/>
                    </a:lnTo>
                    <a:lnTo>
                      <a:pt x="880" y="73"/>
                    </a:lnTo>
                    <a:lnTo>
                      <a:pt x="880" y="72"/>
                    </a:lnTo>
                    <a:lnTo>
                      <a:pt x="880" y="72"/>
                    </a:lnTo>
                    <a:lnTo>
                      <a:pt x="878" y="71"/>
                    </a:lnTo>
                    <a:lnTo>
                      <a:pt x="878" y="71"/>
                    </a:lnTo>
                    <a:lnTo>
                      <a:pt x="870" y="63"/>
                    </a:lnTo>
                    <a:lnTo>
                      <a:pt x="869" y="61"/>
                    </a:lnTo>
                    <a:lnTo>
                      <a:pt x="869" y="61"/>
                    </a:lnTo>
                    <a:lnTo>
                      <a:pt x="868" y="59"/>
                    </a:lnTo>
                    <a:lnTo>
                      <a:pt x="869" y="56"/>
                    </a:lnTo>
                    <a:lnTo>
                      <a:pt x="870" y="53"/>
                    </a:lnTo>
                    <a:lnTo>
                      <a:pt x="873" y="48"/>
                    </a:lnTo>
                    <a:lnTo>
                      <a:pt x="874" y="47"/>
                    </a:lnTo>
                    <a:lnTo>
                      <a:pt x="874" y="47"/>
                    </a:lnTo>
                    <a:lnTo>
                      <a:pt x="875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6" y="41"/>
                    </a:lnTo>
                    <a:lnTo>
                      <a:pt x="878" y="38"/>
                    </a:lnTo>
                    <a:lnTo>
                      <a:pt x="882" y="37"/>
                    </a:lnTo>
                    <a:lnTo>
                      <a:pt x="887" y="37"/>
                    </a:lnTo>
                    <a:lnTo>
                      <a:pt x="888" y="37"/>
                    </a:lnTo>
                    <a:lnTo>
                      <a:pt x="888" y="36"/>
                    </a:lnTo>
                    <a:lnTo>
                      <a:pt x="888" y="36"/>
                    </a:lnTo>
                    <a:lnTo>
                      <a:pt x="882" y="32"/>
                    </a:lnTo>
                    <a:lnTo>
                      <a:pt x="874" y="30"/>
                    </a:lnTo>
                    <a:lnTo>
                      <a:pt x="867" y="29"/>
                    </a:lnTo>
                    <a:lnTo>
                      <a:pt x="864" y="29"/>
                    </a:lnTo>
                    <a:lnTo>
                      <a:pt x="864" y="27"/>
                    </a:lnTo>
                    <a:lnTo>
                      <a:pt x="865" y="23"/>
                    </a:lnTo>
                    <a:lnTo>
                      <a:pt x="867" y="23"/>
                    </a:lnTo>
                    <a:lnTo>
                      <a:pt x="867" y="18"/>
                    </a:lnTo>
                    <a:lnTo>
                      <a:pt x="868" y="15"/>
                    </a:lnTo>
                    <a:lnTo>
                      <a:pt x="869" y="15"/>
                    </a:lnTo>
                    <a:lnTo>
                      <a:pt x="873" y="16"/>
                    </a:lnTo>
                    <a:lnTo>
                      <a:pt x="873" y="16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877" y="16"/>
                    </a:lnTo>
                    <a:lnTo>
                      <a:pt x="878" y="16"/>
                    </a:lnTo>
                    <a:lnTo>
                      <a:pt x="880" y="16"/>
                    </a:lnTo>
                    <a:lnTo>
                      <a:pt x="877" y="12"/>
                    </a:lnTo>
                    <a:lnTo>
                      <a:pt x="877" y="12"/>
                    </a:lnTo>
                    <a:lnTo>
                      <a:pt x="877" y="10"/>
                    </a:lnTo>
                    <a:lnTo>
                      <a:pt x="876" y="7"/>
                    </a:lnTo>
                    <a:lnTo>
                      <a:pt x="876" y="6"/>
                    </a:lnTo>
                    <a:lnTo>
                      <a:pt x="877" y="5"/>
                    </a:lnTo>
                    <a:lnTo>
                      <a:pt x="877" y="4"/>
                    </a:lnTo>
                    <a:lnTo>
                      <a:pt x="877" y="5"/>
                    </a:lnTo>
                    <a:lnTo>
                      <a:pt x="877" y="5"/>
                    </a:lnTo>
                    <a:lnTo>
                      <a:pt x="882" y="9"/>
                    </a:lnTo>
                    <a:lnTo>
                      <a:pt x="886" y="9"/>
                    </a:lnTo>
                    <a:lnTo>
                      <a:pt x="886" y="9"/>
                    </a:lnTo>
                    <a:lnTo>
                      <a:pt x="887" y="9"/>
                    </a:lnTo>
                    <a:lnTo>
                      <a:pt x="889" y="7"/>
                    </a:lnTo>
                    <a:lnTo>
                      <a:pt x="889" y="7"/>
                    </a:lnTo>
                    <a:lnTo>
                      <a:pt x="893" y="5"/>
                    </a:lnTo>
                    <a:lnTo>
                      <a:pt x="899" y="3"/>
                    </a:lnTo>
                    <a:lnTo>
                      <a:pt x="901" y="3"/>
                    </a:lnTo>
                    <a:lnTo>
                      <a:pt x="901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0" y="3"/>
                    </a:lnTo>
                    <a:lnTo>
                      <a:pt x="900" y="3"/>
                    </a:lnTo>
                    <a:lnTo>
                      <a:pt x="899" y="6"/>
                    </a:lnTo>
                    <a:lnTo>
                      <a:pt x="899" y="6"/>
                    </a:lnTo>
                    <a:lnTo>
                      <a:pt x="900" y="7"/>
                    </a:lnTo>
                    <a:lnTo>
                      <a:pt x="901" y="9"/>
                    </a:lnTo>
                    <a:lnTo>
                      <a:pt x="901" y="9"/>
                    </a:lnTo>
                    <a:lnTo>
                      <a:pt x="904" y="9"/>
                    </a:lnTo>
                    <a:lnTo>
                      <a:pt x="905" y="9"/>
                    </a:lnTo>
                    <a:lnTo>
                      <a:pt x="909" y="7"/>
                    </a:lnTo>
                    <a:lnTo>
                      <a:pt x="914" y="9"/>
                    </a:lnTo>
                    <a:lnTo>
                      <a:pt x="915" y="10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5" y="13"/>
                    </a:lnTo>
                    <a:lnTo>
                      <a:pt x="913" y="16"/>
                    </a:lnTo>
                    <a:lnTo>
                      <a:pt x="913" y="16"/>
                    </a:lnTo>
                    <a:lnTo>
                      <a:pt x="911" y="22"/>
                    </a:lnTo>
                    <a:lnTo>
                      <a:pt x="909" y="25"/>
                    </a:lnTo>
                    <a:lnTo>
                      <a:pt x="908" y="27"/>
                    </a:lnTo>
                    <a:lnTo>
                      <a:pt x="905" y="29"/>
                    </a:lnTo>
                    <a:lnTo>
                      <a:pt x="898" y="29"/>
                    </a:lnTo>
                    <a:lnTo>
                      <a:pt x="896" y="30"/>
                    </a:lnTo>
                    <a:lnTo>
                      <a:pt x="895" y="30"/>
                    </a:lnTo>
                    <a:lnTo>
                      <a:pt x="896" y="32"/>
                    </a:lnTo>
                    <a:lnTo>
                      <a:pt x="896" y="32"/>
                    </a:lnTo>
                    <a:lnTo>
                      <a:pt x="901" y="38"/>
                    </a:lnTo>
                    <a:lnTo>
                      <a:pt x="901" y="41"/>
                    </a:lnTo>
                    <a:lnTo>
                      <a:pt x="901" y="41"/>
                    </a:lnTo>
                    <a:lnTo>
                      <a:pt x="902" y="41"/>
                    </a:lnTo>
                    <a:lnTo>
                      <a:pt x="901" y="44"/>
                    </a:lnTo>
                    <a:lnTo>
                      <a:pt x="896" y="48"/>
                    </a:lnTo>
                    <a:lnTo>
                      <a:pt x="894" y="53"/>
                    </a:lnTo>
                    <a:lnTo>
                      <a:pt x="893" y="54"/>
                    </a:lnTo>
                    <a:lnTo>
                      <a:pt x="892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900" y="52"/>
                    </a:lnTo>
                    <a:lnTo>
                      <a:pt x="907" y="48"/>
                    </a:lnTo>
                    <a:lnTo>
                      <a:pt x="913" y="44"/>
                    </a:lnTo>
                    <a:lnTo>
                      <a:pt x="914" y="46"/>
                    </a:lnTo>
                    <a:lnTo>
                      <a:pt x="914" y="47"/>
                    </a:lnTo>
                    <a:lnTo>
                      <a:pt x="912" y="53"/>
                    </a:lnTo>
                    <a:lnTo>
                      <a:pt x="902" y="66"/>
                    </a:lnTo>
                    <a:lnTo>
                      <a:pt x="902" y="67"/>
                    </a:lnTo>
                    <a:lnTo>
                      <a:pt x="902" y="67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4" y="62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5" y="68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8" y="74"/>
                    </a:lnTo>
                    <a:lnTo>
                      <a:pt x="919" y="74"/>
                    </a:lnTo>
                    <a:lnTo>
                      <a:pt x="919" y="68"/>
                    </a:lnTo>
                    <a:lnTo>
                      <a:pt x="920" y="65"/>
                    </a:lnTo>
                    <a:lnTo>
                      <a:pt x="923" y="62"/>
                    </a:lnTo>
                    <a:lnTo>
                      <a:pt x="923" y="62"/>
                    </a:lnTo>
                    <a:lnTo>
                      <a:pt x="924" y="60"/>
                    </a:lnTo>
                    <a:lnTo>
                      <a:pt x="924" y="60"/>
                    </a:lnTo>
                    <a:lnTo>
                      <a:pt x="923" y="57"/>
                    </a:lnTo>
                    <a:lnTo>
                      <a:pt x="923" y="57"/>
                    </a:lnTo>
                    <a:lnTo>
                      <a:pt x="921" y="56"/>
                    </a:lnTo>
                    <a:lnTo>
                      <a:pt x="919" y="54"/>
                    </a:lnTo>
                    <a:lnTo>
                      <a:pt x="919" y="53"/>
                    </a:lnTo>
                    <a:lnTo>
                      <a:pt x="919" y="46"/>
                    </a:lnTo>
                    <a:lnTo>
                      <a:pt x="919" y="36"/>
                    </a:lnTo>
                    <a:lnTo>
                      <a:pt x="921" y="27"/>
                    </a:lnTo>
                    <a:lnTo>
                      <a:pt x="923" y="23"/>
                    </a:lnTo>
                    <a:lnTo>
                      <a:pt x="924" y="19"/>
                    </a:lnTo>
                    <a:lnTo>
                      <a:pt x="926" y="18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35" y="15"/>
                    </a:lnTo>
                    <a:lnTo>
                      <a:pt x="938" y="15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3" y="16"/>
                    </a:lnTo>
                    <a:lnTo>
                      <a:pt x="946" y="21"/>
                    </a:lnTo>
                    <a:lnTo>
                      <a:pt x="946" y="21"/>
                    </a:lnTo>
                    <a:lnTo>
                      <a:pt x="954" y="34"/>
                    </a:lnTo>
                    <a:lnTo>
                      <a:pt x="954" y="34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57" y="36"/>
                    </a:lnTo>
                    <a:lnTo>
                      <a:pt x="958" y="36"/>
                    </a:lnTo>
                    <a:lnTo>
                      <a:pt x="958" y="34"/>
                    </a:lnTo>
                    <a:lnTo>
                      <a:pt x="960" y="31"/>
                    </a:lnTo>
                    <a:lnTo>
                      <a:pt x="960" y="31"/>
                    </a:lnTo>
                    <a:lnTo>
                      <a:pt x="960" y="27"/>
                    </a:lnTo>
                    <a:lnTo>
                      <a:pt x="960" y="24"/>
                    </a:lnTo>
                    <a:lnTo>
                      <a:pt x="961" y="24"/>
                    </a:lnTo>
                    <a:lnTo>
                      <a:pt x="963" y="24"/>
                    </a:lnTo>
                    <a:lnTo>
                      <a:pt x="964" y="27"/>
                    </a:lnTo>
                    <a:lnTo>
                      <a:pt x="967" y="35"/>
                    </a:lnTo>
                    <a:lnTo>
                      <a:pt x="967" y="37"/>
                    </a:lnTo>
                    <a:lnTo>
                      <a:pt x="967" y="37"/>
                    </a:lnTo>
                    <a:lnTo>
                      <a:pt x="969" y="37"/>
                    </a:lnTo>
                    <a:lnTo>
                      <a:pt x="969" y="37"/>
                    </a:lnTo>
                    <a:lnTo>
                      <a:pt x="971" y="32"/>
                    </a:lnTo>
                    <a:lnTo>
                      <a:pt x="974" y="27"/>
                    </a:lnTo>
                    <a:lnTo>
                      <a:pt x="976" y="22"/>
                    </a:lnTo>
                    <a:lnTo>
                      <a:pt x="976" y="21"/>
                    </a:lnTo>
                    <a:lnTo>
                      <a:pt x="977" y="21"/>
                    </a:lnTo>
                    <a:lnTo>
                      <a:pt x="979" y="23"/>
                    </a:lnTo>
                    <a:lnTo>
                      <a:pt x="982" y="25"/>
                    </a:lnTo>
                    <a:lnTo>
                      <a:pt x="982" y="25"/>
                    </a:lnTo>
                    <a:lnTo>
                      <a:pt x="986" y="29"/>
                    </a:lnTo>
                    <a:lnTo>
                      <a:pt x="987" y="29"/>
                    </a:lnTo>
                    <a:lnTo>
                      <a:pt x="988" y="31"/>
                    </a:lnTo>
                    <a:lnTo>
                      <a:pt x="988" y="31"/>
                    </a:lnTo>
                    <a:lnTo>
                      <a:pt x="987" y="32"/>
                    </a:lnTo>
                    <a:lnTo>
                      <a:pt x="981" y="37"/>
                    </a:lnTo>
                    <a:lnTo>
                      <a:pt x="981" y="38"/>
                    </a:lnTo>
                    <a:lnTo>
                      <a:pt x="981" y="40"/>
                    </a:lnTo>
                    <a:lnTo>
                      <a:pt x="985" y="37"/>
                    </a:lnTo>
                    <a:lnTo>
                      <a:pt x="988" y="36"/>
                    </a:lnTo>
                    <a:lnTo>
                      <a:pt x="993" y="35"/>
                    </a:lnTo>
                    <a:lnTo>
                      <a:pt x="995" y="35"/>
                    </a:lnTo>
                    <a:lnTo>
                      <a:pt x="999" y="36"/>
                    </a:lnTo>
                    <a:lnTo>
                      <a:pt x="999" y="36"/>
                    </a:lnTo>
                    <a:lnTo>
                      <a:pt x="1006" y="40"/>
                    </a:lnTo>
                    <a:lnTo>
                      <a:pt x="1014" y="42"/>
                    </a:lnTo>
                    <a:lnTo>
                      <a:pt x="1018" y="43"/>
                    </a:lnTo>
                    <a:lnTo>
                      <a:pt x="1019" y="44"/>
                    </a:lnTo>
                    <a:lnTo>
                      <a:pt x="1019" y="44"/>
                    </a:lnTo>
                    <a:lnTo>
                      <a:pt x="1018" y="44"/>
                    </a:lnTo>
                    <a:lnTo>
                      <a:pt x="1018" y="44"/>
                    </a:lnTo>
                    <a:lnTo>
                      <a:pt x="1019" y="48"/>
                    </a:lnTo>
                    <a:lnTo>
                      <a:pt x="1019" y="48"/>
                    </a:lnTo>
                    <a:lnTo>
                      <a:pt x="1019" y="52"/>
                    </a:lnTo>
                    <a:lnTo>
                      <a:pt x="1016" y="55"/>
                    </a:lnTo>
                    <a:lnTo>
                      <a:pt x="1016" y="55"/>
                    </a:lnTo>
                    <a:lnTo>
                      <a:pt x="1008" y="61"/>
                    </a:lnTo>
                    <a:lnTo>
                      <a:pt x="1008" y="61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1004" y="74"/>
                    </a:lnTo>
                    <a:lnTo>
                      <a:pt x="1002" y="81"/>
                    </a:lnTo>
                    <a:lnTo>
                      <a:pt x="1002" y="84"/>
                    </a:lnTo>
                    <a:lnTo>
                      <a:pt x="1001" y="84"/>
                    </a:lnTo>
                    <a:lnTo>
                      <a:pt x="997" y="86"/>
                    </a:lnTo>
                    <a:lnTo>
                      <a:pt x="991" y="88"/>
                    </a:lnTo>
                    <a:lnTo>
                      <a:pt x="964" y="88"/>
                    </a:lnTo>
                    <a:lnTo>
                      <a:pt x="942" y="90"/>
                    </a:lnTo>
                    <a:lnTo>
                      <a:pt x="942" y="91"/>
                    </a:lnTo>
                    <a:lnTo>
                      <a:pt x="942" y="90"/>
                    </a:lnTo>
                    <a:lnTo>
                      <a:pt x="939" y="90"/>
                    </a:lnTo>
                    <a:lnTo>
                      <a:pt x="939" y="90"/>
                    </a:lnTo>
                    <a:lnTo>
                      <a:pt x="939" y="92"/>
                    </a:lnTo>
                    <a:lnTo>
                      <a:pt x="939" y="92"/>
                    </a:lnTo>
                    <a:lnTo>
                      <a:pt x="940" y="96"/>
                    </a:lnTo>
                    <a:lnTo>
                      <a:pt x="940" y="96"/>
                    </a:lnTo>
                    <a:lnTo>
                      <a:pt x="942" y="97"/>
                    </a:lnTo>
                    <a:lnTo>
                      <a:pt x="942" y="97"/>
                    </a:lnTo>
                    <a:lnTo>
                      <a:pt x="945" y="98"/>
                    </a:lnTo>
                    <a:lnTo>
                      <a:pt x="945" y="98"/>
                    </a:lnTo>
                    <a:lnTo>
                      <a:pt x="975" y="103"/>
                    </a:lnTo>
                    <a:lnTo>
                      <a:pt x="976" y="104"/>
                    </a:lnTo>
                    <a:lnTo>
                      <a:pt x="976" y="106"/>
                    </a:lnTo>
                    <a:lnTo>
                      <a:pt x="973" y="112"/>
                    </a:lnTo>
                    <a:lnTo>
                      <a:pt x="971" y="112"/>
                    </a:lnTo>
                    <a:lnTo>
                      <a:pt x="971" y="114"/>
                    </a:lnTo>
                    <a:lnTo>
                      <a:pt x="971" y="115"/>
                    </a:lnTo>
                    <a:lnTo>
                      <a:pt x="971" y="115"/>
                    </a:lnTo>
                    <a:lnTo>
                      <a:pt x="975" y="115"/>
                    </a:lnTo>
                    <a:lnTo>
                      <a:pt x="975" y="115"/>
                    </a:lnTo>
                    <a:lnTo>
                      <a:pt x="981" y="112"/>
                    </a:lnTo>
                    <a:lnTo>
                      <a:pt x="985" y="112"/>
                    </a:lnTo>
                    <a:lnTo>
                      <a:pt x="986" y="112"/>
                    </a:lnTo>
                    <a:lnTo>
                      <a:pt x="988" y="117"/>
                    </a:lnTo>
                    <a:lnTo>
                      <a:pt x="988" y="121"/>
                    </a:lnTo>
                    <a:lnTo>
                      <a:pt x="988" y="125"/>
                    </a:lnTo>
                    <a:lnTo>
                      <a:pt x="987" y="129"/>
                    </a:lnTo>
                    <a:lnTo>
                      <a:pt x="985" y="130"/>
                    </a:lnTo>
                    <a:lnTo>
                      <a:pt x="983" y="131"/>
                    </a:lnTo>
                    <a:lnTo>
                      <a:pt x="983" y="133"/>
                    </a:lnTo>
                    <a:lnTo>
                      <a:pt x="983" y="134"/>
                    </a:lnTo>
                    <a:lnTo>
                      <a:pt x="987" y="133"/>
                    </a:lnTo>
                    <a:lnTo>
                      <a:pt x="987" y="133"/>
                    </a:lnTo>
                    <a:lnTo>
                      <a:pt x="998" y="129"/>
                    </a:lnTo>
                    <a:lnTo>
                      <a:pt x="1000" y="127"/>
                    </a:lnTo>
                    <a:lnTo>
                      <a:pt x="1002" y="127"/>
                    </a:lnTo>
                    <a:lnTo>
                      <a:pt x="1005" y="129"/>
                    </a:lnTo>
                    <a:lnTo>
                      <a:pt x="1005" y="129"/>
                    </a:lnTo>
                    <a:lnTo>
                      <a:pt x="1006" y="129"/>
                    </a:lnTo>
                    <a:lnTo>
                      <a:pt x="1007" y="129"/>
                    </a:lnTo>
                    <a:lnTo>
                      <a:pt x="1007" y="123"/>
                    </a:lnTo>
                    <a:lnTo>
                      <a:pt x="1007" y="123"/>
                    </a:lnTo>
                    <a:lnTo>
                      <a:pt x="1006" y="119"/>
                    </a:lnTo>
                    <a:lnTo>
                      <a:pt x="1005" y="115"/>
                    </a:lnTo>
                    <a:lnTo>
                      <a:pt x="1005" y="115"/>
                    </a:lnTo>
                    <a:lnTo>
                      <a:pt x="1004" y="112"/>
                    </a:lnTo>
                    <a:lnTo>
                      <a:pt x="1005" y="111"/>
                    </a:lnTo>
                    <a:lnTo>
                      <a:pt x="1007" y="109"/>
                    </a:lnTo>
                    <a:lnTo>
                      <a:pt x="1008" y="109"/>
                    </a:lnTo>
                    <a:lnTo>
                      <a:pt x="1008" y="110"/>
                    </a:lnTo>
                    <a:lnTo>
                      <a:pt x="1012" y="115"/>
                    </a:lnTo>
                    <a:lnTo>
                      <a:pt x="1014" y="119"/>
                    </a:lnTo>
                    <a:lnTo>
                      <a:pt x="1018" y="124"/>
                    </a:lnTo>
                    <a:lnTo>
                      <a:pt x="1019" y="125"/>
                    </a:lnTo>
                    <a:lnTo>
                      <a:pt x="1019" y="127"/>
                    </a:lnTo>
                    <a:lnTo>
                      <a:pt x="1020" y="124"/>
                    </a:lnTo>
                    <a:lnTo>
                      <a:pt x="1020" y="124"/>
                    </a:lnTo>
                    <a:lnTo>
                      <a:pt x="1020" y="121"/>
                    </a:lnTo>
                    <a:lnTo>
                      <a:pt x="1020" y="121"/>
                    </a:lnTo>
                    <a:lnTo>
                      <a:pt x="1019" y="112"/>
                    </a:lnTo>
                    <a:lnTo>
                      <a:pt x="1020" y="111"/>
                    </a:lnTo>
                    <a:lnTo>
                      <a:pt x="1023" y="110"/>
                    </a:lnTo>
                    <a:lnTo>
                      <a:pt x="1031" y="111"/>
                    </a:lnTo>
                    <a:lnTo>
                      <a:pt x="1038" y="121"/>
                    </a:lnTo>
                    <a:lnTo>
                      <a:pt x="1041" y="125"/>
                    </a:lnTo>
                    <a:lnTo>
                      <a:pt x="1041" y="128"/>
                    </a:lnTo>
                    <a:lnTo>
                      <a:pt x="1039" y="133"/>
                    </a:lnTo>
                    <a:lnTo>
                      <a:pt x="1036" y="136"/>
                    </a:lnTo>
                    <a:lnTo>
                      <a:pt x="1037" y="137"/>
                    </a:lnTo>
                    <a:lnTo>
                      <a:pt x="1037" y="136"/>
                    </a:lnTo>
                    <a:lnTo>
                      <a:pt x="1037" y="136"/>
                    </a:lnTo>
                    <a:lnTo>
                      <a:pt x="1032" y="139"/>
                    </a:lnTo>
                    <a:lnTo>
                      <a:pt x="1030" y="140"/>
                    </a:lnTo>
                    <a:lnTo>
                      <a:pt x="1030" y="140"/>
                    </a:lnTo>
                    <a:lnTo>
                      <a:pt x="1026" y="137"/>
                    </a:lnTo>
                    <a:lnTo>
                      <a:pt x="1026" y="137"/>
                    </a:lnTo>
                    <a:lnTo>
                      <a:pt x="1024" y="137"/>
                    </a:lnTo>
                    <a:lnTo>
                      <a:pt x="1018" y="136"/>
                    </a:lnTo>
                    <a:lnTo>
                      <a:pt x="1018" y="136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3" y="137"/>
                    </a:lnTo>
                    <a:lnTo>
                      <a:pt x="1012" y="139"/>
                    </a:lnTo>
                    <a:lnTo>
                      <a:pt x="1012" y="139"/>
                    </a:lnTo>
                    <a:lnTo>
                      <a:pt x="1012" y="145"/>
                    </a:lnTo>
                    <a:lnTo>
                      <a:pt x="1012" y="150"/>
                    </a:lnTo>
                    <a:lnTo>
                      <a:pt x="1012" y="155"/>
                    </a:lnTo>
                    <a:lnTo>
                      <a:pt x="1011" y="159"/>
                    </a:lnTo>
                    <a:lnTo>
                      <a:pt x="1008" y="162"/>
                    </a:lnTo>
                    <a:lnTo>
                      <a:pt x="1007" y="165"/>
                    </a:lnTo>
                    <a:lnTo>
                      <a:pt x="997" y="172"/>
                    </a:lnTo>
                    <a:lnTo>
                      <a:pt x="995" y="177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5"/>
                    </a:lnTo>
                    <a:lnTo>
                      <a:pt x="993" y="189"/>
                    </a:lnTo>
                    <a:lnTo>
                      <a:pt x="991" y="193"/>
                    </a:lnTo>
                    <a:lnTo>
                      <a:pt x="987" y="199"/>
                    </a:lnTo>
                    <a:lnTo>
                      <a:pt x="982" y="204"/>
                    </a:lnTo>
                    <a:lnTo>
                      <a:pt x="979" y="202"/>
                    </a:lnTo>
                    <a:lnTo>
                      <a:pt x="976" y="198"/>
                    </a:lnTo>
                    <a:lnTo>
                      <a:pt x="973" y="195"/>
                    </a:lnTo>
                    <a:lnTo>
                      <a:pt x="973" y="191"/>
                    </a:lnTo>
                    <a:lnTo>
                      <a:pt x="976" y="183"/>
                    </a:lnTo>
                    <a:lnTo>
                      <a:pt x="977" y="174"/>
                    </a:lnTo>
                    <a:lnTo>
                      <a:pt x="980" y="164"/>
                    </a:lnTo>
                    <a:lnTo>
                      <a:pt x="980" y="160"/>
                    </a:lnTo>
                    <a:lnTo>
                      <a:pt x="980" y="160"/>
                    </a:lnTo>
                    <a:lnTo>
                      <a:pt x="979" y="155"/>
                    </a:lnTo>
                    <a:lnTo>
                      <a:pt x="979" y="149"/>
                    </a:lnTo>
                    <a:lnTo>
                      <a:pt x="980" y="146"/>
                    </a:lnTo>
                    <a:lnTo>
                      <a:pt x="980" y="146"/>
                    </a:lnTo>
                    <a:lnTo>
                      <a:pt x="980" y="145"/>
                    </a:lnTo>
                    <a:lnTo>
                      <a:pt x="980" y="143"/>
                    </a:lnTo>
                    <a:lnTo>
                      <a:pt x="977" y="142"/>
                    </a:lnTo>
                    <a:lnTo>
                      <a:pt x="970" y="139"/>
                    </a:lnTo>
                    <a:lnTo>
                      <a:pt x="960" y="135"/>
                    </a:lnTo>
                    <a:lnTo>
                      <a:pt x="952" y="134"/>
                    </a:lnTo>
                    <a:lnTo>
                      <a:pt x="948" y="133"/>
                    </a:lnTo>
                    <a:lnTo>
                      <a:pt x="942" y="129"/>
                    </a:lnTo>
                    <a:lnTo>
                      <a:pt x="935" y="122"/>
                    </a:lnTo>
                    <a:lnTo>
                      <a:pt x="925" y="112"/>
                    </a:lnTo>
                    <a:lnTo>
                      <a:pt x="918" y="106"/>
                    </a:lnTo>
                    <a:lnTo>
                      <a:pt x="915" y="105"/>
                    </a:lnTo>
                    <a:lnTo>
                      <a:pt x="913" y="104"/>
                    </a:lnTo>
                    <a:lnTo>
                      <a:pt x="913" y="104"/>
                    </a:lnTo>
                    <a:lnTo>
                      <a:pt x="908" y="109"/>
                    </a:lnTo>
                    <a:lnTo>
                      <a:pt x="902" y="117"/>
                    </a:lnTo>
                    <a:lnTo>
                      <a:pt x="896" y="124"/>
                    </a:lnTo>
                    <a:lnTo>
                      <a:pt x="894" y="128"/>
                    </a:lnTo>
                    <a:lnTo>
                      <a:pt x="892" y="129"/>
                    </a:lnTo>
                    <a:lnTo>
                      <a:pt x="884" y="130"/>
                    </a:lnTo>
                    <a:lnTo>
                      <a:pt x="877" y="135"/>
                    </a:lnTo>
                    <a:lnTo>
                      <a:pt x="870" y="140"/>
                    </a:lnTo>
                    <a:lnTo>
                      <a:pt x="867" y="143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6" y="159"/>
                    </a:lnTo>
                    <a:lnTo>
                      <a:pt x="853" y="165"/>
                    </a:lnTo>
                    <a:lnTo>
                      <a:pt x="852" y="171"/>
                    </a:lnTo>
                    <a:lnTo>
                      <a:pt x="852" y="177"/>
                    </a:lnTo>
                    <a:lnTo>
                      <a:pt x="852" y="177"/>
                    </a:lnTo>
                    <a:lnTo>
                      <a:pt x="852" y="186"/>
                    </a:lnTo>
                    <a:lnTo>
                      <a:pt x="853" y="197"/>
                    </a:lnTo>
                    <a:lnTo>
                      <a:pt x="856" y="207"/>
                    </a:lnTo>
                    <a:lnTo>
                      <a:pt x="856" y="215"/>
                    </a:lnTo>
                    <a:lnTo>
                      <a:pt x="856" y="216"/>
                    </a:lnTo>
                    <a:lnTo>
                      <a:pt x="858" y="222"/>
                    </a:lnTo>
                    <a:lnTo>
                      <a:pt x="859" y="227"/>
                    </a:lnTo>
                    <a:lnTo>
                      <a:pt x="862" y="230"/>
                    </a:lnTo>
                    <a:lnTo>
                      <a:pt x="862" y="234"/>
                    </a:lnTo>
                    <a:lnTo>
                      <a:pt x="862" y="234"/>
                    </a:lnTo>
                    <a:lnTo>
                      <a:pt x="863" y="239"/>
                    </a:lnTo>
                    <a:lnTo>
                      <a:pt x="862" y="242"/>
                    </a:lnTo>
                    <a:lnTo>
                      <a:pt x="859" y="249"/>
                    </a:lnTo>
                    <a:lnTo>
                      <a:pt x="858" y="253"/>
                    </a:lnTo>
                    <a:lnTo>
                      <a:pt x="856" y="254"/>
                    </a:lnTo>
                    <a:lnTo>
                      <a:pt x="852" y="257"/>
                    </a:lnTo>
                    <a:lnTo>
                      <a:pt x="852" y="257"/>
                    </a:lnTo>
                    <a:lnTo>
                      <a:pt x="847" y="260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3" y="266"/>
                    </a:lnTo>
                    <a:lnTo>
                      <a:pt x="843" y="266"/>
                    </a:lnTo>
                    <a:lnTo>
                      <a:pt x="843" y="267"/>
                    </a:lnTo>
                    <a:lnTo>
                      <a:pt x="842" y="274"/>
                    </a:lnTo>
                    <a:lnTo>
                      <a:pt x="842" y="283"/>
                    </a:lnTo>
                    <a:lnTo>
                      <a:pt x="840" y="290"/>
                    </a:lnTo>
                    <a:lnTo>
                      <a:pt x="839" y="291"/>
                    </a:lnTo>
                    <a:lnTo>
                      <a:pt x="838" y="291"/>
                    </a:lnTo>
                    <a:lnTo>
                      <a:pt x="828" y="286"/>
                    </a:lnTo>
                    <a:lnTo>
                      <a:pt x="822" y="283"/>
                    </a:lnTo>
                    <a:lnTo>
                      <a:pt x="821" y="284"/>
                    </a:lnTo>
                    <a:lnTo>
                      <a:pt x="822" y="283"/>
                    </a:lnTo>
                    <a:lnTo>
                      <a:pt x="822" y="283"/>
                    </a:lnTo>
                    <a:lnTo>
                      <a:pt x="811" y="277"/>
                    </a:lnTo>
                    <a:lnTo>
                      <a:pt x="806" y="276"/>
                    </a:lnTo>
                    <a:lnTo>
                      <a:pt x="800" y="274"/>
                    </a:lnTo>
                    <a:lnTo>
                      <a:pt x="800" y="274"/>
                    </a:lnTo>
                    <a:lnTo>
                      <a:pt x="793" y="276"/>
                    </a:lnTo>
                    <a:lnTo>
                      <a:pt x="793" y="276"/>
                    </a:lnTo>
                    <a:lnTo>
                      <a:pt x="791" y="277"/>
                    </a:lnTo>
                    <a:lnTo>
                      <a:pt x="791" y="277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78" y="294"/>
                    </a:lnTo>
                    <a:lnTo>
                      <a:pt x="776" y="296"/>
                    </a:lnTo>
                    <a:lnTo>
                      <a:pt x="772" y="298"/>
                    </a:lnTo>
                    <a:lnTo>
                      <a:pt x="769" y="298"/>
                    </a:lnTo>
                    <a:lnTo>
                      <a:pt x="769" y="298"/>
                    </a:lnTo>
                    <a:lnTo>
                      <a:pt x="762" y="297"/>
                    </a:lnTo>
                    <a:lnTo>
                      <a:pt x="762" y="297"/>
                    </a:lnTo>
                    <a:lnTo>
                      <a:pt x="744" y="294"/>
                    </a:lnTo>
                    <a:lnTo>
                      <a:pt x="740" y="291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1" y="277"/>
                    </a:lnTo>
                    <a:lnTo>
                      <a:pt x="725" y="265"/>
                    </a:lnTo>
                    <a:lnTo>
                      <a:pt x="716" y="253"/>
                    </a:lnTo>
                    <a:lnTo>
                      <a:pt x="713" y="247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04" y="242"/>
                    </a:lnTo>
                    <a:lnTo>
                      <a:pt x="696" y="241"/>
                    </a:lnTo>
                    <a:lnTo>
                      <a:pt x="688" y="241"/>
                    </a:lnTo>
                    <a:lnTo>
                      <a:pt x="682" y="242"/>
                    </a:lnTo>
                    <a:lnTo>
                      <a:pt x="679" y="243"/>
                    </a:lnTo>
                    <a:lnTo>
                      <a:pt x="679" y="243"/>
                    </a:lnTo>
                    <a:lnTo>
                      <a:pt x="678" y="246"/>
                    </a:lnTo>
                    <a:lnTo>
                      <a:pt x="678" y="246"/>
                    </a:lnTo>
                    <a:lnTo>
                      <a:pt x="678" y="247"/>
                    </a:lnTo>
                    <a:lnTo>
                      <a:pt x="678" y="247"/>
                    </a:lnTo>
                    <a:lnTo>
                      <a:pt x="679" y="249"/>
                    </a:lnTo>
                    <a:lnTo>
                      <a:pt x="679" y="249"/>
                    </a:lnTo>
                    <a:lnTo>
                      <a:pt x="682" y="253"/>
                    </a:lnTo>
                    <a:lnTo>
                      <a:pt x="683" y="255"/>
                    </a:lnTo>
                    <a:lnTo>
                      <a:pt x="683" y="257"/>
                    </a:lnTo>
                    <a:lnTo>
                      <a:pt x="682" y="259"/>
                    </a:lnTo>
                    <a:lnTo>
                      <a:pt x="678" y="263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2" y="265"/>
                    </a:lnTo>
                    <a:lnTo>
                      <a:pt x="669" y="265"/>
                    </a:lnTo>
                    <a:lnTo>
                      <a:pt x="670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542"/>
              <p:cNvSpPr>
                <a:spLocks/>
              </p:cNvSpPr>
              <p:nvPr/>
            </p:nvSpPr>
            <p:spPr bwMode="auto">
              <a:xfrm>
                <a:off x="5668404" y="909638"/>
                <a:ext cx="877888" cy="2316163"/>
              </a:xfrm>
              <a:custGeom>
                <a:avLst/>
                <a:gdLst>
                  <a:gd name="T0" fmla="*/ 505 w 553"/>
                  <a:gd name="T1" fmla="*/ 187 h 1459"/>
                  <a:gd name="T2" fmla="*/ 490 w 553"/>
                  <a:gd name="T3" fmla="*/ 145 h 1459"/>
                  <a:gd name="T4" fmla="*/ 469 w 553"/>
                  <a:gd name="T5" fmla="*/ 78 h 1459"/>
                  <a:gd name="T6" fmla="*/ 403 w 553"/>
                  <a:gd name="T7" fmla="*/ 39 h 1459"/>
                  <a:gd name="T8" fmla="*/ 340 w 553"/>
                  <a:gd name="T9" fmla="*/ 21 h 1459"/>
                  <a:gd name="T10" fmla="*/ 337 w 553"/>
                  <a:gd name="T11" fmla="*/ 75 h 1459"/>
                  <a:gd name="T12" fmla="*/ 268 w 553"/>
                  <a:gd name="T13" fmla="*/ 63 h 1459"/>
                  <a:gd name="T14" fmla="*/ 252 w 553"/>
                  <a:gd name="T15" fmla="*/ 127 h 1459"/>
                  <a:gd name="T16" fmla="*/ 207 w 553"/>
                  <a:gd name="T17" fmla="*/ 157 h 1459"/>
                  <a:gd name="T18" fmla="*/ 206 w 553"/>
                  <a:gd name="T19" fmla="*/ 236 h 1459"/>
                  <a:gd name="T20" fmla="*/ 168 w 553"/>
                  <a:gd name="T21" fmla="*/ 318 h 1459"/>
                  <a:gd name="T22" fmla="*/ 117 w 553"/>
                  <a:gd name="T23" fmla="*/ 474 h 1459"/>
                  <a:gd name="T24" fmla="*/ 127 w 553"/>
                  <a:gd name="T25" fmla="*/ 540 h 1459"/>
                  <a:gd name="T26" fmla="*/ 43 w 553"/>
                  <a:gd name="T27" fmla="*/ 608 h 1459"/>
                  <a:gd name="T28" fmla="*/ 49 w 553"/>
                  <a:gd name="T29" fmla="*/ 735 h 1459"/>
                  <a:gd name="T30" fmla="*/ 65 w 553"/>
                  <a:gd name="T31" fmla="*/ 821 h 1459"/>
                  <a:gd name="T32" fmla="*/ 62 w 553"/>
                  <a:gd name="T33" fmla="*/ 874 h 1459"/>
                  <a:gd name="T34" fmla="*/ 65 w 553"/>
                  <a:gd name="T35" fmla="*/ 975 h 1459"/>
                  <a:gd name="T36" fmla="*/ 25 w 553"/>
                  <a:gd name="T37" fmla="*/ 1020 h 1459"/>
                  <a:gd name="T38" fmla="*/ 27 w 553"/>
                  <a:gd name="T39" fmla="*/ 1099 h 1459"/>
                  <a:gd name="T40" fmla="*/ 6 w 553"/>
                  <a:gd name="T41" fmla="*/ 1124 h 1459"/>
                  <a:gd name="T42" fmla="*/ 40 w 553"/>
                  <a:gd name="T43" fmla="*/ 1156 h 1459"/>
                  <a:gd name="T44" fmla="*/ 46 w 553"/>
                  <a:gd name="T45" fmla="*/ 1230 h 1459"/>
                  <a:gd name="T46" fmla="*/ 100 w 553"/>
                  <a:gd name="T47" fmla="*/ 1349 h 1459"/>
                  <a:gd name="T48" fmla="*/ 82 w 553"/>
                  <a:gd name="T49" fmla="*/ 1362 h 1459"/>
                  <a:gd name="T50" fmla="*/ 114 w 553"/>
                  <a:gd name="T51" fmla="*/ 1434 h 1459"/>
                  <a:gd name="T52" fmla="*/ 165 w 553"/>
                  <a:gd name="T53" fmla="*/ 1446 h 1459"/>
                  <a:gd name="T54" fmla="*/ 192 w 553"/>
                  <a:gd name="T55" fmla="*/ 1431 h 1459"/>
                  <a:gd name="T56" fmla="*/ 211 w 553"/>
                  <a:gd name="T57" fmla="*/ 1383 h 1459"/>
                  <a:gd name="T58" fmla="*/ 262 w 553"/>
                  <a:gd name="T59" fmla="*/ 1361 h 1459"/>
                  <a:gd name="T60" fmla="*/ 291 w 553"/>
                  <a:gd name="T61" fmla="*/ 1334 h 1459"/>
                  <a:gd name="T62" fmla="*/ 307 w 553"/>
                  <a:gd name="T63" fmla="*/ 1267 h 1459"/>
                  <a:gd name="T64" fmla="*/ 303 w 553"/>
                  <a:gd name="T65" fmla="*/ 1216 h 1459"/>
                  <a:gd name="T66" fmla="*/ 301 w 553"/>
                  <a:gd name="T67" fmla="*/ 1186 h 1459"/>
                  <a:gd name="T68" fmla="*/ 310 w 553"/>
                  <a:gd name="T69" fmla="*/ 1151 h 1459"/>
                  <a:gd name="T70" fmla="*/ 312 w 553"/>
                  <a:gd name="T71" fmla="*/ 1124 h 1459"/>
                  <a:gd name="T72" fmla="*/ 324 w 553"/>
                  <a:gd name="T73" fmla="*/ 1094 h 1459"/>
                  <a:gd name="T74" fmla="*/ 361 w 553"/>
                  <a:gd name="T75" fmla="*/ 1077 h 1459"/>
                  <a:gd name="T76" fmla="*/ 382 w 553"/>
                  <a:gd name="T77" fmla="*/ 1055 h 1459"/>
                  <a:gd name="T78" fmla="*/ 390 w 553"/>
                  <a:gd name="T79" fmla="*/ 1025 h 1459"/>
                  <a:gd name="T80" fmla="*/ 394 w 553"/>
                  <a:gd name="T81" fmla="*/ 993 h 1459"/>
                  <a:gd name="T82" fmla="*/ 404 w 553"/>
                  <a:gd name="T83" fmla="*/ 969 h 1459"/>
                  <a:gd name="T84" fmla="*/ 387 w 553"/>
                  <a:gd name="T85" fmla="*/ 943 h 1459"/>
                  <a:gd name="T86" fmla="*/ 375 w 553"/>
                  <a:gd name="T87" fmla="*/ 920 h 1459"/>
                  <a:gd name="T88" fmla="*/ 348 w 553"/>
                  <a:gd name="T89" fmla="*/ 903 h 1459"/>
                  <a:gd name="T90" fmla="*/ 311 w 553"/>
                  <a:gd name="T91" fmla="*/ 897 h 1459"/>
                  <a:gd name="T92" fmla="*/ 298 w 553"/>
                  <a:gd name="T93" fmla="*/ 827 h 1459"/>
                  <a:gd name="T94" fmla="*/ 310 w 553"/>
                  <a:gd name="T95" fmla="*/ 798 h 1459"/>
                  <a:gd name="T96" fmla="*/ 309 w 553"/>
                  <a:gd name="T97" fmla="*/ 734 h 1459"/>
                  <a:gd name="T98" fmla="*/ 323 w 553"/>
                  <a:gd name="T99" fmla="*/ 683 h 1459"/>
                  <a:gd name="T100" fmla="*/ 342 w 553"/>
                  <a:gd name="T101" fmla="*/ 657 h 1459"/>
                  <a:gd name="T102" fmla="*/ 363 w 553"/>
                  <a:gd name="T103" fmla="*/ 623 h 1459"/>
                  <a:gd name="T104" fmla="*/ 388 w 553"/>
                  <a:gd name="T105" fmla="*/ 597 h 1459"/>
                  <a:gd name="T106" fmla="*/ 438 w 553"/>
                  <a:gd name="T107" fmla="*/ 549 h 1459"/>
                  <a:gd name="T108" fmla="*/ 444 w 553"/>
                  <a:gd name="T109" fmla="*/ 455 h 1459"/>
                  <a:gd name="T110" fmla="*/ 452 w 553"/>
                  <a:gd name="T111" fmla="*/ 395 h 1459"/>
                  <a:gd name="T112" fmla="*/ 456 w 553"/>
                  <a:gd name="T113" fmla="*/ 363 h 1459"/>
                  <a:gd name="T114" fmla="*/ 475 w 553"/>
                  <a:gd name="T115" fmla="*/ 342 h 1459"/>
                  <a:gd name="T116" fmla="*/ 489 w 553"/>
                  <a:gd name="T117" fmla="*/ 322 h 1459"/>
                  <a:gd name="T118" fmla="*/ 552 w 553"/>
                  <a:gd name="T119" fmla="*/ 311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1459">
                    <a:moveTo>
                      <a:pt x="529" y="281"/>
                    </a:moveTo>
                    <a:lnTo>
                      <a:pt x="526" y="276"/>
                    </a:lnTo>
                    <a:lnTo>
                      <a:pt x="522" y="270"/>
                    </a:lnTo>
                    <a:lnTo>
                      <a:pt x="518" y="262"/>
                    </a:lnTo>
                    <a:lnTo>
                      <a:pt x="517" y="256"/>
                    </a:lnTo>
                    <a:lnTo>
                      <a:pt x="517" y="245"/>
                    </a:lnTo>
                    <a:lnTo>
                      <a:pt x="520" y="233"/>
                    </a:lnTo>
                    <a:lnTo>
                      <a:pt x="521" y="220"/>
                    </a:lnTo>
                    <a:lnTo>
                      <a:pt x="522" y="210"/>
                    </a:lnTo>
                    <a:lnTo>
                      <a:pt x="521" y="206"/>
                    </a:lnTo>
                    <a:lnTo>
                      <a:pt x="517" y="201"/>
                    </a:lnTo>
                    <a:lnTo>
                      <a:pt x="510" y="192"/>
                    </a:lnTo>
                    <a:lnTo>
                      <a:pt x="505" y="187"/>
                    </a:lnTo>
                    <a:lnTo>
                      <a:pt x="502" y="182"/>
                    </a:lnTo>
                    <a:lnTo>
                      <a:pt x="499" y="179"/>
                    </a:lnTo>
                    <a:lnTo>
                      <a:pt x="499" y="174"/>
                    </a:lnTo>
                    <a:lnTo>
                      <a:pt x="503" y="168"/>
                    </a:lnTo>
                    <a:lnTo>
                      <a:pt x="505" y="162"/>
                    </a:lnTo>
                    <a:lnTo>
                      <a:pt x="506" y="157"/>
                    </a:lnTo>
                    <a:lnTo>
                      <a:pt x="508" y="152"/>
                    </a:lnTo>
                    <a:lnTo>
                      <a:pt x="506" y="150"/>
                    </a:lnTo>
                    <a:lnTo>
                      <a:pt x="505" y="149"/>
                    </a:lnTo>
                    <a:lnTo>
                      <a:pt x="503" y="148"/>
                    </a:lnTo>
                    <a:lnTo>
                      <a:pt x="493" y="148"/>
                    </a:lnTo>
                    <a:lnTo>
                      <a:pt x="492" y="146"/>
                    </a:lnTo>
                    <a:lnTo>
                      <a:pt x="490" y="145"/>
                    </a:lnTo>
                    <a:lnTo>
                      <a:pt x="489" y="138"/>
                    </a:lnTo>
                    <a:lnTo>
                      <a:pt x="485" y="127"/>
                    </a:lnTo>
                    <a:lnTo>
                      <a:pt x="483" y="115"/>
                    </a:lnTo>
                    <a:lnTo>
                      <a:pt x="483" y="109"/>
                    </a:lnTo>
                    <a:lnTo>
                      <a:pt x="484" y="103"/>
                    </a:lnTo>
                    <a:lnTo>
                      <a:pt x="484" y="95"/>
                    </a:lnTo>
                    <a:lnTo>
                      <a:pt x="483" y="93"/>
                    </a:lnTo>
                    <a:lnTo>
                      <a:pt x="483" y="91"/>
                    </a:lnTo>
                    <a:lnTo>
                      <a:pt x="479" y="88"/>
                    </a:lnTo>
                    <a:lnTo>
                      <a:pt x="477" y="87"/>
                    </a:lnTo>
                    <a:lnTo>
                      <a:pt x="477" y="84"/>
                    </a:lnTo>
                    <a:lnTo>
                      <a:pt x="473" y="81"/>
                    </a:lnTo>
                    <a:lnTo>
                      <a:pt x="469" y="78"/>
                    </a:lnTo>
                    <a:lnTo>
                      <a:pt x="466" y="77"/>
                    </a:lnTo>
                    <a:lnTo>
                      <a:pt x="464" y="75"/>
                    </a:lnTo>
                    <a:lnTo>
                      <a:pt x="459" y="70"/>
                    </a:lnTo>
                    <a:lnTo>
                      <a:pt x="452" y="65"/>
                    </a:lnTo>
                    <a:lnTo>
                      <a:pt x="442" y="62"/>
                    </a:lnTo>
                    <a:lnTo>
                      <a:pt x="437" y="59"/>
                    </a:lnTo>
                    <a:lnTo>
                      <a:pt x="433" y="59"/>
                    </a:lnTo>
                    <a:lnTo>
                      <a:pt x="424" y="57"/>
                    </a:lnTo>
                    <a:lnTo>
                      <a:pt x="419" y="56"/>
                    </a:lnTo>
                    <a:lnTo>
                      <a:pt x="415" y="51"/>
                    </a:lnTo>
                    <a:lnTo>
                      <a:pt x="409" y="45"/>
                    </a:lnTo>
                    <a:lnTo>
                      <a:pt x="406" y="41"/>
                    </a:lnTo>
                    <a:lnTo>
                      <a:pt x="403" y="39"/>
                    </a:lnTo>
                    <a:lnTo>
                      <a:pt x="398" y="38"/>
                    </a:lnTo>
                    <a:lnTo>
                      <a:pt x="394" y="38"/>
                    </a:lnTo>
                    <a:lnTo>
                      <a:pt x="392" y="37"/>
                    </a:lnTo>
                    <a:lnTo>
                      <a:pt x="391" y="35"/>
                    </a:lnTo>
                    <a:lnTo>
                      <a:pt x="380" y="26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53" y="1"/>
                    </a:lnTo>
                    <a:lnTo>
                      <a:pt x="338" y="1"/>
                    </a:lnTo>
                    <a:lnTo>
                      <a:pt x="334" y="3"/>
                    </a:lnTo>
                    <a:lnTo>
                      <a:pt x="332" y="4"/>
                    </a:lnTo>
                    <a:lnTo>
                      <a:pt x="332" y="6"/>
                    </a:lnTo>
                    <a:lnTo>
                      <a:pt x="340" y="21"/>
                    </a:lnTo>
                    <a:lnTo>
                      <a:pt x="342" y="32"/>
                    </a:lnTo>
                    <a:lnTo>
                      <a:pt x="342" y="35"/>
                    </a:lnTo>
                    <a:lnTo>
                      <a:pt x="341" y="39"/>
                    </a:lnTo>
                    <a:lnTo>
                      <a:pt x="338" y="45"/>
                    </a:lnTo>
                    <a:lnTo>
                      <a:pt x="335" y="51"/>
                    </a:lnTo>
                    <a:lnTo>
                      <a:pt x="334" y="57"/>
                    </a:lnTo>
                    <a:lnTo>
                      <a:pt x="335" y="58"/>
                    </a:lnTo>
                    <a:lnTo>
                      <a:pt x="338" y="61"/>
                    </a:lnTo>
                    <a:lnTo>
                      <a:pt x="340" y="63"/>
                    </a:lnTo>
                    <a:lnTo>
                      <a:pt x="341" y="64"/>
                    </a:lnTo>
                    <a:lnTo>
                      <a:pt x="341" y="66"/>
                    </a:lnTo>
                    <a:lnTo>
                      <a:pt x="340" y="69"/>
                    </a:lnTo>
                    <a:lnTo>
                      <a:pt x="337" y="75"/>
                    </a:lnTo>
                    <a:lnTo>
                      <a:pt x="335" y="78"/>
                    </a:lnTo>
                    <a:lnTo>
                      <a:pt x="335" y="80"/>
                    </a:lnTo>
                    <a:lnTo>
                      <a:pt x="335" y="81"/>
                    </a:lnTo>
                    <a:lnTo>
                      <a:pt x="332" y="81"/>
                    </a:lnTo>
                    <a:lnTo>
                      <a:pt x="329" y="80"/>
                    </a:lnTo>
                    <a:lnTo>
                      <a:pt x="320" y="75"/>
                    </a:lnTo>
                    <a:lnTo>
                      <a:pt x="309" y="71"/>
                    </a:lnTo>
                    <a:lnTo>
                      <a:pt x="297" y="69"/>
                    </a:lnTo>
                    <a:lnTo>
                      <a:pt x="287" y="68"/>
                    </a:lnTo>
                    <a:lnTo>
                      <a:pt x="280" y="66"/>
                    </a:lnTo>
                    <a:lnTo>
                      <a:pt x="275" y="65"/>
                    </a:lnTo>
                    <a:lnTo>
                      <a:pt x="270" y="63"/>
                    </a:lnTo>
                    <a:lnTo>
                      <a:pt x="268" y="63"/>
                    </a:lnTo>
                    <a:lnTo>
                      <a:pt x="264" y="65"/>
                    </a:lnTo>
                    <a:lnTo>
                      <a:pt x="262" y="69"/>
                    </a:lnTo>
                    <a:lnTo>
                      <a:pt x="260" y="72"/>
                    </a:lnTo>
                    <a:lnTo>
                      <a:pt x="258" y="77"/>
                    </a:lnTo>
                    <a:lnTo>
                      <a:pt x="261" y="84"/>
                    </a:lnTo>
                    <a:lnTo>
                      <a:pt x="264" y="91"/>
                    </a:lnTo>
                    <a:lnTo>
                      <a:pt x="266" y="96"/>
                    </a:lnTo>
                    <a:lnTo>
                      <a:pt x="267" y="101"/>
                    </a:lnTo>
                    <a:lnTo>
                      <a:pt x="266" y="103"/>
                    </a:lnTo>
                    <a:lnTo>
                      <a:pt x="264" y="108"/>
                    </a:lnTo>
                    <a:lnTo>
                      <a:pt x="257" y="121"/>
                    </a:lnTo>
                    <a:lnTo>
                      <a:pt x="254" y="126"/>
                    </a:lnTo>
                    <a:lnTo>
                      <a:pt x="252" y="127"/>
                    </a:lnTo>
                    <a:lnTo>
                      <a:pt x="251" y="127"/>
                    </a:lnTo>
                    <a:lnTo>
                      <a:pt x="249" y="125"/>
                    </a:lnTo>
                    <a:lnTo>
                      <a:pt x="245" y="121"/>
                    </a:lnTo>
                    <a:lnTo>
                      <a:pt x="242" y="119"/>
                    </a:lnTo>
                    <a:lnTo>
                      <a:pt x="241" y="118"/>
                    </a:lnTo>
                    <a:lnTo>
                      <a:pt x="238" y="118"/>
                    </a:lnTo>
                    <a:lnTo>
                      <a:pt x="236" y="119"/>
                    </a:lnTo>
                    <a:lnTo>
                      <a:pt x="233" y="120"/>
                    </a:lnTo>
                    <a:lnTo>
                      <a:pt x="229" y="125"/>
                    </a:lnTo>
                    <a:lnTo>
                      <a:pt x="220" y="134"/>
                    </a:lnTo>
                    <a:lnTo>
                      <a:pt x="214" y="143"/>
                    </a:lnTo>
                    <a:lnTo>
                      <a:pt x="211" y="149"/>
                    </a:lnTo>
                    <a:lnTo>
                      <a:pt x="207" y="157"/>
                    </a:lnTo>
                    <a:lnTo>
                      <a:pt x="206" y="165"/>
                    </a:lnTo>
                    <a:lnTo>
                      <a:pt x="204" y="170"/>
                    </a:lnTo>
                    <a:lnTo>
                      <a:pt x="201" y="175"/>
                    </a:lnTo>
                    <a:lnTo>
                      <a:pt x="198" y="180"/>
                    </a:lnTo>
                    <a:lnTo>
                      <a:pt x="194" y="181"/>
                    </a:lnTo>
                    <a:lnTo>
                      <a:pt x="194" y="184"/>
                    </a:lnTo>
                    <a:lnTo>
                      <a:pt x="193" y="190"/>
                    </a:lnTo>
                    <a:lnTo>
                      <a:pt x="194" y="196"/>
                    </a:lnTo>
                    <a:lnTo>
                      <a:pt x="196" y="201"/>
                    </a:lnTo>
                    <a:lnTo>
                      <a:pt x="200" y="208"/>
                    </a:lnTo>
                    <a:lnTo>
                      <a:pt x="205" y="219"/>
                    </a:lnTo>
                    <a:lnTo>
                      <a:pt x="206" y="229"/>
                    </a:lnTo>
                    <a:lnTo>
                      <a:pt x="206" y="236"/>
                    </a:lnTo>
                    <a:lnTo>
                      <a:pt x="196" y="249"/>
                    </a:lnTo>
                    <a:lnTo>
                      <a:pt x="189" y="257"/>
                    </a:lnTo>
                    <a:lnTo>
                      <a:pt x="183" y="268"/>
                    </a:lnTo>
                    <a:lnTo>
                      <a:pt x="179" y="279"/>
                    </a:lnTo>
                    <a:lnTo>
                      <a:pt x="179" y="279"/>
                    </a:lnTo>
                    <a:lnTo>
                      <a:pt x="173" y="287"/>
                    </a:lnTo>
                    <a:lnTo>
                      <a:pt x="170" y="292"/>
                    </a:lnTo>
                    <a:lnTo>
                      <a:pt x="169" y="297"/>
                    </a:lnTo>
                    <a:lnTo>
                      <a:pt x="170" y="299"/>
                    </a:lnTo>
                    <a:lnTo>
                      <a:pt x="173" y="305"/>
                    </a:lnTo>
                    <a:lnTo>
                      <a:pt x="173" y="308"/>
                    </a:lnTo>
                    <a:lnTo>
                      <a:pt x="170" y="313"/>
                    </a:lnTo>
                    <a:lnTo>
                      <a:pt x="168" y="318"/>
                    </a:lnTo>
                    <a:lnTo>
                      <a:pt x="164" y="322"/>
                    </a:lnTo>
                    <a:lnTo>
                      <a:pt x="159" y="325"/>
                    </a:lnTo>
                    <a:lnTo>
                      <a:pt x="154" y="328"/>
                    </a:lnTo>
                    <a:lnTo>
                      <a:pt x="149" y="329"/>
                    </a:lnTo>
                    <a:lnTo>
                      <a:pt x="140" y="332"/>
                    </a:lnTo>
                    <a:lnTo>
                      <a:pt x="137" y="334"/>
                    </a:lnTo>
                    <a:lnTo>
                      <a:pt x="136" y="337"/>
                    </a:lnTo>
                    <a:lnTo>
                      <a:pt x="136" y="417"/>
                    </a:lnTo>
                    <a:lnTo>
                      <a:pt x="134" y="426"/>
                    </a:lnTo>
                    <a:lnTo>
                      <a:pt x="130" y="444"/>
                    </a:lnTo>
                    <a:lnTo>
                      <a:pt x="124" y="462"/>
                    </a:lnTo>
                    <a:lnTo>
                      <a:pt x="120" y="469"/>
                    </a:lnTo>
                    <a:lnTo>
                      <a:pt x="117" y="474"/>
                    </a:lnTo>
                    <a:lnTo>
                      <a:pt x="111" y="485"/>
                    </a:lnTo>
                    <a:lnTo>
                      <a:pt x="107" y="493"/>
                    </a:lnTo>
                    <a:lnTo>
                      <a:pt x="106" y="498"/>
                    </a:lnTo>
                    <a:lnTo>
                      <a:pt x="106" y="500"/>
                    </a:lnTo>
                    <a:lnTo>
                      <a:pt x="106" y="503"/>
                    </a:lnTo>
                    <a:lnTo>
                      <a:pt x="107" y="505"/>
                    </a:lnTo>
                    <a:lnTo>
                      <a:pt x="112" y="509"/>
                    </a:lnTo>
                    <a:lnTo>
                      <a:pt x="118" y="512"/>
                    </a:lnTo>
                    <a:lnTo>
                      <a:pt x="123" y="516"/>
                    </a:lnTo>
                    <a:lnTo>
                      <a:pt x="124" y="518"/>
                    </a:lnTo>
                    <a:lnTo>
                      <a:pt x="125" y="521"/>
                    </a:lnTo>
                    <a:lnTo>
                      <a:pt x="127" y="528"/>
                    </a:lnTo>
                    <a:lnTo>
                      <a:pt x="127" y="540"/>
                    </a:lnTo>
                    <a:lnTo>
                      <a:pt x="126" y="552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0" y="558"/>
                    </a:lnTo>
                    <a:lnTo>
                      <a:pt x="115" y="556"/>
                    </a:lnTo>
                    <a:lnTo>
                      <a:pt x="102" y="556"/>
                    </a:lnTo>
                    <a:lnTo>
                      <a:pt x="88" y="556"/>
                    </a:lnTo>
                    <a:lnTo>
                      <a:pt x="83" y="556"/>
                    </a:lnTo>
                    <a:lnTo>
                      <a:pt x="78" y="560"/>
                    </a:lnTo>
                    <a:lnTo>
                      <a:pt x="70" y="568"/>
                    </a:lnTo>
                    <a:lnTo>
                      <a:pt x="60" y="581"/>
                    </a:lnTo>
                    <a:lnTo>
                      <a:pt x="45" y="603"/>
                    </a:lnTo>
                    <a:lnTo>
                      <a:pt x="43" y="608"/>
                    </a:lnTo>
                    <a:lnTo>
                      <a:pt x="41" y="611"/>
                    </a:lnTo>
                    <a:lnTo>
                      <a:pt x="41" y="620"/>
                    </a:lnTo>
                    <a:lnTo>
                      <a:pt x="41" y="630"/>
                    </a:lnTo>
                    <a:lnTo>
                      <a:pt x="39" y="633"/>
                    </a:lnTo>
                    <a:lnTo>
                      <a:pt x="38" y="637"/>
                    </a:lnTo>
                    <a:lnTo>
                      <a:pt x="38" y="647"/>
                    </a:lnTo>
                    <a:lnTo>
                      <a:pt x="39" y="667"/>
                    </a:lnTo>
                    <a:lnTo>
                      <a:pt x="40" y="688"/>
                    </a:lnTo>
                    <a:lnTo>
                      <a:pt x="41" y="707"/>
                    </a:lnTo>
                    <a:lnTo>
                      <a:pt x="41" y="717"/>
                    </a:lnTo>
                    <a:lnTo>
                      <a:pt x="43" y="722"/>
                    </a:lnTo>
                    <a:lnTo>
                      <a:pt x="45" y="727"/>
                    </a:lnTo>
                    <a:lnTo>
                      <a:pt x="49" y="735"/>
                    </a:lnTo>
                    <a:lnTo>
                      <a:pt x="51" y="745"/>
                    </a:lnTo>
                    <a:lnTo>
                      <a:pt x="51" y="752"/>
                    </a:lnTo>
                    <a:lnTo>
                      <a:pt x="50" y="756"/>
                    </a:lnTo>
                    <a:lnTo>
                      <a:pt x="49" y="760"/>
                    </a:lnTo>
                    <a:lnTo>
                      <a:pt x="47" y="764"/>
                    </a:lnTo>
                    <a:lnTo>
                      <a:pt x="47" y="771"/>
                    </a:lnTo>
                    <a:lnTo>
                      <a:pt x="47" y="785"/>
                    </a:lnTo>
                    <a:lnTo>
                      <a:pt x="50" y="801"/>
                    </a:lnTo>
                    <a:lnTo>
                      <a:pt x="53" y="810"/>
                    </a:lnTo>
                    <a:lnTo>
                      <a:pt x="53" y="813"/>
                    </a:lnTo>
                    <a:lnTo>
                      <a:pt x="56" y="815"/>
                    </a:lnTo>
                    <a:lnTo>
                      <a:pt x="59" y="816"/>
                    </a:lnTo>
                    <a:lnTo>
                      <a:pt x="65" y="821"/>
                    </a:lnTo>
                    <a:lnTo>
                      <a:pt x="69" y="823"/>
                    </a:lnTo>
                    <a:lnTo>
                      <a:pt x="72" y="827"/>
                    </a:lnTo>
                    <a:lnTo>
                      <a:pt x="76" y="832"/>
                    </a:lnTo>
                    <a:lnTo>
                      <a:pt x="77" y="837"/>
                    </a:lnTo>
                    <a:lnTo>
                      <a:pt x="80" y="843"/>
                    </a:lnTo>
                    <a:lnTo>
                      <a:pt x="81" y="847"/>
                    </a:lnTo>
                    <a:lnTo>
                      <a:pt x="81" y="857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77" y="866"/>
                    </a:lnTo>
                    <a:lnTo>
                      <a:pt x="74" y="869"/>
                    </a:lnTo>
                    <a:lnTo>
                      <a:pt x="65" y="871"/>
                    </a:lnTo>
                    <a:lnTo>
                      <a:pt x="62" y="874"/>
                    </a:lnTo>
                    <a:lnTo>
                      <a:pt x="58" y="877"/>
                    </a:lnTo>
                    <a:lnTo>
                      <a:pt x="56" y="883"/>
                    </a:lnTo>
                    <a:lnTo>
                      <a:pt x="56" y="891"/>
                    </a:lnTo>
                    <a:lnTo>
                      <a:pt x="57" y="897"/>
                    </a:lnTo>
                    <a:lnTo>
                      <a:pt x="59" y="905"/>
                    </a:lnTo>
                    <a:lnTo>
                      <a:pt x="59" y="905"/>
                    </a:lnTo>
                    <a:lnTo>
                      <a:pt x="66" y="922"/>
                    </a:lnTo>
                    <a:lnTo>
                      <a:pt x="70" y="928"/>
                    </a:lnTo>
                    <a:lnTo>
                      <a:pt x="71" y="934"/>
                    </a:lnTo>
                    <a:lnTo>
                      <a:pt x="71" y="940"/>
                    </a:lnTo>
                    <a:lnTo>
                      <a:pt x="71" y="947"/>
                    </a:lnTo>
                    <a:lnTo>
                      <a:pt x="68" y="968"/>
                    </a:lnTo>
                    <a:lnTo>
                      <a:pt x="65" y="975"/>
                    </a:lnTo>
                    <a:lnTo>
                      <a:pt x="63" y="980"/>
                    </a:lnTo>
                    <a:lnTo>
                      <a:pt x="59" y="983"/>
                    </a:lnTo>
                    <a:lnTo>
                      <a:pt x="57" y="987"/>
                    </a:lnTo>
                    <a:lnTo>
                      <a:pt x="57" y="987"/>
                    </a:lnTo>
                    <a:lnTo>
                      <a:pt x="46" y="994"/>
                    </a:lnTo>
                    <a:lnTo>
                      <a:pt x="40" y="999"/>
                    </a:lnTo>
                    <a:lnTo>
                      <a:pt x="37" y="1002"/>
                    </a:lnTo>
                    <a:lnTo>
                      <a:pt x="35" y="1005"/>
                    </a:lnTo>
                    <a:lnTo>
                      <a:pt x="34" y="1009"/>
                    </a:lnTo>
                    <a:lnTo>
                      <a:pt x="33" y="1012"/>
                    </a:lnTo>
                    <a:lnTo>
                      <a:pt x="28" y="1015"/>
                    </a:lnTo>
                    <a:lnTo>
                      <a:pt x="26" y="1017"/>
                    </a:lnTo>
                    <a:lnTo>
                      <a:pt x="25" y="1020"/>
                    </a:lnTo>
                    <a:lnTo>
                      <a:pt x="25" y="1020"/>
                    </a:lnTo>
                    <a:lnTo>
                      <a:pt x="26" y="1029"/>
                    </a:lnTo>
                    <a:lnTo>
                      <a:pt x="27" y="1037"/>
                    </a:lnTo>
                    <a:lnTo>
                      <a:pt x="32" y="1051"/>
                    </a:lnTo>
                    <a:lnTo>
                      <a:pt x="33" y="1058"/>
                    </a:lnTo>
                    <a:lnTo>
                      <a:pt x="34" y="1065"/>
                    </a:lnTo>
                    <a:lnTo>
                      <a:pt x="33" y="1073"/>
                    </a:lnTo>
                    <a:lnTo>
                      <a:pt x="31" y="1081"/>
                    </a:lnTo>
                    <a:lnTo>
                      <a:pt x="29" y="1086"/>
                    </a:lnTo>
                    <a:lnTo>
                      <a:pt x="29" y="1093"/>
                    </a:lnTo>
                    <a:lnTo>
                      <a:pt x="29" y="1096"/>
                    </a:lnTo>
                    <a:lnTo>
                      <a:pt x="28" y="1098"/>
                    </a:lnTo>
                    <a:lnTo>
                      <a:pt x="27" y="1099"/>
                    </a:lnTo>
                    <a:lnTo>
                      <a:pt x="24" y="1096"/>
                    </a:lnTo>
                    <a:lnTo>
                      <a:pt x="22" y="1094"/>
                    </a:lnTo>
                    <a:lnTo>
                      <a:pt x="19" y="1091"/>
                    </a:lnTo>
                    <a:lnTo>
                      <a:pt x="16" y="1085"/>
                    </a:lnTo>
                    <a:lnTo>
                      <a:pt x="15" y="1081"/>
                    </a:lnTo>
                    <a:lnTo>
                      <a:pt x="13" y="1080"/>
                    </a:lnTo>
                    <a:lnTo>
                      <a:pt x="12" y="1080"/>
                    </a:lnTo>
                    <a:lnTo>
                      <a:pt x="9" y="1080"/>
                    </a:lnTo>
                    <a:lnTo>
                      <a:pt x="0" y="1088"/>
                    </a:lnTo>
                    <a:lnTo>
                      <a:pt x="3" y="1094"/>
                    </a:lnTo>
                    <a:lnTo>
                      <a:pt x="6" y="1099"/>
                    </a:lnTo>
                    <a:lnTo>
                      <a:pt x="6" y="1106"/>
                    </a:lnTo>
                    <a:lnTo>
                      <a:pt x="6" y="1124"/>
                    </a:lnTo>
                    <a:lnTo>
                      <a:pt x="7" y="1136"/>
                    </a:lnTo>
                    <a:lnTo>
                      <a:pt x="8" y="1141"/>
                    </a:lnTo>
                    <a:lnTo>
                      <a:pt x="9" y="1144"/>
                    </a:lnTo>
                    <a:lnTo>
                      <a:pt x="12" y="1149"/>
                    </a:lnTo>
                    <a:lnTo>
                      <a:pt x="14" y="1151"/>
                    </a:lnTo>
                    <a:lnTo>
                      <a:pt x="18" y="1155"/>
                    </a:lnTo>
                    <a:lnTo>
                      <a:pt x="21" y="1158"/>
                    </a:lnTo>
                    <a:lnTo>
                      <a:pt x="24" y="1160"/>
                    </a:lnTo>
                    <a:lnTo>
                      <a:pt x="25" y="1160"/>
                    </a:lnTo>
                    <a:lnTo>
                      <a:pt x="29" y="1156"/>
                    </a:lnTo>
                    <a:lnTo>
                      <a:pt x="33" y="1156"/>
                    </a:lnTo>
                    <a:lnTo>
                      <a:pt x="39" y="1156"/>
                    </a:lnTo>
                    <a:lnTo>
                      <a:pt x="40" y="1156"/>
                    </a:lnTo>
                    <a:lnTo>
                      <a:pt x="41" y="1161"/>
                    </a:lnTo>
                    <a:lnTo>
                      <a:pt x="40" y="1166"/>
                    </a:lnTo>
                    <a:lnTo>
                      <a:pt x="38" y="1176"/>
                    </a:lnTo>
                    <a:lnTo>
                      <a:pt x="35" y="1184"/>
                    </a:lnTo>
                    <a:lnTo>
                      <a:pt x="34" y="1192"/>
                    </a:lnTo>
                    <a:lnTo>
                      <a:pt x="34" y="1204"/>
                    </a:lnTo>
                    <a:lnTo>
                      <a:pt x="35" y="1207"/>
                    </a:lnTo>
                    <a:lnTo>
                      <a:pt x="38" y="1211"/>
                    </a:lnTo>
                    <a:lnTo>
                      <a:pt x="38" y="1212"/>
                    </a:lnTo>
                    <a:lnTo>
                      <a:pt x="39" y="1214"/>
                    </a:lnTo>
                    <a:lnTo>
                      <a:pt x="43" y="1220"/>
                    </a:lnTo>
                    <a:lnTo>
                      <a:pt x="45" y="1225"/>
                    </a:lnTo>
                    <a:lnTo>
                      <a:pt x="46" y="1230"/>
                    </a:lnTo>
                    <a:lnTo>
                      <a:pt x="47" y="1238"/>
                    </a:lnTo>
                    <a:lnTo>
                      <a:pt x="49" y="1249"/>
                    </a:lnTo>
                    <a:lnTo>
                      <a:pt x="50" y="1253"/>
                    </a:lnTo>
                    <a:lnTo>
                      <a:pt x="52" y="1257"/>
                    </a:lnTo>
                    <a:lnTo>
                      <a:pt x="70" y="1285"/>
                    </a:lnTo>
                    <a:lnTo>
                      <a:pt x="89" y="1315"/>
                    </a:lnTo>
                    <a:lnTo>
                      <a:pt x="102" y="1335"/>
                    </a:lnTo>
                    <a:lnTo>
                      <a:pt x="105" y="1338"/>
                    </a:lnTo>
                    <a:lnTo>
                      <a:pt x="106" y="1342"/>
                    </a:lnTo>
                    <a:lnTo>
                      <a:pt x="106" y="1343"/>
                    </a:lnTo>
                    <a:lnTo>
                      <a:pt x="105" y="1347"/>
                    </a:lnTo>
                    <a:lnTo>
                      <a:pt x="101" y="1349"/>
                    </a:lnTo>
                    <a:lnTo>
                      <a:pt x="100" y="1349"/>
                    </a:lnTo>
                    <a:lnTo>
                      <a:pt x="93" y="1349"/>
                    </a:lnTo>
                    <a:lnTo>
                      <a:pt x="93" y="1350"/>
                    </a:lnTo>
                    <a:lnTo>
                      <a:pt x="94" y="1354"/>
                    </a:lnTo>
                    <a:lnTo>
                      <a:pt x="97" y="1361"/>
                    </a:lnTo>
                    <a:lnTo>
                      <a:pt x="100" y="1365"/>
                    </a:lnTo>
                    <a:lnTo>
                      <a:pt x="101" y="1367"/>
                    </a:lnTo>
                    <a:lnTo>
                      <a:pt x="101" y="1371"/>
                    </a:lnTo>
                    <a:lnTo>
                      <a:pt x="99" y="1371"/>
                    </a:lnTo>
                    <a:lnTo>
                      <a:pt x="94" y="1369"/>
                    </a:lnTo>
                    <a:lnTo>
                      <a:pt x="91" y="1368"/>
                    </a:lnTo>
                    <a:lnTo>
                      <a:pt x="87" y="1365"/>
                    </a:lnTo>
                    <a:lnTo>
                      <a:pt x="83" y="1361"/>
                    </a:lnTo>
                    <a:lnTo>
                      <a:pt x="82" y="1362"/>
                    </a:lnTo>
                    <a:lnTo>
                      <a:pt x="82" y="1373"/>
                    </a:lnTo>
                    <a:lnTo>
                      <a:pt x="82" y="1373"/>
                    </a:lnTo>
                    <a:lnTo>
                      <a:pt x="84" y="1380"/>
                    </a:lnTo>
                    <a:lnTo>
                      <a:pt x="87" y="1387"/>
                    </a:lnTo>
                    <a:lnTo>
                      <a:pt x="91" y="1393"/>
                    </a:lnTo>
                    <a:lnTo>
                      <a:pt x="96" y="1399"/>
                    </a:lnTo>
                    <a:lnTo>
                      <a:pt x="106" y="1409"/>
                    </a:lnTo>
                    <a:lnTo>
                      <a:pt x="112" y="1417"/>
                    </a:lnTo>
                    <a:lnTo>
                      <a:pt x="118" y="1424"/>
                    </a:lnTo>
                    <a:lnTo>
                      <a:pt x="118" y="1429"/>
                    </a:lnTo>
                    <a:lnTo>
                      <a:pt x="118" y="1431"/>
                    </a:lnTo>
                    <a:lnTo>
                      <a:pt x="118" y="1431"/>
                    </a:lnTo>
                    <a:lnTo>
                      <a:pt x="114" y="1434"/>
                    </a:lnTo>
                    <a:lnTo>
                      <a:pt x="112" y="1436"/>
                    </a:lnTo>
                    <a:lnTo>
                      <a:pt x="111" y="1437"/>
                    </a:lnTo>
                    <a:lnTo>
                      <a:pt x="111" y="1447"/>
                    </a:lnTo>
                    <a:lnTo>
                      <a:pt x="112" y="1452"/>
                    </a:lnTo>
                    <a:lnTo>
                      <a:pt x="112" y="1452"/>
                    </a:lnTo>
                    <a:lnTo>
                      <a:pt x="112" y="1454"/>
                    </a:lnTo>
                    <a:lnTo>
                      <a:pt x="114" y="1455"/>
                    </a:lnTo>
                    <a:lnTo>
                      <a:pt x="118" y="1458"/>
                    </a:lnTo>
                    <a:lnTo>
                      <a:pt x="126" y="1459"/>
                    </a:lnTo>
                    <a:lnTo>
                      <a:pt x="136" y="1459"/>
                    </a:lnTo>
                    <a:lnTo>
                      <a:pt x="143" y="1455"/>
                    </a:lnTo>
                    <a:lnTo>
                      <a:pt x="159" y="1448"/>
                    </a:lnTo>
                    <a:lnTo>
                      <a:pt x="165" y="1446"/>
                    </a:lnTo>
                    <a:lnTo>
                      <a:pt x="169" y="1446"/>
                    </a:lnTo>
                    <a:lnTo>
                      <a:pt x="171" y="1447"/>
                    </a:lnTo>
                    <a:lnTo>
                      <a:pt x="174" y="1449"/>
                    </a:lnTo>
                    <a:lnTo>
                      <a:pt x="176" y="1451"/>
                    </a:lnTo>
                    <a:lnTo>
                      <a:pt x="179" y="1455"/>
                    </a:lnTo>
                    <a:lnTo>
                      <a:pt x="181" y="1455"/>
                    </a:lnTo>
                    <a:lnTo>
                      <a:pt x="182" y="1455"/>
                    </a:lnTo>
                    <a:lnTo>
                      <a:pt x="185" y="1454"/>
                    </a:lnTo>
                    <a:lnTo>
                      <a:pt x="185" y="1454"/>
                    </a:lnTo>
                    <a:lnTo>
                      <a:pt x="193" y="1445"/>
                    </a:lnTo>
                    <a:lnTo>
                      <a:pt x="194" y="1442"/>
                    </a:lnTo>
                    <a:lnTo>
                      <a:pt x="195" y="1439"/>
                    </a:lnTo>
                    <a:lnTo>
                      <a:pt x="192" y="1431"/>
                    </a:lnTo>
                    <a:lnTo>
                      <a:pt x="186" y="1418"/>
                    </a:lnTo>
                    <a:lnTo>
                      <a:pt x="182" y="1410"/>
                    </a:lnTo>
                    <a:lnTo>
                      <a:pt x="182" y="1408"/>
                    </a:lnTo>
                    <a:lnTo>
                      <a:pt x="182" y="1405"/>
                    </a:lnTo>
                    <a:lnTo>
                      <a:pt x="183" y="1403"/>
                    </a:lnTo>
                    <a:lnTo>
                      <a:pt x="186" y="1400"/>
                    </a:lnTo>
                    <a:lnTo>
                      <a:pt x="194" y="1391"/>
                    </a:lnTo>
                    <a:lnTo>
                      <a:pt x="199" y="1387"/>
                    </a:lnTo>
                    <a:lnTo>
                      <a:pt x="201" y="1386"/>
                    </a:lnTo>
                    <a:lnTo>
                      <a:pt x="208" y="1386"/>
                    </a:lnTo>
                    <a:lnTo>
                      <a:pt x="210" y="1385"/>
                    </a:lnTo>
                    <a:lnTo>
                      <a:pt x="210" y="1384"/>
                    </a:lnTo>
                    <a:lnTo>
                      <a:pt x="211" y="1383"/>
                    </a:lnTo>
                    <a:lnTo>
                      <a:pt x="210" y="1380"/>
                    </a:lnTo>
                    <a:lnTo>
                      <a:pt x="208" y="1377"/>
                    </a:lnTo>
                    <a:lnTo>
                      <a:pt x="207" y="1374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12" y="1373"/>
                    </a:lnTo>
                    <a:lnTo>
                      <a:pt x="229" y="1371"/>
                    </a:lnTo>
                    <a:lnTo>
                      <a:pt x="248" y="1368"/>
                    </a:lnTo>
                    <a:lnTo>
                      <a:pt x="252" y="1367"/>
                    </a:lnTo>
                    <a:lnTo>
                      <a:pt x="256" y="1367"/>
                    </a:lnTo>
                    <a:lnTo>
                      <a:pt x="258" y="1366"/>
                    </a:lnTo>
                    <a:lnTo>
                      <a:pt x="260" y="1364"/>
                    </a:lnTo>
                    <a:lnTo>
                      <a:pt x="262" y="1361"/>
                    </a:lnTo>
                    <a:lnTo>
                      <a:pt x="263" y="1361"/>
                    </a:lnTo>
                    <a:lnTo>
                      <a:pt x="264" y="1362"/>
                    </a:lnTo>
                    <a:lnTo>
                      <a:pt x="266" y="1366"/>
                    </a:lnTo>
                    <a:lnTo>
                      <a:pt x="268" y="1368"/>
                    </a:lnTo>
                    <a:lnTo>
                      <a:pt x="270" y="1371"/>
                    </a:lnTo>
                    <a:lnTo>
                      <a:pt x="273" y="1372"/>
                    </a:lnTo>
                    <a:lnTo>
                      <a:pt x="275" y="1371"/>
                    </a:lnTo>
                    <a:lnTo>
                      <a:pt x="276" y="1369"/>
                    </a:lnTo>
                    <a:lnTo>
                      <a:pt x="279" y="1368"/>
                    </a:lnTo>
                    <a:lnTo>
                      <a:pt x="282" y="1362"/>
                    </a:lnTo>
                    <a:lnTo>
                      <a:pt x="286" y="1355"/>
                    </a:lnTo>
                    <a:lnTo>
                      <a:pt x="288" y="1344"/>
                    </a:lnTo>
                    <a:lnTo>
                      <a:pt x="291" y="1334"/>
                    </a:lnTo>
                    <a:lnTo>
                      <a:pt x="299" y="1312"/>
                    </a:lnTo>
                    <a:lnTo>
                      <a:pt x="301" y="1303"/>
                    </a:lnTo>
                    <a:lnTo>
                      <a:pt x="301" y="1303"/>
                    </a:lnTo>
                    <a:lnTo>
                      <a:pt x="301" y="1298"/>
                    </a:lnTo>
                    <a:lnTo>
                      <a:pt x="301" y="1294"/>
                    </a:lnTo>
                    <a:lnTo>
                      <a:pt x="300" y="1286"/>
                    </a:lnTo>
                    <a:lnTo>
                      <a:pt x="300" y="1284"/>
                    </a:lnTo>
                    <a:lnTo>
                      <a:pt x="300" y="1280"/>
                    </a:lnTo>
                    <a:lnTo>
                      <a:pt x="303" y="1276"/>
                    </a:lnTo>
                    <a:lnTo>
                      <a:pt x="306" y="1273"/>
                    </a:lnTo>
                    <a:lnTo>
                      <a:pt x="307" y="1272"/>
                    </a:lnTo>
                    <a:lnTo>
                      <a:pt x="309" y="1271"/>
                    </a:lnTo>
                    <a:lnTo>
                      <a:pt x="307" y="1267"/>
                    </a:lnTo>
                    <a:lnTo>
                      <a:pt x="306" y="1265"/>
                    </a:lnTo>
                    <a:lnTo>
                      <a:pt x="304" y="1262"/>
                    </a:lnTo>
                    <a:lnTo>
                      <a:pt x="303" y="1261"/>
                    </a:lnTo>
                    <a:lnTo>
                      <a:pt x="301" y="1255"/>
                    </a:lnTo>
                    <a:lnTo>
                      <a:pt x="301" y="1245"/>
                    </a:lnTo>
                    <a:lnTo>
                      <a:pt x="303" y="1242"/>
                    </a:lnTo>
                    <a:lnTo>
                      <a:pt x="306" y="1237"/>
                    </a:lnTo>
                    <a:lnTo>
                      <a:pt x="311" y="1232"/>
                    </a:lnTo>
                    <a:lnTo>
                      <a:pt x="312" y="1226"/>
                    </a:lnTo>
                    <a:lnTo>
                      <a:pt x="311" y="1224"/>
                    </a:lnTo>
                    <a:lnTo>
                      <a:pt x="309" y="1220"/>
                    </a:lnTo>
                    <a:lnTo>
                      <a:pt x="306" y="1218"/>
                    </a:lnTo>
                    <a:lnTo>
                      <a:pt x="303" y="1216"/>
                    </a:lnTo>
                    <a:lnTo>
                      <a:pt x="303" y="1214"/>
                    </a:lnTo>
                    <a:lnTo>
                      <a:pt x="305" y="1211"/>
                    </a:lnTo>
                    <a:lnTo>
                      <a:pt x="306" y="1207"/>
                    </a:lnTo>
                    <a:lnTo>
                      <a:pt x="309" y="1204"/>
                    </a:lnTo>
                    <a:lnTo>
                      <a:pt x="307" y="1203"/>
                    </a:lnTo>
                    <a:lnTo>
                      <a:pt x="306" y="1199"/>
                    </a:lnTo>
                    <a:lnTo>
                      <a:pt x="303" y="1195"/>
                    </a:lnTo>
                    <a:lnTo>
                      <a:pt x="300" y="1192"/>
                    </a:lnTo>
                    <a:lnTo>
                      <a:pt x="297" y="1189"/>
                    </a:lnTo>
                    <a:lnTo>
                      <a:pt x="297" y="1188"/>
                    </a:lnTo>
                    <a:lnTo>
                      <a:pt x="298" y="1187"/>
                    </a:lnTo>
                    <a:lnTo>
                      <a:pt x="300" y="1186"/>
                    </a:lnTo>
                    <a:lnTo>
                      <a:pt x="301" y="1186"/>
                    </a:lnTo>
                    <a:lnTo>
                      <a:pt x="305" y="1187"/>
                    </a:lnTo>
                    <a:lnTo>
                      <a:pt x="306" y="1187"/>
                    </a:lnTo>
                    <a:lnTo>
                      <a:pt x="307" y="1186"/>
                    </a:lnTo>
                    <a:lnTo>
                      <a:pt x="307" y="1185"/>
                    </a:lnTo>
                    <a:lnTo>
                      <a:pt x="306" y="1180"/>
                    </a:lnTo>
                    <a:lnTo>
                      <a:pt x="305" y="1178"/>
                    </a:lnTo>
                    <a:lnTo>
                      <a:pt x="304" y="1174"/>
                    </a:lnTo>
                    <a:lnTo>
                      <a:pt x="304" y="1173"/>
                    </a:lnTo>
                    <a:lnTo>
                      <a:pt x="305" y="1172"/>
                    </a:lnTo>
                    <a:lnTo>
                      <a:pt x="306" y="1168"/>
                    </a:lnTo>
                    <a:lnTo>
                      <a:pt x="309" y="1162"/>
                    </a:lnTo>
                    <a:lnTo>
                      <a:pt x="310" y="1156"/>
                    </a:lnTo>
                    <a:lnTo>
                      <a:pt x="310" y="1151"/>
                    </a:lnTo>
                    <a:lnTo>
                      <a:pt x="309" y="1149"/>
                    </a:lnTo>
                    <a:lnTo>
                      <a:pt x="307" y="1145"/>
                    </a:lnTo>
                    <a:lnTo>
                      <a:pt x="301" y="1136"/>
                    </a:lnTo>
                    <a:lnTo>
                      <a:pt x="299" y="1132"/>
                    </a:lnTo>
                    <a:lnTo>
                      <a:pt x="295" y="1130"/>
                    </a:lnTo>
                    <a:lnTo>
                      <a:pt x="294" y="1126"/>
                    </a:lnTo>
                    <a:lnTo>
                      <a:pt x="300" y="1129"/>
                    </a:lnTo>
                    <a:lnTo>
                      <a:pt x="301" y="1130"/>
                    </a:lnTo>
                    <a:lnTo>
                      <a:pt x="304" y="1129"/>
                    </a:lnTo>
                    <a:lnTo>
                      <a:pt x="306" y="1127"/>
                    </a:lnTo>
                    <a:lnTo>
                      <a:pt x="309" y="1126"/>
                    </a:lnTo>
                    <a:lnTo>
                      <a:pt x="312" y="1126"/>
                    </a:lnTo>
                    <a:lnTo>
                      <a:pt x="312" y="1124"/>
                    </a:lnTo>
                    <a:lnTo>
                      <a:pt x="310" y="1123"/>
                    </a:lnTo>
                    <a:lnTo>
                      <a:pt x="306" y="1120"/>
                    </a:lnTo>
                    <a:lnTo>
                      <a:pt x="294" y="1116"/>
                    </a:lnTo>
                    <a:lnTo>
                      <a:pt x="281" y="1111"/>
                    </a:lnTo>
                    <a:lnTo>
                      <a:pt x="305" y="1111"/>
                    </a:lnTo>
                    <a:lnTo>
                      <a:pt x="310" y="1110"/>
                    </a:lnTo>
                    <a:lnTo>
                      <a:pt x="314" y="1107"/>
                    </a:lnTo>
                    <a:lnTo>
                      <a:pt x="318" y="1102"/>
                    </a:lnTo>
                    <a:lnTo>
                      <a:pt x="319" y="1101"/>
                    </a:lnTo>
                    <a:lnTo>
                      <a:pt x="319" y="1099"/>
                    </a:lnTo>
                    <a:lnTo>
                      <a:pt x="320" y="1096"/>
                    </a:lnTo>
                    <a:lnTo>
                      <a:pt x="322" y="1095"/>
                    </a:lnTo>
                    <a:lnTo>
                      <a:pt x="324" y="1094"/>
                    </a:lnTo>
                    <a:lnTo>
                      <a:pt x="329" y="1092"/>
                    </a:lnTo>
                    <a:lnTo>
                      <a:pt x="338" y="1083"/>
                    </a:lnTo>
                    <a:lnTo>
                      <a:pt x="342" y="1077"/>
                    </a:lnTo>
                    <a:lnTo>
                      <a:pt x="345" y="1070"/>
                    </a:lnTo>
                    <a:lnTo>
                      <a:pt x="347" y="1058"/>
                    </a:lnTo>
                    <a:lnTo>
                      <a:pt x="347" y="1056"/>
                    </a:lnTo>
                    <a:lnTo>
                      <a:pt x="348" y="1056"/>
                    </a:lnTo>
                    <a:lnTo>
                      <a:pt x="350" y="1062"/>
                    </a:lnTo>
                    <a:lnTo>
                      <a:pt x="353" y="1068"/>
                    </a:lnTo>
                    <a:lnTo>
                      <a:pt x="357" y="1073"/>
                    </a:lnTo>
                    <a:lnTo>
                      <a:pt x="359" y="1076"/>
                    </a:lnTo>
                    <a:lnTo>
                      <a:pt x="359" y="1077"/>
                    </a:lnTo>
                    <a:lnTo>
                      <a:pt x="361" y="1077"/>
                    </a:lnTo>
                    <a:lnTo>
                      <a:pt x="363" y="1076"/>
                    </a:lnTo>
                    <a:lnTo>
                      <a:pt x="365" y="1074"/>
                    </a:lnTo>
                    <a:lnTo>
                      <a:pt x="366" y="1069"/>
                    </a:lnTo>
                    <a:lnTo>
                      <a:pt x="366" y="1067"/>
                    </a:lnTo>
                    <a:lnTo>
                      <a:pt x="367" y="1063"/>
                    </a:lnTo>
                    <a:lnTo>
                      <a:pt x="372" y="1063"/>
                    </a:lnTo>
                    <a:lnTo>
                      <a:pt x="374" y="1062"/>
                    </a:lnTo>
                    <a:lnTo>
                      <a:pt x="376" y="1056"/>
                    </a:lnTo>
                    <a:lnTo>
                      <a:pt x="376" y="1056"/>
                    </a:lnTo>
                    <a:lnTo>
                      <a:pt x="378" y="1055"/>
                    </a:lnTo>
                    <a:lnTo>
                      <a:pt x="380" y="1056"/>
                    </a:lnTo>
                    <a:lnTo>
                      <a:pt x="382" y="1056"/>
                    </a:lnTo>
                    <a:lnTo>
                      <a:pt x="382" y="1055"/>
                    </a:lnTo>
                    <a:lnTo>
                      <a:pt x="384" y="1052"/>
                    </a:lnTo>
                    <a:lnTo>
                      <a:pt x="382" y="1048"/>
                    </a:lnTo>
                    <a:lnTo>
                      <a:pt x="382" y="1042"/>
                    </a:lnTo>
                    <a:lnTo>
                      <a:pt x="381" y="1036"/>
                    </a:lnTo>
                    <a:lnTo>
                      <a:pt x="381" y="1032"/>
                    </a:lnTo>
                    <a:lnTo>
                      <a:pt x="382" y="1032"/>
                    </a:lnTo>
                    <a:lnTo>
                      <a:pt x="385" y="1033"/>
                    </a:lnTo>
                    <a:lnTo>
                      <a:pt x="387" y="1034"/>
                    </a:lnTo>
                    <a:lnTo>
                      <a:pt x="388" y="1034"/>
                    </a:lnTo>
                    <a:lnTo>
                      <a:pt x="394" y="1032"/>
                    </a:lnTo>
                    <a:lnTo>
                      <a:pt x="396" y="1030"/>
                    </a:lnTo>
                    <a:lnTo>
                      <a:pt x="394" y="1027"/>
                    </a:lnTo>
                    <a:lnTo>
                      <a:pt x="390" y="1025"/>
                    </a:lnTo>
                    <a:lnTo>
                      <a:pt x="388" y="1024"/>
                    </a:lnTo>
                    <a:lnTo>
                      <a:pt x="386" y="1025"/>
                    </a:lnTo>
                    <a:lnTo>
                      <a:pt x="379" y="1026"/>
                    </a:lnTo>
                    <a:lnTo>
                      <a:pt x="376" y="1026"/>
                    </a:lnTo>
                    <a:lnTo>
                      <a:pt x="376" y="1026"/>
                    </a:lnTo>
                    <a:lnTo>
                      <a:pt x="376" y="1025"/>
                    </a:lnTo>
                    <a:lnTo>
                      <a:pt x="380" y="1019"/>
                    </a:lnTo>
                    <a:lnTo>
                      <a:pt x="386" y="1014"/>
                    </a:lnTo>
                    <a:lnTo>
                      <a:pt x="391" y="1008"/>
                    </a:lnTo>
                    <a:lnTo>
                      <a:pt x="393" y="1006"/>
                    </a:lnTo>
                    <a:lnTo>
                      <a:pt x="394" y="1002"/>
                    </a:lnTo>
                    <a:lnTo>
                      <a:pt x="394" y="995"/>
                    </a:lnTo>
                    <a:lnTo>
                      <a:pt x="394" y="993"/>
                    </a:lnTo>
                    <a:lnTo>
                      <a:pt x="394" y="992"/>
                    </a:lnTo>
                    <a:lnTo>
                      <a:pt x="400" y="989"/>
                    </a:lnTo>
                    <a:lnTo>
                      <a:pt x="406" y="987"/>
                    </a:lnTo>
                    <a:lnTo>
                      <a:pt x="410" y="986"/>
                    </a:lnTo>
                    <a:lnTo>
                      <a:pt x="412" y="986"/>
                    </a:lnTo>
                    <a:lnTo>
                      <a:pt x="412" y="984"/>
                    </a:lnTo>
                    <a:lnTo>
                      <a:pt x="411" y="982"/>
                    </a:lnTo>
                    <a:lnTo>
                      <a:pt x="410" y="980"/>
                    </a:lnTo>
                    <a:lnTo>
                      <a:pt x="410" y="980"/>
                    </a:lnTo>
                    <a:lnTo>
                      <a:pt x="411" y="977"/>
                    </a:lnTo>
                    <a:lnTo>
                      <a:pt x="411" y="975"/>
                    </a:lnTo>
                    <a:lnTo>
                      <a:pt x="407" y="974"/>
                    </a:lnTo>
                    <a:lnTo>
                      <a:pt x="404" y="969"/>
                    </a:lnTo>
                    <a:lnTo>
                      <a:pt x="402" y="968"/>
                    </a:lnTo>
                    <a:lnTo>
                      <a:pt x="400" y="962"/>
                    </a:lnTo>
                    <a:lnTo>
                      <a:pt x="399" y="957"/>
                    </a:lnTo>
                    <a:lnTo>
                      <a:pt x="397" y="955"/>
                    </a:lnTo>
                    <a:lnTo>
                      <a:pt x="394" y="951"/>
                    </a:lnTo>
                    <a:lnTo>
                      <a:pt x="393" y="947"/>
                    </a:lnTo>
                    <a:lnTo>
                      <a:pt x="392" y="938"/>
                    </a:lnTo>
                    <a:lnTo>
                      <a:pt x="391" y="934"/>
                    </a:lnTo>
                    <a:lnTo>
                      <a:pt x="390" y="933"/>
                    </a:lnTo>
                    <a:lnTo>
                      <a:pt x="388" y="934"/>
                    </a:lnTo>
                    <a:lnTo>
                      <a:pt x="388" y="937"/>
                    </a:lnTo>
                    <a:lnTo>
                      <a:pt x="388" y="938"/>
                    </a:lnTo>
                    <a:lnTo>
                      <a:pt x="387" y="943"/>
                    </a:lnTo>
                    <a:lnTo>
                      <a:pt x="387" y="944"/>
                    </a:lnTo>
                    <a:lnTo>
                      <a:pt x="386" y="945"/>
                    </a:lnTo>
                    <a:lnTo>
                      <a:pt x="385" y="945"/>
                    </a:lnTo>
                    <a:lnTo>
                      <a:pt x="382" y="944"/>
                    </a:lnTo>
                    <a:lnTo>
                      <a:pt x="373" y="938"/>
                    </a:lnTo>
                    <a:lnTo>
                      <a:pt x="371" y="934"/>
                    </a:lnTo>
                    <a:lnTo>
                      <a:pt x="371" y="933"/>
                    </a:lnTo>
                    <a:lnTo>
                      <a:pt x="371" y="932"/>
                    </a:lnTo>
                    <a:lnTo>
                      <a:pt x="374" y="931"/>
                    </a:lnTo>
                    <a:lnTo>
                      <a:pt x="378" y="931"/>
                    </a:lnTo>
                    <a:lnTo>
                      <a:pt x="378" y="930"/>
                    </a:lnTo>
                    <a:lnTo>
                      <a:pt x="376" y="926"/>
                    </a:lnTo>
                    <a:lnTo>
                      <a:pt x="375" y="920"/>
                    </a:lnTo>
                    <a:lnTo>
                      <a:pt x="373" y="915"/>
                    </a:lnTo>
                    <a:lnTo>
                      <a:pt x="372" y="910"/>
                    </a:lnTo>
                    <a:lnTo>
                      <a:pt x="372" y="912"/>
                    </a:lnTo>
                    <a:lnTo>
                      <a:pt x="373" y="920"/>
                    </a:lnTo>
                    <a:lnTo>
                      <a:pt x="372" y="924"/>
                    </a:lnTo>
                    <a:lnTo>
                      <a:pt x="372" y="925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62" y="922"/>
                    </a:lnTo>
                    <a:lnTo>
                      <a:pt x="357" y="919"/>
                    </a:lnTo>
                    <a:lnTo>
                      <a:pt x="354" y="914"/>
                    </a:lnTo>
                    <a:lnTo>
                      <a:pt x="350" y="906"/>
                    </a:lnTo>
                    <a:lnTo>
                      <a:pt x="348" y="903"/>
                    </a:lnTo>
                    <a:lnTo>
                      <a:pt x="345" y="903"/>
                    </a:lnTo>
                    <a:lnTo>
                      <a:pt x="341" y="906"/>
                    </a:lnTo>
                    <a:lnTo>
                      <a:pt x="338" y="909"/>
                    </a:lnTo>
                    <a:lnTo>
                      <a:pt x="336" y="909"/>
                    </a:lnTo>
                    <a:lnTo>
                      <a:pt x="335" y="910"/>
                    </a:lnTo>
                    <a:lnTo>
                      <a:pt x="334" y="909"/>
                    </a:lnTo>
                    <a:lnTo>
                      <a:pt x="332" y="909"/>
                    </a:lnTo>
                    <a:lnTo>
                      <a:pt x="329" y="901"/>
                    </a:lnTo>
                    <a:lnTo>
                      <a:pt x="328" y="897"/>
                    </a:lnTo>
                    <a:lnTo>
                      <a:pt x="323" y="897"/>
                    </a:lnTo>
                    <a:lnTo>
                      <a:pt x="317" y="897"/>
                    </a:lnTo>
                    <a:lnTo>
                      <a:pt x="312" y="897"/>
                    </a:lnTo>
                    <a:lnTo>
                      <a:pt x="311" y="897"/>
                    </a:lnTo>
                    <a:lnTo>
                      <a:pt x="310" y="896"/>
                    </a:lnTo>
                    <a:lnTo>
                      <a:pt x="309" y="894"/>
                    </a:lnTo>
                    <a:lnTo>
                      <a:pt x="309" y="894"/>
                    </a:lnTo>
                    <a:lnTo>
                      <a:pt x="310" y="882"/>
                    </a:lnTo>
                    <a:lnTo>
                      <a:pt x="309" y="878"/>
                    </a:lnTo>
                    <a:lnTo>
                      <a:pt x="307" y="876"/>
                    </a:lnTo>
                    <a:lnTo>
                      <a:pt x="304" y="871"/>
                    </a:lnTo>
                    <a:lnTo>
                      <a:pt x="299" y="862"/>
                    </a:lnTo>
                    <a:lnTo>
                      <a:pt x="297" y="854"/>
                    </a:lnTo>
                    <a:lnTo>
                      <a:pt x="295" y="845"/>
                    </a:lnTo>
                    <a:lnTo>
                      <a:pt x="297" y="838"/>
                    </a:lnTo>
                    <a:lnTo>
                      <a:pt x="298" y="833"/>
                    </a:lnTo>
                    <a:lnTo>
                      <a:pt x="298" y="827"/>
                    </a:lnTo>
                    <a:lnTo>
                      <a:pt x="294" y="821"/>
                    </a:lnTo>
                    <a:lnTo>
                      <a:pt x="293" y="816"/>
                    </a:lnTo>
                    <a:lnTo>
                      <a:pt x="293" y="814"/>
                    </a:lnTo>
                    <a:lnTo>
                      <a:pt x="292" y="809"/>
                    </a:lnTo>
                    <a:lnTo>
                      <a:pt x="291" y="807"/>
                    </a:lnTo>
                    <a:lnTo>
                      <a:pt x="291" y="803"/>
                    </a:lnTo>
                    <a:lnTo>
                      <a:pt x="293" y="801"/>
                    </a:lnTo>
                    <a:lnTo>
                      <a:pt x="299" y="794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3" y="792"/>
                    </a:lnTo>
                    <a:lnTo>
                      <a:pt x="307" y="798"/>
                    </a:lnTo>
                    <a:lnTo>
                      <a:pt x="310" y="798"/>
                    </a:lnTo>
                    <a:lnTo>
                      <a:pt x="310" y="792"/>
                    </a:lnTo>
                    <a:lnTo>
                      <a:pt x="309" y="790"/>
                    </a:lnTo>
                    <a:lnTo>
                      <a:pt x="306" y="785"/>
                    </a:lnTo>
                    <a:lnTo>
                      <a:pt x="301" y="781"/>
                    </a:lnTo>
                    <a:lnTo>
                      <a:pt x="300" y="779"/>
                    </a:lnTo>
                    <a:lnTo>
                      <a:pt x="300" y="777"/>
                    </a:lnTo>
                    <a:lnTo>
                      <a:pt x="300" y="764"/>
                    </a:lnTo>
                    <a:lnTo>
                      <a:pt x="300" y="764"/>
                    </a:lnTo>
                    <a:lnTo>
                      <a:pt x="301" y="756"/>
                    </a:lnTo>
                    <a:lnTo>
                      <a:pt x="304" y="750"/>
                    </a:lnTo>
                    <a:lnTo>
                      <a:pt x="306" y="744"/>
                    </a:lnTo>
                    <a:lnTo>
                      <a:pt x="310" y="736"/>
                    </a:lnTo>
                    <a:lnTo>
                      <a:pt x="309" y="734"/>
                    </a:lnTo>
                    <a:lnTo>
                      <a:pt x="301" y="727"/>
                    </a:lnTo>
                    <a:lnTo>
                      <a:pt x="298" y="723"/>
                    </a:lnTo>
                    <a:lnTo>
                      <a:pt x="294" y="720"/>
                    </a:lnTo>
                    <a:lnTo>
                      <a:pt x="294" y="719"/>
                    </a:lnTo>
                    <a:lnTo>
                      <a:pt x="295" y="716"/>
                    </a:lnTo>
                    <a:lnTo>
                      <a:pt x="300" y="715"/>
                    </a:lnTo>
                    <a:lnTo>
                      <a:pt x="306" y="713"/>
                    </a:lnTo>
                    <a:lnTo>
                      <a:pt x="312" y="710"/>
                    </a:lnTo>
                    <a:lnTo>
                      <a:pt x="316" y="707"/>
                    </a:lnTo>
                    <a:lnTo>
                      <a:pt x="318" y="703"/>
                    </a:lnTo>
                    <a:lnTo>
                      <a:pt x="318" y="703"/>
                    </a:lnTo>
                    <a:lnTo>
                      <a:pt x="322" y="690"/>
                    </a:lnTo>
                    <a:lnTo>
                      <a:pt x="323" y="683"/>
                    </a:lnTo>
                    <a:lnTo>
                      <a:pt x="322" y="676"/>
                    </a:lnTo>
                    <a:lnTo>
                      <a:pt x="318" y="665"/>
                    </a:lnTo>
                    <a:lnTo>
                      <a:pt x="317" y="661"/>
                    </a:lnTo>
                    <a:lnTo>
                      <a:pt x="317" y="660"/>
                    </a:lnTo>
                    <a:lnTo>
                      <a:pt x="318" y="661"/>
                    </a:lnTo>
                    <a:lnTo>
                      <a:pt x="323" y="668"/>
                    </a:lnTo>
                    <a:lnTo>
                      <a:pt x="324" y="668"/>
                    </a:lnTo>
                    <a:lnTo>
                      <a:pt x="325" y="670"/>
                    </a:lnTo>
                    <a:lnTo>
                      <a:pt x="328" y="670"/>
                    </a:lnTo>
                    <a:lnTo>
                      <a:pt x="329" y="668"/>
                    </a:lnTo>
                    <a:lnTo>
                      <a:pt x="334" y="666"/>
                    </a:lnTo>
                    <a:lnTo>
                      <a:pt x="338" y="661"/>
                    </a:lnTo>
                    <a:lnTo>
                      <a:pt x="342" y="657"/>
                    </a:lnTo>
                    <a:lnTo>
                      <a:pt x="342" y="652"/>
                    </a:lnTo>
                    <a:lnTo>
                      <a:pt x="341" y="651"/>
                    </a:lnTo>
                    <a:lnTo>
                      <a:pt x="341" y="649"/>
                    </a:lnTo>
                    <a:lnTo>
                      <a:pt x="337" y="647"/>
                    </a:lnTo>
                    <a:lnTo>
                      <a:pt x="336" y="647"/>
                    </a:lnTo>
                    <a:lnTo>
                      <a:pt x="336" y="646"/>
                    </a:lnTo>
                    <a:lnTo>
                      <a:pt x="341" y="643"/>
                    </a:lnTo>
                    <a:lnTo>
                      <a:pt x="344" y="639"/>
                    </a:lnTo>
                    <a:lnTo>
                      <a:pt x="347" y="635"/>
                    </a:lnTo>
                    <a:lnTo>
                      <a:pt x="349" y="632"/>
                    </a:lnTo>
                    <a:lnTo>
                      <a:pt x="353" y="627"/>
                    </a:lnTo>
                    <a:lnTo>
                      <a:pt x="359" y="626"/>
                    </a:lnTo>
                    <a:lnTo>
                      <a:pt x="363" y="623"/>
                    </a:lnTo>
                    <a:lnTo>
                      <a:pt x="367" y="621"/>
                    </a:lnTo>
                    <a:lnTo>
                      <a:pt x="369" y="618"/>
                    </a:lnTo>
                    <a:lnTo>
                      <a:pt x="371" y="615"/>
                    </a:lnTo>
                    <a:lnTo>
                      <a:pt x="373" y="609"/>
                    </a:lnTo>
                    <a:lnTo>
                      <a:pt x="375" y="603"/>
                    </a:lnTo>
                    <a:lnTo>
                      <a:pt x="378" y="597"/>
                    </a:lnTo>
                    <a:lnTo>
                      <a:pt x="380" y="595"/>
                    </a:lnTo>
                    <a:lnTo>
                      <a:pt x="382" y="592"/>
                    </a:lnTo>
                    <a:lnTo>
                      <a:pt x="386" y="591"/>
                    </a:lnTo>
                    <a:lnTo>
                      <a:pt x="387" y="591"/>
                    </a:lnTo>
                    <a:lnTo>
                      <a:pt x="388" y="592"/>
                    </a:lnTo>
                    <a:lnTo>
                      <a:pt x="388" y="595"/>
                    </a:lnTo>
                    <a:lnTo>
                      <a:pt x="388" y="597"/>
                    </a:lnTo>
                    <a:lnTo>
                      <a:pt x="390" y="597"/>
                    </a:lnTo>
                    <a:lnTo>
                      <a:pt x="392" y="596"/>
                    </a:lnTo>
                    <a:lnTo>
                      <a:pt x="394" y="595"/>
                    </a:lnTo>
                    <a:lnTo>
                      <a:pt x="394" y="592"/>
                    </a:lnTo>
                    <a:lnTo>
                      <a:pt x="396" y="589"/>
                    </a:lnTo>
                    <a:lnTo>
                      <a:pt x="397" y="585"/>
                    </a:lnTo>
                    <a:lnTo>
                      <a:pt x="398" y="584"/>
                    </a:lnTo>
                    <a:lnTo>
                      <a:pt x="400" y="581"/>
                    </a:lnTo>
                    <a:lnTo>
                      <a:pt x="417" y="568"/>
                    </a:lnTo>
                    <a:lnTo>
                      <a:pt x="427" y="559"/>
                    </a:lnTo>
                    <a:lnTo>
                      <a:pt x="435" y="552"/>
                    </a:lnTo>
                    <a:lnTo>
                      <a:pt x="436" y="550"/>
                    </a:lnTo>
                    <a:lnTo>
                      <a:pt x="438" y="549"/>
                    </a:lnTo>
                    <a:lnTo>
                      <a:pt x="441" y="543"/>
                    </a:lnTo>
                    <a:lnTo>
                      <a:pt x="442" y="527"/>
                    </a:lnTo>
                    <a:lnTo>
                      <a:pt x="444" y="511"/>
                    </a:lnTo>
                    <a:lnTo>
                      <a:pt x="447" y="505"/>
                    </a:lnTo>
                    <a:lnTo>
                      <a:pt x="448" y="502"/>
                    </a:lnTo>
                    <a:lnTo>
                      <a:pt x="454" y="496"/>
                    </a:lnTo>
                    <a:lnTo>
                      <a:pt x="459" y="487"/>
                    </a:lnTo>
                    <a:lnTo>
                      <a:pt x="462" y="480"/>
                    </a:lnTo>
                    <a:lnTo>
                      <a:pt x="462" y="474"/>
                    </a:lnTo>
                    <a:lnTo>
                      <a:pt x="462" y="474"/>
                    </a:lnTo>
                    <a:lnTo>
                      <a:pt x="458" y="469"/>
                    </a:lnTo>
                    <a:lnTo>
                      <a:pt x="452" y="462"/>
                    </a:lnTo>
                    <a:lnTo>
                      <a:pt x="444" y="455"/>
                    </a:lnTo>
                    <a:lnTo>
                      <a:pt x="441" y="452"/>
                    </a:lnTo>
                    <a:lnTo>
                      <a:pt x="440" y="448"/>
                    </a:lnTo>
                    <a:lnTo>
                      <a:pt x="440" y="444"/>
                    </a:lnTo>
                    <a:lnTo>
                      <a:pt x="441" y="442"/>
                    </a:lnTo>
                    <a:lnTo>
                      <a:pt x="443" y="432"/>
                    </a:lnTo>
                    <a:lnTo>
                      <a:pt x="447" y="424"/>
                    </a:lnTo>
                    <a:lnTo>
                      <a:pt x="450" y="416"/>
                    </a:lnTo>
                    <a:lnTo>
                      <a:pt x="452" y="413"/>
                    </a:lnTo>
                    <a:lnTo>
                      <a:pt x="452" y="410"/>
                    </a:lnTo>
                    <a:lnTo>
                      <a:pt x="450" y="404"/>
                    </a:lnTo>
                    <a:lnTo>
                      <a:pt x="449" y="398"/>
                    </a:lnTo>
                    <a:lnTo>
                      <a:pt x="450" y="397"/>
                    </a:lnTo>
                    <a:lnTo>
                      <a:pt x="452" y="395"/>
                    </a:lnTo>
                    <a:lnTo>
                      <a:pt x="456" y="392"/>
                    </a:lnTo>
                    <a:lnTo>
                      <a:pt x="458" y="391"/>
                    </a:lnTo>
                    <a:lnTo>
                      <a:pt x="456" y="388"/>
                    </a:lnTo>
                    <a:lnTo>
                      <a:pt x="453" y="387"/>
                    </a:lnTo>
                    <a:lnTo>
                      <a:pt x="447" y="387"/>
                    </a:lnTo>
                    <a:lnTo>
                      <a:pt x="447" y="386"/>
                    </a:lnTo>
                    <a:lnTo>
                      <a:pt x="447" y="385"/>
                    </a:lnTo>
                    <a:lnTo>
                      <a:pt x="455" y="378"/>
                    </a:lnTo>
                    <a:lnTo>
                      <a:pt x="459" y="374"/>
                    </a:lnTo>
                    <a:lnTo>
                      <a:pt x="461" y="368"/>
                    </a:lnTo>
                    <a:lnTo>
                      <a:pt x="461" y="366"/>
                    </a:lnTo>
                    <a:lnTo>
                      <a:pt x="459" y="364"/>
                    </a:lnTo>
                    <a:lnTo>
                      <a:pt x="456" y="363"/>
                    </a:lnTo>
                    <a:lnTo>
                      <a:pt x="460" y="362"/>
                    </a:lnTo>
                    <a:lnTo>
                      <a:pt x="464" y="362"/>
                    </a:lnTo>
                    <a:lnTo>
                      <a:pt x="465" y="360"/>
                    </a:lnTo>
                    <a:lnTo>
                      <a:pt x="469" y="356"/>
                    </a:lnTo>
                    <a:lnTo>
                      <a:pt x="472" y="354"/>
                    </a:lnTo>
                    <a:lnTo>
                      <a:pt x="473" y="354"/>
                    </a:lnTo>
                    <a:lnTo>
                      <a:pt x="473" y="356"/>
                    </a:lnTo>
                    <a:lnTo>
                      <a:pt x="474" y="359"/>
                    </a:lnTo>
                    <a:lnTo>
                      <a:pt x="477" y="361"/>
                    </a:lnTo>
                    <a:lnTo>
                      <a:pt x="478" y="361"/>
                    </a:lnTo>
                    <a:lnTo>
                      <a:pt x="479" y="357"/>
                    </a:lnTo>
                    <a:lnTo>
                      <a:pt x="478" y="350"/>
                    </a:lnTo>
                    <a:lnTo>
                      <a:pt x="475" y="342"/>
                    </a:lnTo>
                    <a:lnTo>
                      <a:pt x="474" y="334"/>
                    </a:lnTo>
                    <a:lnTo>
                      <a:pt x="475" y="330"/>
                    </a:lnTo>
                    <a:lnTo>
                      <a:pt x="477" y="329"/>
                    </a:lnTo>
                    <a:lnTo>
                      <a:pt x="479" y="330"/>
                    </a:lnTo>
                    <a:lnTo>
                      <a:pt x="480" y="330"/>
                    </a:lnTo>
                    <a:lnTo>
                      <a:pt x="483" y="332"/>
                    </a:lnTo>
                    <a:lnTo>
                      <a:pt x="485" y="334"/>
                    </a:lnTo>
                    <a:lnTo>
                      <a:pt x="486" y="334"/>
                    </a:lnTo>
                    <a:lnTo>
                      <a:pt x="487" y="331"/>
                    </a:lnTo>
                    <a:lnTo>
                      <a:pt x="489" y="328"/>
                    </a:lnTo>
                    <a:lnTo>
                      <a:pt x="487" y="323"/>
                    </a:lnTo>
                    <a:lnTo>
                      <a:pt x="489" y="322"/>
                    </a:lnTo>
                    <a:lnTo>
                      <a:pt x="489" y="322"/>
                    </a:lnTo>
                    <a:lnTo>
                      <a:pt x="493" y="324"/>
                    </a:lnTo>
                    <a:lnTo>
                      <a:pt x="496" y="328"/>
                    </a:lnTo>
                    <a:lnTo>
                      <a:pt x="500" y="330"/>
                    </a:lnTo>
                    <a:lnTo>
                      <a:pt x="503" y="331"/>
                    </a:lnTo>
                    <a:lnTo>
                      <a:pt x="505" y="331"/>
                    </a:lnTo>
                    <a:lnTo>
                      <a:pt x="509" y="330"/>
                    </a:lnTo>
                    <a:lnTo>
                      <a:pt x="510" y="328"/>
                    </a:lnTo>
                    <a:lnTo>
                      <a:pt x="511" y="326"/>
                    </a:lnTo>
                    <a:lnTo>
                      <a:pt x="512" y="325"/>
                    </a:lnTo>
                    <a:lnTo>
                      <a:pt x="516" y="324"/>
                    </a:lnTo>
                    <a:lnTo>
                      <a:pt x="531" y="322"/>
                    </a:lnTo>
                    <a:lnTo>
                      <a:pt x="553" y="318"/>
                    </a:lnTo>
                    <a:lnTo>
                      <a:pt x="552" y="311"/>
                    </a:lnTo>
                    <a:lnTo>
                      <a:pt x="548" y="305"/>
                    </a:lnTo>
                    <a:lnTo>
                      <a:pt x="541" y="294"/>
                    </a:lnTo>
                    <a:lnTo>
                      <a:pt x="535" y="286"/>
                    </a:lnTo>
                    <a:lnTo>
                      <a:pt x="529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543"/>
              <p:cNvSpPr>
                <a:spLocks/>
              </p:cNvSpPr>
              <p:nvPr/>
            </p:nvSpPr>
            <p:spPr bwMode="auto">
              <a:xfrm>
                <a:off x="5656263" y="908050"/>
                <a:ext cx="882650" cy="2317750"/>
              </a:xfrm>
              <a:custGeom>
                <a:avLst/>
                <a:gdLst>
                  <a:gd name="T0" fmla="*/ 494 w 556"/>
                  <a:gd name="T1" fmla="*/ 147 h 1460"/>
                  <a:gd name="T2" fmla="*/ 405 w 556"/>
                  <a:gd name="T3" fmla="*/ 40 h 1460"/>
                  <a:gd name="T4" fmla="*/ 336 w 556"/>
                  <a:gd name="T5" fmla="*/ 81 h 1460"/>
                  <a:gd name="T6" fmla="*/ 251 w 556"/>
                  <a:gd name="T7" fmla="*/ 126 h 1460"/>
                  <a:gd name="T8" fmla="*/ 208 w 556"/>
                  <a:gd name="T9" fmla="*/ 237 h 1460"/>
                  <a:gd name="T10" fmla="*/ 135 w 556"/>
                  <a:gd name="T11" fmla="*/ 427 h 1460"/>
                  <a:gd name="T12" fmla="*/ 62 w 556"/>
                  <a:gd name="T13" fmla="*/ 582 h 1460"/>
                  <a:gd name="T14" fmla="*/ 58 w 556"/>
                  <a:gd name="T15" fmla="*/ 816 h 1460"/>
                  <a:gd name="T16" fmla="*/ 70 w 556"/>
                  <a:gd name="T17" fmla="*/ 927 h 1460"/>
                  <a:gd name="T18" fmla="*/ 34 w 556"/>
                  <a:gd name="T19" fmla="*/ 1057 h 1460"/>
                  <a:gd name="T20" fmla="*/ 10 w 556"/>
                  <a:gd name="T21" fmla="*/ 1146 h 1460"/>
                  <a:gd name="T22" fmla="*/ 51 w 556"/>
                  <a:gd name="T23" fmla="*/ 1250 h 1460"/>
                  <a:gd name="T24" fmla="*/ 85 w 556"/>
                  <a:gd name="T25" fmla="*/ 1381 h 1460"/>
                  <a:gd name="T26" fmla="*/ 173 w 556"/>
                  <a:gd name="T27" fmla="*/ 1448 h 1460"/>
                  <a:gd name="T28" fmla="*/ 213 w 556"/>
                  <a:gd name="T29" fmla="*/ 1384 h 1460"/>
                  <a:gd name="T30" fmla="*/ 281 w 556"/>
                  <a:gd name="T31" fmla="*/ 1370 h 1460"/>
                  <a:gd name="T32" fmla="*/ 313 w 556"/>
                  <a:gd name="T33" fmla="*/ 1225 h 1460"/>
                  <a:gd name="T34" fmla="*/ 307 w 556"/>
                  <a:gd name="T35" fmla="*/ 1179 h 1460"/>
                  <a:gd name="T36" fmla="*/ 312 w 556"/>
                  <a:gd name="T37" fmla="*/ 1112 h 1460"/>
                  <a:gd name="T38" fmla="*/ 369 w 556"/>
                  <a:gd name="T39" fmla="*/ 1070 h 1460"/>
                  <a:gd name="T40" fmla="*/ 399 w 556"/>
                  <a:gd name="T41" fmla="*/ 1031 h 1460"/>
                  <a:gd name="T42" fmla="*/ 413 w 556"/>
                  <a:gd name="T43" fmla="*/ 978 h 1460"/>
                  <a:gd name="T44" fmla="*/ 376 w 556"/>
                  <a:gd name="T45" fmla="*/ 932 h 1460"/>
                  <a:gd name="T46" fmla="*/ 337 w 556"/>
                  <a:gd name="T47" fmla="*/ 911 h 1460"/>
                  <a:gd name="T48" fmla="*/ 300 w 556"/>
                  <a:gd name="T49" fmla="*/ 827 h 1460"/>
                  <a:gd name="T50" fmla="*/ 308 w 556"/>
                  <a:gd name="T51" fmla="*/ 746 h 1460"/>
                  <a:gd name="T52" fmla="*/ 327 w 556"/>
                  <a:gd name="T53" fmla="*/ 672 h 1460"/>
                  <a:gd name="T54" fmla="*/ 382 w 556"/>
                  <a:gd name="T55" fmla="*/ 596 h 1460"/>
                  <a:gd name="T56" fmla="*/ 457 w 556"/>
                  <a:gd name="T57" fmla="*/ 497 h 1460"/>
                  <a:gd name="T58" fmla="*/ 456 w 556"/>
                  <a:gd name="T59" fmla="*/ 388 h 1460"/>
                  <a:gd name="T60" fmla="*/ 477 w 556"/>
                  <a:gd name="T61" fmla="*/ 331 h 1460"/>
                  <a:gd name="T62" fmla="*/ 556 w 556"/>
                  <a:gd name="T63" fmla="*/ 319 h 1460"/>
                  <a:gd name="T64" fmla="*/ 488 w 556"/>
                  <a:gd name="T65" fmla="*/ 324 h 1460"/>
                  <a:gd name="T66" fmla="*/ 460 w 556"/>
                  <a:gd name="T67" fmla="*/ 367 h 1460"/>
                  <a:gd name="T68" fmla="*/ 445 w 556"/>
                  <a:gd name="T69" fmla="*/ 456 h 1460"/>
                  <a:gd name="T70" fmla="*/ 390 w 556"/>
                  <a:gd name="T71" fmla="*/ 593 h 1460"/>
                  <a:gd name="T72" fmla="*/ 334 w 556"/>
                  <a:gd name="T73" fmla="*/ 666 h 1460"/>
                  <a:gd name="T74" fmla="*/ 296 w 556"/>
                  <a:gd name="T75" fmla="*/ 721 h 1460"/>
                  <a:gd name="T76" fmla="*/ 293 w 556"/>
                  <a:gd name="T77" fmla="*/ 803 h 1460"/>
                  <a:gd name="T78" fmla="*/ 325 w 556"/>
                  <a:gd name="T79" fmla="*/ 898 h 1460"/>
                  <a:gd name="T80" fmla="*/ 375 w 556"/>
                  <a:gd name="T81" fmla="*/ 916 h 1460"/>
                  <a:gd name="T82" fmla="*/ 399 w 556"/>
                  <a:gd name="T83" fmla="*/ 956 h 1460"/>
                  <a:gd name="T84" fmla="*/ 377 w 556"/>
                  <a:gd name="T85" fmla="*/ 1027 h 1460"/>
                  <a:gd name="T86" fmla="*/ 375 w 556"/>
                  <a:gd name="T87" fmla="*/ 1063 h 1460"/>
                  <a:gd name="T88" fmla="*/ 316 w 556"/>
                  <a:gd name="T89" fmla="*/ 1107 h 1460"/>
                  <a:gd name="T90" fmla="*/ 306 w 556"/>
                  <a:gd name="T91" fmla="*/ 1179 h 1460"/>
                  <a:gd name="T92" fmla="*/ 308 w 556"/>
                  <a:gd name="T93" fmla="*/ 1237 h 1460"/>
                  <a:gd name="T94" fmla="*/ 281 w 556"/>
                  <a:gd name="T95" fmla="*/ 1369 h 1460"/>
                  <a:gd name="T96" fmla="*/ 210 w 556"/>
                  <a:gd name="T97" fmla="*/ 1387 h 1460"/>
                  <a:gd name="T98" fmla="*/ 171 w 556"/>
                  <a:gd name="T99" fmla="*/ 1447 h 1460"/>
                  <a:gd name="T100" fmla="*/ 93 w 556"/>
                  <a:gd name="T101" fmla="*/ 1394 h 1460"/>
                  <a:gd name="T102" fmla="*/ 108 w 556"/>
                  <a:gd name="T103" fmla="*/ 1343 h 1460"/>
                  <a:gd name="T104" fmla="*/ 35 w 556"/>
                  <a:gd name="T105" fmla="*/ 1156 h 1460"/>
                  <a:gd name="T106" fmla="*/ 31 w 556"/>
                  <a:gd name="T107" fmla="*/ 1094 h 1460"/>
                  <a:gd name="T108" fmla="*/ 67 w 556"/>
                  <a:gd name="T109" fmla="*/ 976 h 1460"/>
                  <a:gd name="T110" fmla="*/ 82 w 556"/>
                  <a:gd name="T111" fmla="*/ 844 h 1460"/>
                  <a:gd name="T112" fmla="*/ 43 w 556"/>
                  <a:gd name="T113" fmla="*/ 621 h 1460"/>
                  <a:gd name="T114" fmla="*/ 110 w 556"/>
                  <a:gd name="T115" fmla="*/ 494 h 1460"/>
                  <a:gd name="T116" fmla="*/ 192 w 556"/>
                  <a:gd name="T117" fmla="*/ 259 h 1460"/>
                  <a:gd name="T118" fmla="*/ 254 w 556"/>
                  <a:gd name="T119" fmla="*/ 128 h 1460"/>
                  <a:gd name="T120" fmla="*/ 338 w 556"/>
                  <a:gd name="T121" fmla="*/ 81 h 1460"/>
                  <a:gd name="T122" fmla="*/ 394 w 556"/>
                  <a:gd name="T123" fmla="*/ 38 h 1460"/>
                  <a:gd name="T124" fmla="*/ 492 w 556"/>
                  <a:gd name="T125" fmla="*/ 14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1460">
                    <a:moveTo>
                      <a:pt x="531" y="282"/>
                    </a:moveTo>
                    <a:lnTo>
                      <a:pt x="532" y="282"/>
                    </a:lnTo>
                    <a:lnTo>
                      <a:pt x="529" y="277"/>
                    </a:lnTo>
                    <a:lnTo>
                      <a:pt x="524" y="271"/>
                    </a:lnTo>
                    <a:lnTo>
                      <a:pt x="522" y="263"/>
                    </a:lnTo>
                    <a:lnTo>
                      <a:pt x="520" y="257"/>
                    </a:lnTo>
                    <a:lnTo>
                      <a:pt x="520" y="246"/>
                    </a:lnTo>
                    <a:lnTo>
                      <a:pt x="523" y="234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4" y="211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0" y="202"/>
                    </a:lnTo>
                    <a:lnTo>
                      <a:pt x="512" y="193"/>
                    </a:lnTo>
                    <a:lnTo>
                      <a:pt x="508" y="188"/>
                    </a:lnTo>
                    <a:lnTo>
                      <a:pt x="505" y="183"/>
                    </a:lnTo>
                    <a:lnTo>
                      <a:pt x="502" y="180"/>
                    </a:lnTo>
                    <a:lnTo>
                      <a:pt x="502" y="175"/>
                    </a:lnTo>
                    <a:lnTo>
                      <a:pt x="505" y="169"/>
                    </a:lnTo>
                    <a:lnTo>
                      <a:pt x="507" y="163"/>
                    </a:lnTo>
                    <a:lnTo>
                      <a:pt x="510" y="159"/>
                    </a:lnTo>
                    <a:lnTo>
                      <a:pt x="510" y="159"/>
                    </a:lnTo>
                    <a:lnTo>
                      <a:pt x="511" y="153"/>
                    </a:lnTo>
                    <a:lnTo>
                      <a:pt x="511" y="153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07" y="149"/>
                    </a:lnTo>
                    <a:lnTo>
                      <a:pt x="505" y="149"/>
                    </a:lnTo>
                    <a:lnTo>
                      <a:pt x="505" y="149"/>
                    </a:lnTo>
                    <a:lnTo>
                      <a:pt x="497" y="149"/>
                    </a:lnTo>
                    <a:lnTo>
                      <a:pt x="494" y="147"/>
                    </a:lnTo>
                    <a:lnTo>
                      <a:pt x="493" y="145"/>
                    </a:lnTo>
                    <a:lnTo>
                      <a:pt x="491" y="139"/>
                    </a:lnTo>
                    <a:lnTo>
                      <a:pt x="488" y="128"/>
                    </a:lnTo>
                    <a:lnTo>
                      <a:pt x="486" y="116"/>
                    </a:lnTo>
                    <a:lnTo>
                      <a:pt x="486" y="110"/>
                    </a:lnTo>
                    <a:lnTo>
                      <a:pt x="487" y="104"/>
                    </a:lnTo>
                    <a:lnTo>
                      <a:pt x="487" y="96"/>
                    </a:lnTo>
                    <a:lnTo>
                      <a:pt x="486" y="94"/>
                    </a:lnTo>
                    <a:lnTo>
                      <a:pt x="485" y="91"/>
                    </a:lnTo>
                    <a:lnTo>
                      <a:pt x="485" y="91"/>
                    </a:lnTo>
                    <a:lnTo>
                      <a:pt x="481" y="89"/>
                    </a:lnTo>
                    <a:lnTo>
                      <a:pt x="480" y="87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75" y="81"/>
                    </a:lnTo>
                    <a:lnTo>
                      <a:pt x="471" y="78"/>
                    </a:lnTo>
                    <a:lnTo>
                      <a:pt x="471" y="78"/>
                    </a:lnTo>
                    <a:lnTo>
                      <a:pt x="468" y="78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61" y="71"/>
                    </a:lnTo>
                    <a:lnTo>
                      <a:pt x="454" y="66"/>
                    </a:lnTo>
                    <a:lnTo>
                      <a:pt x="444" y="62"/>
                    </a:lnTo>
                    <a:lnTo>
                      <a:pt x="439" y="60"/>
                    </a:lnTo>
                    <a:lnTo>
                      <a:pt x="435" y="60"/>
                    </a:lnTo>
                    <a:lnTo>
                      <a:pt x="426" y="58"/>
                    </a:lnTo>
                    <a:lnTo>
                      <a:pt x="421" y="56"/>
                    </a:lnTo>
                    <a:lnTo>
                      <a:pt x="417" y="51"/>
                    </a:lnTo>
                    <a:lnTo>
                      <a:pt x="411" y="45"/>
                    </a:lnTo>
                    <a:lnTo>
                      <a:pt x="408" y="42"/>
                    </a:lnTo>
                    <a:lnTo>
                      <a:pt x="408" y="42"/>
                    </a:lnTo>
                    <a:lnTo>
                      <a:pt x="405" y="40"/>
                    </a:lnTo>
                    <a:lnTo>
                      <a:pt x="405" y="40"/>
                    </a:lnTo>
                    <a:lnTo>
                      <a:pt x="400" y="38"/>
                    </a:lnTo>
                    <a:lnTo>
                      <a:pt x="396" y="38"/>
                    </a:lnTo>
                    <a:lnTo>
                      <a:pt x="394" y="38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2" y="26"/>
                    </a:lnTo>
                    <a:lnTo>
                      <a:pt x="369" y="15"/>
                    </a:lnTo>
                    <a:lnTo>
                      <a:pt x="355" y="0"/>
                    </a:lnTo>
                    <a:lnTo>
                      <a:pt x="353" y="2"/>
                    </a:lnTo>
                    <a:lnTo>
                      <a:pt x="340" y="2"/>
                    </a:lnTo>
                    <a:lnTo>
                      <a:pt x="336" y="3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40" y="23"/>
                    </a:lnTo>
                    <a:lnTo>
                      <a:pt x="344" y="33"/>
                    </a:lnTo>
                    <a:lnTo>
                      <a:pt x="344" y="36"/>
                    </a:lnTo>
                    <a:lnTo>
                      <a:pt x="343" y="40"/>
                    </a:lnTo>
                    <a:lnTo>
                      <a:pt x="340" y="46"/>
                    </a:lnTo>
                    <a:lnTo>
                      <a:pt x="337" y="52"/>
                    </a:lnTo>
                    <a:lnTo>
                      <a:pt x="334" y="59"/>
                    </a:lnTo>
                    <a:lnTo>
                      <a:pt x="337" y="60"/>
                    </a:lnTo>
                    <a:lnTo>
                      <a:pt x="340" y="62"/>
                    </a:lnTo>
                    <a:lnTo>
                      <a:pt x="340" y="64"/>
                    </a:lnTo>
                    <a:lnTo>
                      <a:pt x="342" y="65"/>
                    </a:lnTo>
                    <a:lnTo>
                      <a:pt x="342" y="67"/>
                    </a:lnTo>
                    <a:lnTo>
                      <a:pt x="340" y="70"/>
                    </a:lnTo>
                    <a:lnTo>
                      <a:pt x="339" y="75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79"/>
                    </a:lnTo>
                    <a:lnTo>
                      <a:pt x="322" y="76"/>
                    </a:lnTo>
                    <a:lnTo>
                      <a:pt x="311" y="72"/>
                    </a:lnTo>
                    <a:lnTo>
                      <a:pt x="299" y="69"/>
                    </a:lnTo>
                    <a:lnTo>
                      <a:pt x="289" y="67"/>
                    </a:lnTo>
                    <a:lnTo>
                      <a:pt x="282" y="66"/>
                    </a:lnTo>
                    <a:lnTo>
                      <a:pt x="277" y="66"/>
                    </a:lnTo>
                    <a:lnTo>
                      <a:pt x="274" y="64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6"/>
                    </a:lnTo>
                    <a:lnTo>
                      <a:pt x="265" y="66"/>
                    </a:lnTo>
                    <a:lnTo>
                      <a:pt x="264" y="69"/>
                    </a:lnTo>
                    <a:lnTo>
                      <a:pt x="264" y="69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3" y="8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9" y="102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9"/>
                    </a:lnTo>
                    <a:lnTo>
                      <a:pt x="258" y="121"/>
                    </a:lnTo>
                    <a:lnTo>
                      <a:pt x="256" y="126"/>
                    </a:lnTo>
                    <a:lnTo>
                      <a:pt x="254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1" y="126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37" y="119"/>
                    </a:lnTo>
                    <a:lnTo>
                      <a:pt x="237" y="119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29" y="126"/>
                    </a:lnTo>
                    <a:lnTo>
                      <a:pt x="222" y="135"/>
                    </a:lnTo>
                    <a:lnTo>
                      <a:pt x="216" y="144"/>
                    </a:lnTo>
                    <a:lnTo>
                      <a:pt x="212" y="150"/>
                    </a:lnTo>
                    <a:lnTo>
                      <a:pt x="209" y="157"/>
                    </a:lnTo>
                    <a:lnTo>
                      <a:pt x="207" y="166"/>
                    </a:lnTo>
                    <a:lnTo>
                      <a:pt x="204" y="171"/>
                    </a:lnTo>
                    <a:lnTo>
                      <a:pt x="203" y="176"/>
                    </a:lnTo>
                    <a:lnTo>
                      <a:pt x="200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4" y="191"/>
                    </a:lnTo>
                    <a:lnTo>
                      <a:pt x="195" y="197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202" y="209"/>
                    </a:lnTo>
                    <a:lnTo>
                      <a:pt x="206" y="220"/>
                    </a:lnTo>
                    <a:lnTo>
                      <a:pt x="208" y="230"/>
                    </a:lnTo>
                    <a:lnTo>
                      <a:pt x="208" y="237"/>
                    </a:lnTo>
                    <a:lnTo>
                      <a:pt x="198" y="250"/>
                    </a:lnTo>
                    <a:lnTo>
                      <a:pt x="191" y="258"/>
                    </a:lnTo>
                    <a:lnTo>
                      <a:pt x="185" y="269"/>
                    </a:lnTo>
                    <a:lnTo>
                      <a:pt x="181" y="280"/>
                    </a:lnTo>
                    <a:lnTo>
                      <a:pt x="181" y="280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73" y="290"/>
                    </a:lnTo>
                    <a:lnTo>
                      <a:pt x="171" y="294"/>
                    </a:lnTo>
                    <a:lnTo>
                      <a:pt x="171" y="298"/>
                    </a:lnTo>
                    <a:lnTo>
                      <a:pt x="171" y="298"/>
                    </a:lnTo>
                    <a:lnTo>
                      <a:pt x="171" y="300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3" y="305"/>
                    </a:lnTo>
                    <a:lnTo>
                      <a:pt x="175" y="307"/>
                    </a:lnTo>
                    <a:lnTo>
                      <a:pt x="175" y="307"/>
                    </a:lnTo>
                    <a:lnTo>
                      <a:pt x="173" y="311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0" y="319"/>
                    </a:lnTo>
                    <a:lnTo>
                      <a:pt x="165" y="323"/>
                    </a:lnTo>
                    <a:lnTo>
                      <a:pt x="160" y="325"/>
                    </a:lnTo>
                    <a:lnTo>
                      <a:pt x="156" y="327"/>
                    </a:lnTo>
                    <a:lnTo>
                      <a:pt x="151" y="330"/>
                    </a:lnTo>
                    <a:lnTo>
                      <a:pt x="141" y="332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6" y="338"/>
                    </a:lnTo>
                    <a:lnTo>
                      <a:pt x="136" y="338"/>
                    </a:lnTo>
                    <a:lnTo>
                      <a:pt x="136" y="418"/>
                    </a:lnTo>
                    <a:lnTo>
                      <a:pt x="135" y="427"/>
                    </a:lnTo>
                    <a:lnTo>
                      <a:pt x="130" y="445"/>
                    </a:lnTo>
                    <a:lnTo>
                      <a:pt x="125" y="463"/>
                    </a:lnTo>
                    <a:lnTo>
                      <a:pt x="122" y="470"/>
                    </a:lnTo>
                    <a:lnTo>
                      <a:pt x="117" y="475"/>
                    </a:lnTo>
                    <a:lnTo>
                      <a:pt x="111" y="485"/>
                    </a:lnTo>
                    <a:lnTo>
                      <a:pt x="109" y="494"/>
                    </a:lnTo>
                    <a:lnTo>
                      <a:pt x="108" y="498"/>
                    </a:lnTo>
                    <a:lnTo>
                      <a:pt x="107" y="501"/>
                    </a:lnTo>
                    <a:lnTo>
                      <a:pt x="107" y="501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6"/>
                    </a:lnTo>
                    <a:lnTo>
                      <a:pt x="109" y="506"/>
                    </a:lnTo>
                    <a:lnTo>
                      <a:pt x="114" y="511"/>
                    </a:lnTo>
                    <a:lnTo>
                      <a:pt x="119" y="513"/>
                    </a:lnTo>
                    <a:lnTo>
                      <a:pt x="123" y="518"/>
                    </a:lnTo>
                    <a:lnTo>
                      <a:pt x="126" y="519"/>
                    </a:lnTo>
                    <a:lnTo>
                      <a:pt x="127" y="522"/>
                    </a:lnTo>
                    <a:lnTo>
                      <a:pt x="128" y="529"/>
                    </a:lnTo>
                    <a:lnTo>
                      <a:pt x="128" y="541"/>
                    </a:lnTo>
                    <a:lnTo>
                      <a:pt x="128" y="553"/>
                    </a:lnTo>
                    <a:lnTo>
                      <a:pt x="126" y="556"/>
                    </a:lnTo>
                    <a:lnTo>
                      <a:pt x="125" y="557"/>
                    </a:lnTo>
                    <a:lnTo>
                      <a:pt x="122" y="559"/>
                    </a:lnTo>
                    <a:lnTo>
                      <a:pt x="117" y="557"/>
                    </a:lnTo>
                    <a:lnTo>
                      <a:pt x="117" y="557"/>
                    </a:lnTo>
                    <a:lnTo>
                      <a:pt x="104" y="556"/>
                    </a:lnTo>
                    <a:lnTo>
                      <a:pt x="90" y="556"/>
                    </a:lnTo>
                    <a:lnTo>
                      <a:pt x="85" y="557"/>
                    </a:lnTo>
                    <a:lnTo>
                      <a:pt x="85" y="557"/>
                    </a:lnTo>
                    <a:lnTo>
                      <a:pt x="80" y="560"/>
                    </a:lnTo>
                    <a:lnTo>
                      <a:pt x="71" y="569"/>
                    </a:lnTo>
                    <a:lnTo>
                      <a:pt x="62" y="582"/>
                    </a:lnTo>
                    <a:lnTo>
                      <a:pt x="46" y="604"/>
                    </a:lnTo>
                    <a:lnTo>
                      <a:pt x="45" y="609"/>
                    </a:lnTo>
                    <a:lnTo>
                      <a:pt x="45" y="609"/>
                    </a:lnTo>
                    <a:lnTo>
                      <a:pt x="43" y="612"/>
                    </a:lnTo>
                    <a:lnTo>
                      <a:pt x="43" y="612"/>
                    </a:lnTo>
                    <a:lnTo>
                      <a:pt x="42" y="621"/>
                    </a:lnTo>
                    <a:lnTo>
                      <a:pt x="42" y="631"/>
                    </a:lnTo>
                    <a:lnTo>
                      <a:pt x="41" y="634"/>
                    </a:lnTo>
                    <a:lnTo>
                      <a:pt x="40" y="634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40" y="648"/>
                    </a:lnTo>
                    <a:lnTo>
                      <a:pt x="40" y="668"/>
                    </a:lnTo>
                    <a:lnTo>
                      <a:pt x="41" y="689"/>
                    </a:lnTo>
                    <a:lnTo>
                      <a:pt x="42" y="708"/>
                    </a:lnTo>
                    <a:lnTo>
                      <a:pt x="43" y="718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9"/>
                    </a:lnTo>
                    <a:lnTo>
                      <a:pt x="51" y="736"/>
                    </a:lnTo>
                    <a:lnTo>
                      <a:pt x="52" y="746"/>
                    </a:lnTo>
                    <a:lnTo>
                      <a:pt x="52" y="753"/>
                    </a:lnTo>
                    <a:lnTo>
                      <a:pt x="52" y="757"/>
                    </a:lnTo>
                    <a:lnTo>
                      <a:pt x="51" y="761"/>
                    </a:lnTo>
                    <a:lnTo>
                      <a:pt x="49" y="765"/>
                    </a:lnTo>
                    <a:lnTo>
                      <a:pt x="49" y="765"/>
                    </a:lnTo>
                    <a:lnTo>
                      <a:pt x="48" y="772"/>
                    </a:lnTo>
                    <a:lnTo>
                      <a:pt x="49" y="786"/>
                    </a:lnTo>
                    <a:lnTo>
                      <a:pt x="52" y="802"/>
                    </a:lnTo>
                    <a:lnTo>
                      <a:pt x="54" y="811"/>
                    </a:lnTo>
                    <a:lnTo>
                      <a:pt x="55" y="814"/>
                    </a:lnTo>
                    <a:lnTo>
                      <a:pt x="55" y="814"/>
                    </a:lnTo>
                    <a:lnTo>
                      <a:pt x="58" y="816"/>
                    </a:lnTo>
                    <a:lnTo>
                      <a:pt x="58" y="816"/>
                    </a:lnTo>
                    <a:lnTo>
                      <a:pt x="61" y="819"/>
                    </a:lnTo>
                    <a:lnTo>
                      <a:pt x="67" y="822"/>
                    </a:lnTo>
                    <a:lnTo>
                      <a:pt x="71" y="824"/>
                    </a:lnTo>
                    <a:lnTo>
                      <a:pt x="71" y="824"/>
                    </a:lnTo>
                    <a:lnTo>
                      <a:pt x="74" y="828"/>
                    </a:lnTo>
                    <a:lnTo>
                      <a:pt x="77" y="833"/>
                    </a:lnTo>
                    <a:lnTo>
                      <a:pt x="79" y="838"/>
                    </a:lnTo>
                    <a:lnTo>
                      <a:pt x="82" y="844"/>
                    </a:lnTo>
                    <a:lnTo>
                      <a:pt x="82" y="848"/>
                    </a:lnTo>
                    <a:lnTo>
                      <a:pt x="82" y="858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79" y="867"/>
                    </a:lnTo>
                    <a:lnTo>
                      <a:pt x="76" y="869"/>
                    </a:lnTo>
                    <a:lnTo>
                      <a:pt x="76" y="869"/>
                    </a:lnTo>
                    <a:lnTo>
                      <a:pt x="70" y="871"/>
                    </a:lnTo>
                    <a:lnTo>
                      <a:pt x="64" y="873"/>
                    </a:lnTo>
                    <a:lnTo>
                      <a:pt x="64" y="873"/>
                    </a:lnTo>
                    <a:lnTo>
                      <a:pt x="61" y="876"/>
                    </a:lnTo>
                    <a:lnTo>
                      <a:pt x="59" y="879"/>
                    </a:lnTo>
                    <a:lnTo>
                      <a:pt x="58" y="884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8" y="892"/>
                    </a:lnTo>
                    <a:lnTo>
                      <a:pt x="58" y="892"/>
                    </a:lnTo>
                    <a:lnTo>
                      <a:pt x="58" y="898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70" y="927"/>
                    </a:lnTo>
                    <a:lnTo>
                      <a:pt x="72" y="934"/>
                    </a:lnTo>
                    <a:lnTo>
                      <a:pt x="73" y="942"/>
                    </a:lnTo>
                    <a:lnTo>
                      <a:pt x="73" y="942"/>
                    </a:lnTo>
                    <a:lnTo>
                      <a:pt x="72" y="953"/>
                    </a:lnTo>
                    <a:lnTo>
                      <a:pt x="70" y="968"/>
                    </a:lnTo>
                    <a:lnTo>
                      <a:pt x="70" y="969"/>
                    </a:lnTo>
                    <a:lnTo>
                      <a:pt x="70" y="968"/>
                    </a:lnTo>
                    <a:lnTo>
                      <a:pt x="66" y="976"/>
                    </a:lnTo>
                    <a:lnTo>
                      <a:pt x="64" y="979"/>
                    </a:lnTo>
                    <a:lnTo>
                      <a:pt x="61" y="984"/>
                    </a:lnTo>
                    <a:lnTo>
                      <a:pt x="58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48" y="994"/>
                    </a:lnTo>
                    <a:lnTo>
                      <a:pt x="42" y="999"/>
                    </a:lnTo>
                    <a:lnTo>
                      <a:pt x="42" y="999"/>
                    </a:lnTo>
                    <a:lnTo>
                      <a:pt x="37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5" y="1010"/>
                    </a:lnTo>
                    <a:lnTo>
                      <a:pt x="29" y="1016"/>
                    </a:lnTo>
                    <a:lnTo>
                      <a:pt x="30" y="1016"/>
                    </a:lnTo>
                    <a:lnTo>
                      <a:pt x="30" y="1016"/>
                    </a:lnTo>
                    <a:lnTo>
                      <a:pt x="28" y="1018"/>
                    </a:lnTo>
                    <a:lnTo>
                      <a:pt x="28" y="1018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8" y="1034"/>
                    </a:lnTo>
                    <a:lnTo>
                      <a:pt x="31" y="1046"/>
                    </a:lnTo>
                    <a:lnTo>
                      <a:pt x="34" y="1057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74"/>
                    </a:lnTo>
                    <a:lnTo>
                      <a:pt x="33" y="1082"/>
                    </a:lnTo>
                    <a:lnTo>
                      <a:pt x="33" y="1082"/>
                    </a:lnTo>
                    <a:lnTo>
                      <a:pt x="31" y="1086"/>
                    </a:lnTo>
                    <a:lnTo>
                      <a:pt x="31" y="1086"/>
                    </a:lnTo>
                    <a:lnTo>
                      <a:pt x="30" y="1094"/>
                    </a:lnTo>
                    <a:lnTo>
                      <a:pt x="30" y="1097"/>
                    </a:lnTo>
                    <a:lnTo>
                      <a:pt x="29" y="1099"/>
                    </a:lnTo>
                    <a:lnTo>
                      <a:pt x="29" y="1099"/>
                    </a:lnTo>
                    <a:lnTo>
                      <a:pt x="27" y="1097"/>
                    </a:lnTo>
                    <a:lnTo>
                      <a:pt x="24" y="1095"/>
                    </a:lnTo>
                    <a:lnTo>
                      <a:pt x="24" y="1095"/>
                    </a:lnTo>
                    <a:lnTo>
                      <a:pt x="22" y="1092"/>
                    </a:lnTo>
                    <a:lnTo>
                      <a:pt x="18" y="1084"/>
                    </a:lnTo>
                    <a:lnTo>
                      <a:pt x="17" y="1082"/>
                    </a:lnTo>
                    <a:lnTo>
                      <a:pt x="17" y="1082"/>
                    </a:lnTo>
                    <a:lnTo>
                      <a:pt x="16" y="1080"/>
                    </a:lnTo>
                    <a:lnTo>
                      <a:pt x="15" y="1080"/>
                    </a:lnTo>
                    <a:lnTo>
                      <a:pt x="14" y="1080"/>
                    </a:lnTo>
                    <a:lnTo>
                      <a:pt x="14" y="1080"/>
                    </a:lnTo>
                    <a:lnTo>
                      <a:pt x="11" y="1081"/>
                    </a:lnTo>
                    <a:lnTo>
                      <a:pt x="11" y="1081"/>
                    </a:lnTo>
                    <a:lnTo>
                      <a:pt x="0" y="1089"/>
                    </a:lnTo>
                    <a:lnTo>
                      <a:pt x="5" y="1095"/>
                    </a:lnTo>
                    <a:lnTo>
                      <a:pt x="6" y="1100"/>
                    </a:lnTo>
                    <a:lnTo>
                      <a:pt x="8" y="1107"/>
                    </a:lnTo>
                    <a:lnTo>
                      <a:pt x="8" y="1125"/>
                    </a:lnTo>
                    <a:lnTo>
                      <a:pt x="9" y="1137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10" y="1146"/>
                    </a:lnTo>
                    <a:lnTo>
                      <a:pt x="11" y="1146"/>
                    </a:lnTo>
                    <a:lnTo>
                      <a:pt x="12" y="1150"/>
                    </a:lnTo>
                    <a:lnTo>
                      <a:pt x="12" y="1150"/>
                    </a:lnTo>
                    <a:lnTo>
                      <a:pt x="16" y="1154"/>
                    </a:lnTo>
                    <a:lnTo>
                      <a:pt x="16" y="1154"/>
                    </a:lnTo>
                    <a:lnTo>
                      <a:pt x="20" y="1156"/>
                    </a:lnTo>
                    <a:lnTo>
                      <a:pt x="23" y="1159"/>
                    </a:lnTo>
                    <a:lnTo>
                      <a:pt x="24" y="1161"/>
                    </a:lnTo>
                    <a:lnTo>
                      <a:pt x="24" y="1161"/>
                    </a:lnTo>
                    <a:lnTo>
                      <a:pt x="27" y="1161"/>
                    </a:lnTo>
                    <a:lnTo>
                      <a:pt x="27" y="1161"/>
                    </a:lnTo>
                    <a:lnTo>
                      <a:pt x="31" y="1158"/>
                    </a:lnTo>
                    <a:lnTo>
                      <a:pt x="35" y="1157"/>
                    </a:lnTo>
                    <a:lnTo>
                      <a:pt x="41" y="1157"/>
                    </a:lnTo>
                    <a:lnTo>
                      <a:pt x="41" y="1158"/>
                    </a:lnTo>
                    <a:lnTo>
                      <a:pt x="42" y="1162"/>
                    </a:lnTo>
                    <a:lnTo>
                      <a:pt x="41" y="1167"/>
                    </a:lnTo>
                    <a:lnTo>
                      <a:pt x="40" y="1177"/>
                    </a:lnTo>
                    <a:lnTo>
                      <a:pt x="37" y="1185"/>
                    </a:lnTo>
                    <a:lnTo>
                      <a:pt x="35" y="1193"/>
                    </a:lnTo>
                    <a:lnTo>
                      <a:pt x="35" y="1205"/>
                    </a:lnTo>
                    <a:lnTo>
                      <a:pt x="36" y="1208"/>
                    </a:lnTo>
                    <a:lnTo>
                      <a:pt x="36" y="1208"/>
                    </a:lnTo>
                    <a:lnTo>
                      <a:pt x="40" y="1212"/>
                    </a:lnTo>
                    <a:lnTo>
                      <a:pt x="40" y="1213"/>
                    </a:lnTo>
                    <a:lnTo>
                      <a:pt x="40" y="1213"/>
                    </a:lnTo>
                    <a:lnTo>
                      <a:pt x="40" y="1217"/>
                    </a:lnTo>
                    <a:lnTo>
                      <a:pt x="40" y="1217"/>
                    </a:lnTo>
                    <a:lnTo>
                      <a:pt x="45" y="1223"/>
                    </a:lnTo>
                    <a:lnTo>
                      <a:pt x="46" y="1226"/>
                    </a:lnTo>
                    <a:lnTo>
                      <a:pt x="47" y="1231"/>
                    </a:lnTo>
                    <a:lnTo>
                      <a:pt x="48" y="1239"/>
                    </a:lnTo>
                    <a:lnTo>
                      <a:pt x="51" y="1250"/>
                    </a:lnTo>
                    <a:lnTo>
                      <a:pt x="52" y="1254"/>
                    </a:lnTo>
                    <a:lnTo>
                      <a:pt x="52" y="1254"/>
                    </a:lnTo>
                    <a:lnTo>
                      <a:pt x="53" y="1258"/>
                    </a:lnTo>
                    <a:lnTo>
                      <a:pt x="71" y="1287"/>
                    </a:lnTo>
                    <a:lnTo>
                      <a:pt x="91" y="1317"/>
                    </a:lnTo>
                    <a:lnTo>
                      <a:pt x="104" y="1336"/>
                    </a:lnTo>
                    <a:lnTo>
                      <a:pt x="105" y="1341"/>
                    </a:lnTo>
                    <a:lnTo>
                      <a:pt x="107" y="1343"/>
                    </a:lnTo>
                    <a:lnTo>
                      <a:pt x="107" y="1344"/>
                    </a:lnTo>
                    <a:lnTo>
                      <a:pt x="105" y="1348"/>
                    </a:lnTo>
                    <a:lnTo>
                      <a:pt x="103" y="1349"/>
                    </a:lnTo>
                    <a:lnTo>
                      <a:pt x="102" y="1350"/>
                    </a:lnTo>
                    <a:lnTo>
                      <a:pt x="93" y="1350"/>
                    </a:lnTo>
                    <a:lnTo>
                      <a:pt x="93" y="1351"/>
                    </a:lnTo>
                    <a:lnTo>
                      <a:pt x="93" y="1351"/>
                    </a:lnTo>
                    <a:lnTo>
                      <a:pt x="95" y="1355"/>
                    </a:lnTo>
                    <a:lnTo>
                      <a:pt x="95" y="1355"/>
                    </a:lnTo>
                    <a:lnTo>
                      <a:pt x="99" y="1362"/>
                    </a:lnTo>
                    <a:lnTo>
                      <a:pt x="102" y="1366"/>
                    </a:lnTo>
                    <a:lnTo>
                      <a:pt x="103" y="1369"/>
                    </a:lnTo>
                    <a:lnTo>
                      <a:pt x="103" y="1370"/>
                    </a:lnTo>
                    <a:lnTo>
                      <a:pt x="101" y="1370"/>
                    </a:lnTo>
                    <a:lnTo>
                      <a:pt x="97" y="1370"/>
                    </a:lnTo>
                    <a:lnTo>
                      <a:pt x="93" y="1369"/>
                    </a:lnTo>
                    <a:lnTo>
                      <a:pt x="89" y="1366"/>
                    </a:lnTo>
                    <a:lnTo>
                      <a:pt x="86" y="1362"/>
                    </a:lnTo>
                    <a:lnTo>
                      <a:pt x="85" y="1362"/>
                    </a:lnTo>
                    <a:lnTo>
                      <a:pt x="84" y="1363"/>
                    </a:lnTo>
                    <a:lnTo>
                      <a:pt x="84" y="1363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5" y="1381"/>
                    </a:lnTo>
                    <a:lnTo>
                      <a:pt x="89" y="1388"/>
                    </a:lnTo>
                    <a:lnTo>
                      <a:pt x="92" y="1396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107" y="1411"/>
                    </a:lnTo>
                    <a:lnTo>
                      <a:pt x="114" y="1418"/>
                    </a:lnTo>
                    <a:lnTo>
                      <a:pt x="119" y="1425"/>
                    </a:lnTo>
                    <a:lnTo>
                      <a:pt x="120" y="1430"/>
                    </a:lnTo>
                    <a:lnTo>
                      <a:pt x="120" y="1431"/>
                    </a:lnTo>
                    <a:lnTo>
                      <a:pt x="119" y="1432"/>
                    </a:lnTo>
                    <a:lnTo>
                      <a:pt x="116" y="1435"/>
                    </a:lnTo>
                    <a:lnTo>
                      <a:pt x="113" y="1436"/>
                    </a:lnTo>
                    <a:lnTo>
                      <a:pt x="113" y="1436"/>
                    </a:lnTo>
                    <a:lnTo>
                      <a:pt x="111" y="1438"/>
                    </a:lnTo>
                    <a:lnTo>
                      <a:pt x="111" y="1438"/>
                    </a:lnTo>
                    <a:lnTo>
                      <a:pt x="111" y="1448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4" y="1455"/>
                    </a:lnTo>
                    <a:lnTo>
                      <a:pt x="115" y="1456"/>
                    </a:lnTo>
                    <a:lnTo>
                      <a:pt x="120" y="1459"/>
                    </a:lnTo>
                    <a:lnTo>
                      <a:pt x="120" y="1459"/>
                    </a:lnTo>
                    <a:lnTo>
                      <a:pt x="128" y="1460"/>
                    </a:lnTo>
                    <a:lnTo>
                      <a:pt x="128" y="1460"/>
                    </a:lnTo>
                    <a:lnTo>
                      <a:pt x="138" y="1460"/>
                    </a:lnTo>
                    <a:lnTo>
                      <a:pt x="145" y="1458"/>
                    </a:lnTo>
                    <a:lnTo>
                      <a:pt x="163" y="1449"/>
                    </a:lnTo>
                    <a:lnTo>
                      <a:pt x="167" y="1448"/>
                    </a:lnTo>
                    <a:lnTo>
                      <a:pt x="171" y="1448"/>
                    </a:lnTo>
                    <a:lnTo>
                      <a:pt x="173" y="1448"/>
                    </a:lnTo>
                    <a:lnTo>
                      <a:pt x="176" y="1450"/>
                    </a:lnTo>
                    <a:lnTo>
                      <a:pt x="177" y="1453"/>
                    </a:lnTo>
                    <a:lnTo>
                      <a:pt x="181" y="1456"/>
                    </a:lnTo>
                    <a:lnTo>
                      <a:pt x="183" y="1458"/>
                    </a:lnTo>
                    <a:lnTo>
                      <a:pt x="183" y="1458"/>
                    </a:lnTo>
                    <a:lnTo>
                      <a:pt x="185" y="1456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95" y="1447"/>
                    </a:lnTo>
                    <a:lnTo>
                      <a:pt x="195" y="1447"/>
                    </a:lnTo>
                    <a:lnTo>
                      <a:pt x="197" y="1444"/>
                    </a:lnTo>
                    <a:lnTo>
                      <a:pt x="197" y="1441"/>
                    </a:lnTo>
                    <a:lnTo>
                      <a:pt x="197" y="1441"/>
                    </a:lnTo>
                    <a:lnTo>
                      <a:pt x="196" y="1437"/>
                    </a:lnTo>
                    <a:lnTo>
                      <a:pt x="195" y="1434"/>
                    </a:lnTo>
                    <a:lnTo>
                      <a:pt x="188" y="1419"/>
                    </a:lnTo>
                    <a:lnTo>
                      <a:pt x="185" y="1411"/>
                    </a:lnTo>
                    <a:lnTo>
                      <a:pt x="184" y="1409"/>
                    </a:lnTo>
                    <a:lnTo>
                      <a:pt x="185" y="1406"/>
                    </a:lnTo>
                    <a:lnTo>
                      <a:pt x="185" y="1406"/>
                    </a:lnTo>
                    <a:lnTo>
                      <a:pt x="187" y="1404"/>
                    </a:lnTo>
                    <a:lnTo>
                      <a:pt x="188" y="1401"/>
                    </a:lnTo>
                    <a:lnTo>
                      <a:pt x="197" y="1393"/>
                    </a:lnTo>
                    <a:lnTo>
                      <a:pt x="201" y="1388"/>
                    </a:lnTo>
                    <a:lnTo>
                      <a:pt x="203" y="1388"/>
                    </a:lnTo>
                    <a:lnTo>
                      <a:pt x="210" y="1388"/>
                    </a:lnTo>
                    <a:lnTo>
                      <a:pt x="212" y="1387"/>
                    </a:lnTo>
                    <a:lnTo>
                      <a:pt x="212" y="1387"/>
                    </a:lnTo>
                    <a:lnTo>
                      <a:pt x="212" y="1385"/>
                    </a:lnTo>
                    <a:lnTo>
                      <a:pt x="213" y="1384"/>
                    </a:lnTo>
                    <a:lnTo>
                      <a:pt x="213" y="1384"/>
                    </a:lnTo>
                    <a:lnTo>
                      <a:pt x="212" y="1381"/>
                    </a:lnTo>
                    <a:lnTo>
                      <a:pt x="212" y="1378"/>
                    </a:lnTo>
                    <a:lnTo>
                      <a:pt x="212" y="1378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2" y="1374"/>
                    </a:lnTo>
                    <a:lnTo>
                      <a:pt x="214" y="1374"/>
                    </a:lnTo>
                    <a:lnTo>
                      <a:pt x="214" y="1374"/>
                    </a:lnTo>
                    <a:lnTo>
                      <a:pt x="231" y="1372"/>
                    </a:lnTo>
                    <a:lnTo>
                      <a:pt x="250" y="1370"/>
                    </a:lnTo>
                    <a:lnTo>
                      <a:pt x="254" y="1369"/>
                    </a:lnTo>
                    <a:lnTo>
                      <a:pt x="258" y="1368"/>
                    </a:lnTo>
                    <a:lnTo>
                      <a:pt x="258" y="1368"/>
                    </a:lnTo>
                    <a:lnTo>
                      <a:pt x="260" y="1367"/>
                    </a:lnTo>
                    <a:lnTo>
                      <a:pt x="260" y="1367"/>
                    </a:lnTo>
                    <a:lnTo>
                      <a:pt x="263" y="1365"/>
                    </a:lnTo>
                    <a:lnTo>
                      <a:pt x="263" y="1365"/>
                    </a:lnTo>
                    <a:lnTo>
                      <a:pt x="264" y="1362"/>
                    </a:lnTo>
                    <a:lnTo>
                      <a:pt x="264" y="1362"/>
                    </a:lnTo>
                    <a:lnTo>
                      <a:pt x="265" y="1363"/>
                    </a:lnTo>
                    <a:lnTo>
                      <a:pt x="265" y="1365"/>
                    </a:lnTo>
                    <a:lnTo>
                      <a:pt x="268" y="1367"/>
                    </a:lnTo>
                    <a:lnTo>
                      <a:pt x="270" y="1370"/>
                    </a:lnTo>
                    <a:lnTo>
                      <a:pt x="270" y="1370"/>
                    </a:lnTo>
                    <a:lnTo>
                      <a:pt x="272" y="1372"/>
                    </a:lnTo>
                    <a:lnTo>
                      <a:pt x="272" y="1372"/>
                    </a:lnTo>
                    <a:lnTo>
                      <a:pt x="275" y="1373"/>
                    </a:lnTo>
                    <a:lnTo>
                      <a:pt x="275" y="1373"/>
                    </a:lnTo>
                    <a:lnTo>
                      <a:pt x="277" y="1372"/>
                    </a:lnTo>
                    <a:lnTo>
                      <a:pt x="280" y="1372"/>
                    </a:lnTo>
                    <a:lnTo>
                      <a:pt x="281" y="1370"/>
                    </a:lnTo>
                    <a:lnTo>
                      <a:pt x="281" y="1370"/>
                    </a:lnTo>
                    <a:lnTo>
                      <a:pt x="285" y="1365"/>
                    </a:lnTo>
                    <a:lnTo>
                      <a:pt x="288" y="1356"/>
                    </a:lnTo>
                    <a:lnTo>
                      <a:pt x="290" y="1345"/>
                    </a:lnTo>
                    <a:lnTo>
                      <a:pt x="294" y="1335"/>
                    </a:lnTo>
                    <a:lnTo>
                      <a:pt x="301" y="1313"/>
                    </a:lnTo>
                    <a:lnTo>
                      <a:pt x="305" y="1305"/>
                    </a:lnTo>
                    <a:lnTo>
                      <a:pt x="305" y="1304"/>
                    </a:lnTo>
                    <a:lnTo>
                      <a:pt x="305" y="1304"/>
                    </a:lnTo>
                    <a:lnTo>
                      <a:pt x="305" y="1300"/>
                    </a:lnTo>
                    <a:lnTo>
                      <a:pt x="305" y="1300"/>
                    </a:lnTo>
                    <a:lnTo>
                      <a:pt x="303" y="1292"/>
                    </a:lnTo>
                    <a:lnTo>
                      <a:pt x="302" y="1285"/>
                    </a:lnTo>
                    <a:lnTo>
                      <a:pt x="302" y="1285"/>
                    </a:lnTo>
                    <a:lnTo>
                      <a:pt x="303" y="1280"/>
                    </a:lnTo>
                    <a:lnTo>
                      <a:pt x="308" y="1275"/>
                    </a:lnTo>
                    <a:lnTo>
                      <a:pt x="308" y="1275"/>
                    </a:lnTo>
                    <a:lnTo>
                      <a:pt x="311" y="1273"/>
                    </a:lnTo>
                    <a:lnTo>
                      <a:pt x="311" y="1273"/>
                    </a:lnTo>
                    <a:lnTo>
                      <a:pt x="311" y="1272"/>
                    </a:lnTo>
                    <a:lnTo>
                      <a:pt x="312" y="1272"/>
                    </a:lnTo>
                    <a:lnTo>
                      <a:pt x="311" y="1268"/>
                    </a:lnTo>
                    <a:lnTo>
                      <a:pt x="311" y="1267"/>
                    </a:lnTo>
                    <a:lnTo>
                      <a:pt x="308" y="1266"/>
                    </a:lnTo>
                    <a:lnTo>
                      <a:pt x="306" y="1263"/>
                    </a:lnTo>
                    <a:lnTo>
                      <a:pt x="306" y="1261"/>
                    </a:lnTo>
                    <a:lnTo>
                      <a:pt x="305" y="1256"/>
                    </a:lnTo>
                    <a:lnTo>
                      <a:pt x="305" y="1246"/>
                    </a:lnTo>
                    <a:lnTo>
                      <a:pt x="306" y="1243"/>
                    </a:lnTo>
                    <a:lnTo>
                      <a:pt x="309" y="1238"/>
                    </a:lnTo>
                    <a:lnTo>
                      <a:pt x="313" y="1233"/>
                    </a:lnTo>
                    <a:lnTo>
                      <a:pt x="314" y="1227"/>
                    </a:lnTo>
                    <a:lnTo>
                      <a:pt x="314" y="1227"/>
                    </a:lnTo>
                    <a:lnTo>
                      <a:pt x="313" y="1225"/>
                    </a:lnTo>
                    <a:lnTo>
                      <a:pt x="313" y="1225"/>
                    </a:lnTo>
                    <a:lnTo>
                      <a:pt x="311" y="1220"/>
                    </a:lnTo>
                    <a:lnTo>
                      <a:pt x="311" y="1220"/>
                    </a:lnTo>
                    <a:lnTo>
                      <a:pt x="308" y="1218"/>
                    </a:lnTo>
                    <a:lnTo>
                      <a:pt x="306" y="1217"/>
                    </a:lnTo>
                    <a:lnTo>
                      <a:pt x="306" y="1215"/>
                    </a:lnTo>
                    <a:lnTo>
                      <a:pt x="307" y="1212"/>
                    </a:lnTo>
                    <a:lnTo>
                      <a:pt x="307" y="1212"/>
                    </a:lnTo>
                    <a:lnTo>
                      <a:pt x="309" y="1208"/>
                    </a:lnTo>
                    <a:lnTo>
                      <a:pt x="311" y="1206"/>
                    </a:lnTo>
                    <a:lnTo>
                      <a:pt x="312" y="1205"/>
                    </a:lnTo>
                    <a:lnTo>
                      <a:pt x="311" y="1202"/>
                    </a:lnTo>
                    <a:lnTo>
                      <a:pt x="311" y="1202"/>
                    </a:lnTo>
                    <a:lnTo>
                      <a:pt x="308" y="1200"/>
                    </a:lnTo>
                    <a:lnTo>
                      <a:pt x="308" y="1200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90"/>
                    </a:lnTo>
                    <a:lnTo>
                      <a:pt x="300" y="1189"/>
                    </a:lnTo>
                    <a:lnTo>
                      <a:pt x="300" y="1189"/>
                    </a:lnTo>
                    <a:lnTo>
                      <a:pt x="302" y="1188"/>
                    </a:lnTo>
                    <a:lnTo>
                      <a:pt x="303" y="1188"/>
                    </a:lnTo>
                    <a:lnTo>
                      <a:pt x="307" y="1189"/>
                    </a:lnTo>
                    <a:lnTo>
                      <a:pt x="307" y="1189"/>
                    </a:lnTo>
                    <a:lnTo>
                      <a:pt x="308" y="1189"/>
                    </a:lnTo>
                    <a:lnTo>
                      <a:pt x="309" y="1189"/>
                    </a:lnTo>
                    <a:lnTo>
                      <a:pt x="311" y="1188"/>
                    </a:lnTo>
                    <a:lnTo>
                      <a:pt x="311" y="1188"/>
                    </a:lnTo>
                    <a:lnTo>
                      <a:pt x="311" y="1186"/>
                    </a:lnTo>
                    <a:lnTo>
                      <a:pt x="311" y="1186"/>
                    </a:lnTo>
                    <a:lnTo>
                      <a:pt x="309" y="1181"/>
                    </a:lnTo>
                    <a:lnTo>
                      <a:pt x="309" y="1181"/>
                    </a:lnTo>
                    <a:lnTo>
                      <a:pt x="307" y="1179"/>
                    </a:lnTo>
                    <a:lnTo>
                      <a:pt x="306" y="1175"/>
                    </a:lnTo>
                    <a:lnTo>
                      <a:pt x="306" y="1175"/>
                    </a:lnTo>
                    <a:lnTo>
                      <a:pt x="307" y="1173"/>
                    </a:lnTo>
                    <a:lnTo>
                      <a:pt x="309" y="1169"/>
                    </a:lnTo>
                    <a:lnTo>
                      <a:pt x="309" y="1169"/>
                    </a:lnTo>
                    <a:lnTo>
                      <a:pt x="312" y="1163"/>
                    </a:lnTo>
                    <a:lnTo>
                      <a:pt x="312" y="1157"/>
                    </a:lnTo>
                    <a:lnTo>
                      <a:pt x="312" y="1152"/>
                    </a:lnTo>
                    <a:lnTo>
                      <a:pt x="312" y="1152"/>
                    </a:lnTo>
                    <a:lnTo>
                      <a:pt x="311" y="1150"/>
                    </a:lnTo>
                    <a:lnTo>
                      <a:pt x="311" y="1146"/>
                    </a:lnTo>
                    <a:lnTo>
                      <a:pt x="311" y="1146"/>
                    </a:lnTo>
                    <a:lnTo>
                      <a:pt x="305" y="1137"/>
                    </a:lnTo>
                    <a:lnTo>
                      <a:pt x="301" y="1133"/>
                    </a:lnTo>
                    <a:lnTo>
                      <a:pt x="299" y="1131"/>
                    </a:lnTo>
                    <a:lnTo>
                      <a:pt x="297" y="1128"/>
                    </a:lnTo>
                    <a:lnTo>
                      <a:pt x="301" y="1131"/>
                    </a:lnTo>
                    <a:lnTo>
                      <a:pt x="303" y="1131"/>
                    </a:lnTo>
                    <a:lnTo>
                      <a:pt x="303" y="1131"/>
                    </a:lnTo>
                    <a:lnTo>
                      <a:pt x="306" y="1131"/>
                    </a:lnTo>
                    <a:lnTo>
                      <a:pt x="308" y="1130"/>
                    </a:lnTo>
                    <a:lnTo>
                      <a:pt x="311" y="1128"/>
                    </a:lnTo>
                    <a:lnTo>
                      <a:pt x="314" y="1127"/>
                    </a:lnTo>
                    <a:lnTo>
                      <a:pt x="314" y="1127"/>
                    </a:lnTo>
                    <a:lnTo>
                      <a:pt x="314" y="1125"/>
                    </a:lnTo>
                    <a:lnTo>
                      <a:pt x="314" y="1125"/>
                    </a:lnTo>
                    <a:lnTo>
                      <a:pt x="312" y="1124"/>
                    </a:lnTo>
                    <a:lnTo>
                      <a:pt x="308" y="1121"/>
                    </a:lnTo>
                    <a:lnTo>
                      <a:pt x="308" y="1121"/>
                    </a:lnTo>
                    <a:lnTo>
                      <a:pt x="297" y="1117"/>
                    </a:lnTo>
                    <a:lnTo>
                      <a:pt x="287" y="1113"/>
                    </a:lnTo>
                    <a:lnTo>
                      <a:pt x="307" y="1113"/>
                    </a:lnTo>
                    <a:lnTo>
                      <a:pt x="312" y="1112"/>
                    </a:lnTo>
                    <a:lnTo>
                      <a:pt x="312" y="1112"/>
                    </a:lnTo>
                    <a:lnTo>
                      <a:pt x="316" y="1108"/>
                    </a:lnTo>
                    <a:lnTo>
                      <a:pt x="321" y="1105"/>
                    </a:lnTo>
                    <a:lnTo>
                      <a:pt x="322" y="1102"/>
                    </a:lnTo>
                    <a:lnTo>
                      <a:pt x="322" y="1102"/>
                    </a:lnTo>
                    <a:lnTo>
                      <a:pt x="322" y="1100"/>
                    </a:lnTo>
                    <a:lnTo>
                      <a:pt x="322" y="1097"/>
                    </a:lnTo>
                    <a:lnTo>
                      <a:pt x="324" y="1096"/>
                    </a:lnTo>
                    <a:lnTo>
                      <a:pt x="327" y="1095"/>
                    </a:lnTo>
                    <a:lnTo>
                      <a:pt x="327" y="1095"/>
                    </a:lnTo>
                    <a:lnTo>
                      <a:pt x="332" y="1094"/>
                    </a:lnTo>
                    <a:lnTo>
                      <a:pt x="340" y="1084"/>
                    </a:lnTo>
                    <a:lnTo>
                      <a:pt x="345" y="1078"/>
                    </a:lnTo>
                    <a:lnTo>
                      <a:pt x="347" y="1071"/>
                    </a:lnTo>
                    <a:lnTo>
                      <a:pt x="350" y="1059"/>
                    </a:lnTo>
                    <a:lnTo>
                      <a:pt x="350" y="1058"/>
                    </a:lnTo>
                    <a:lnTo>
                      <a:pt x="350" y="1058"/>
                    </a:lnTo>
                    <a:lnTo>
                      <a:pt x="350" y="1057"/>
                    </a:lnTo>
                    <a:lnTo>
                      <a:pt x="350" y="1058"/>
                    </a:lnTo>
                    <a:lnTo>
                      <a:pt x="352" y="1063"/>
                    </a:lnTo>
                    <a:lnTo>
                      <a:pt x="355" y="1069"/>
                    </a:lnTo>
                    <a:lnTo>
                      <a:pt x="358" y="1074"/>
                    </a:lnTo>
                    <a:lnTo>
                      <a:pt x="359" y="1077"/>
                    </a:lnTo>
                    <a:lnTo>
                      <a:pt x="359" y="1077"/>
                    </a:lnTo>
                    <a:lnTo>
                      <a:pt x="361" y="1078"/>
                    </a:lnTo>
                    <a:lnTo>
                      <a:pt x="361" y="1078"/>
                    </a:lnTo>
                    <a:lnTo>
                      <a:pt x="363" y="1078"/>
                    </a:lnTo>
                    <a:lnTo>
                      <a:pt x="363" y="1078"/>
                    </a:lnTo>
                    <a:lnTo>
                      <a:pt x="365" y="1077"/>
                    </a:lnTo>
                    <a:lnTo>
                      <a:pt x="365" y="1077"/>
                    </a:lnTo>
                    <a:lnTo>
                      <a:pt x="368" y="1075"/>
                    </a:lnTo>
                    <a:lnTo>
                      <a:pt x="368" y="1075"/>
                    </a:lnTo>
                    <a:lnTo>
                      <a:pt x="369" y="1070"/>
                    </a:lnTo>
                    <a:lnTo>
                      <a:pt x="369" y="1070"/>
                    </a:lnTo>
                    <a:lnTo>
                      <a:pt x="369" y="1068"/>
                    </a:lnTo>
                    <a:lnTo>
                      <a:pt x="369" y="1065"/>
                    </a:lnTo>
                    <a:lnTo>
                      <a:pt x="374" y="1065"/>
                    </a:lnTo>
                    <a:lnTo>
                      <a:pt x="374" y="1065"/>
                    </a:lnTo>
                    <a:lnTo>
                      <a:pt x="376" y="1064"/>
                    </a:lnTo>
                    <a:lnTo>
                      <a:pt x="376" y="1064"/>
                    </a:lnTo>
                    <a:lnTo>
                      <a:pt x="378" y="1058"/>
                    </a:lnTo>
                    <a:lnTo>
                      <a:pt x="380" y="1057"/>
                    </a:lnTo>
                    <a:lnTo>
                      <a:pt x="380" y="1057"/>
                    </a:lnTo>
                    <a:lnTo>
                      <a:pt x="380" y="1056"/>
                    </a:lnTo>
                    <a:lnTo>
                      <a:pt x="382" y="1057"/>
                    </a:lnTo>
                    <a:lnTo>
                      <a:pt x="382" y="1057"/>
                    </a:lnTo>
                    <a:lnTo>
                      <a:pt x="384" y="1057"/>
                    </a:lnTo>
                    <a:lnTo>
                      <a:pt x="386" y="1057"/>
                    </a:lnTo>
                    <a:lnTo>
                      <a:pt x="386" y="1056"/>
                    </a:lnTo>
                    <a:lnTo>
                      <a:pt x="387" y="1053"/>
                    </a:lnTo>
                    <a:lnTo>
                      <a:pt x="387" y="1053"/>
                    </a:lnTo>
                    <a:lnTo>
                      <a:pt x="386" y="1049"/>
                    </a:lnTo>
                    <a:lnTo>
                      <a:pt x="384" y="1049"/>
                    </a:lnTo>
                    <a:lnTo>
                      <a:pt x="386" y="1049"/>
                    </a:lnTo>
                    <a:lnTo>
                      <a:pt x="384" y="1043"/>
                    </a:lnTo>
                    <a:lnTo>
                      <a:pt x="383" y="1037"/>
                    </a:lnTo>
                    <a:lnTo>
                      <a:pt x="383" y="1034"/>
                    </a:lnTo>
                    <a:lnTo>
                      <a:pt x="384" y="1034"/>
                    </a:lnTo>
                    <a:lnTo>
                      <a:pt x="387" y="1035"/>
                    </a:lnTo>
                    <a:lnTo>
                      <a:pt x="389" y="1037"/>
                    </a:lnTo>
                    <a:lnTo>
                      <a:pt x="389" y="1037"/>
                    </a:lnTo>
                    <a:lnTo>
                      <a:pt x="390" y="1037"/>
                    </a:lnTo>
                    <a:lnTo>
                      <a:pt x="390" y="1037"/>
                    </a:lnTo>
                    <a:lnTo>
                      <a:pt x="398" y="1033"/>
                    </a:lnTo>
                    <a:lnTo>
                      <a:pt x="399" y="1031"/>
                    </a:lnTo>
                    <a:lnTo>
                      <a:pt x="399" y="1031"/>
                    </a:lnTo>
                    <a:lnTo>
                      <a:pt x="398" y="1028"/>
                    </a:lnTo>
                    <a:lnTo>
                      <a:pt x="398" y="1028"/>
                    </a:lnTo>
                    <a:lnTo>
                      <a:pt x="392" y="1025"/>
                    </a:lnTo>
                    <a:lnTo>
                      <a:pt x="390" y="1025"/>
                    </a:lnTo>
                    <a:lnTo>
                      <a:pt x="390" y="1024"/>
                    </a:lnTo>
                    <a:lnTo>
                      <a:pt x="388" y="1025"/>
                    </a:lnTo>
                    <a:lnTo>
                      <a:pt x="381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80" y="1026"/>
                    </a:lnTo>
                    <a:lnTo>
                      <a:pt x="380" y="1026"/>
                    </a:lnTo>
                    <a:lnTo>
                      <a:pt x="382" y="1020"/>
                    </a:lnTo>
                    <a:lnTo>
                      <a:pt x="388" y="1015"/>
                    </a:lnTo>
                    <a:lnTo>
                      <a:pt x="393" y="1009"/>
                    </a:lnTo>
                    <a:lnTo>
                      <a:pt x="395" y="1007"/>
                    </a:lnTo>
                    <a:lnTo>
                      <a:pt x="395" y="1007"/>
                    </a:lnTo>
                    <a:lnTo>
                      <a:pt x="396" y="1004"/>
                    </a:lnTo>
                    <a:lnTo>
                      <a:pt x="396" y="1004"/>
                    </a:lnTo>
                    <a:lnTo>
                      <a:pt x="396" y="996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402" y="990"/>
                    </a:lnTo>
                    <a:lnTo>
                      <a:pt x="408" y="989"/>
                    </a:lnTo>
                    <a:lnTo>
                      <a:pt x="412" y="988"/>
                    </a:lnTo>
                    <a:lnTo>
                      <a:pt x="414" y="988"/>
                    </a:lnTo>
                    <a:lnTo>
                      <a:pt x="414" y="988"/>
                    </a:lnTo>
                    <a:lnTo>
                      <a:pt x="414" y="985"/>
                    </a:lnTo>
                    <a:lnTo>
                      <a:pt x="414" y="985"/>
                    </a:lnTo>
                    <a:lnTo>
                      <a:pt x="413" y="983"/>
                    </a:lnTo>
                    <a:lnTo>
                      <a:pt x="412" y="981"/>
                    </a:lnTo>
                    <a:lnTo>
                      <a:pt x="412" y="981"/>
                    </a:lnTo>
                    <a:lnTo>
                      <a:pt x="413" y="978"/>
                    </a:lnTo>
                    <a:lnTo>
                      <a:pt x="413" y="978"/>
                    </a:lnTo>
                    <a:lnTo>
                      <a:pt x="413" y="976"/>
                    </a:lnTo>
                    <a:lnTo>
                      <a:pt x="413" y="976"/>
                    </a:lnTo>
                    <a:lnTo>
                      <a:pt x="409" y="973"/>
                    </a:lnTo>
                    <a:lnTo>
                      <a:pt x="406" y="970"/>
                    </a:lnTo>
                    <a:lnTo>
                      <a:pt x="405" y="968"/>
                    </a:lnTo>
                    <a:lnTo>
                      <a:pt x="404" y="962"/>
                    </a:lnTo>
                    <a:lnTo>
                      <a:pt x="401" y="958"/>
                    </a:lnTo>
                    <a:lnTo>
                      <a:pt x="401" y="958"/>
                    </a:lnTo>
                    <a:lnTo>
                      <a:pt x="399" y="954"/>
                    </a:lnTo>
                    <a:lnTo>
                      <a:pt x="398" y="952"/>
                    </a:lnTo>
                    <a:lnTo>
                      <a:pt x="395" y="948"/>
                    </a:lnTo>
                    <a:lnTo>
                      <a:pt x="394" y="939"/>
                    </a:lnTo>
                    <a:lnTo>
                      <a:pt x="394" y="935"/>
                    </a:lnTo>
                    <a:lnTo>
                      <a:pt x="393" y="935"/>
                    </a:lnTo>
                    <a:lnTo>
                      <a:pt x="393" y="934"/>
                    </a:lnTo>
                    <a:lnTo>
                      <a:pt x="392" y="934"/>
                    </a:lnTo>
                    <a:lnTo>
                      <a:pt x="390" y="935"/>
                    </a:lnTo>
                    <a:lnTo>
                      <a:pt x="390" y="935"/>
                    </a:lnTo>
                    <a:lnTo>
                      <a:pt x="389" y="938"/>
                    </a:lnTo>
                    <a:lnTo>
                      <a:pt x="389" y="938"/>
                    </a:lnTo>
                    <a:lnTo>
                      <a:pt x="389" y="939"/>
                    </a:lnTo>
                    <a:lnTo>
                      <a:pt x="388" y="944"/>
                    </a:lnTo>
                    <a:lnTo>
                      <a:pt x="388" y="944"/>
                    </a:lnTo>
                    <a:lnTo>
                      <a:pt x="388" y="945"/>
                    </a:lnTo>
                    <a:lnTo>
                      <a:pt x="388" y="946"/>
                    </a:lnTo>
                    <a:lnTo>
                      <a:pt x="387" y="946"/>
                    </a:lnTo>
                    <a:lnTo>
                      <a:pt x="386" y="945"/>
                    </a:lnTo>
                    <a:lnTo>
                      <a:pt x="375" y="938"/>
                    </a:lnTo>
                    <a:lnTo>
                      <a:pt x="373" y="935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6" y="932"/>
                    </a:lnTo>
                    <a:lnTo>
                      <a:pt x="380" y="932"/>
                    </a:lnTo>
                    <a:lnTo>
                      <a:pt x="381" y="932"/>
                    </a:lnTo>
                    <a:lnTo>
                      <a:pt x="381" y="931"/>
                    </a:lnTo>
                    <a:lnTo>
                      <a:pt x="381" y="931"/>
                    </a:lnTo>
                    <a:lnTo>
                      <a:pt x="380" y="927"/>
                    </a:lnTo>
                    <a:lnTo>
                      <a:pt x="377" y="921"/>
                    </a:lnTo>
                    <a:lnTo>
                      <a:pt x="376" y="915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3"/>
                    </a:lnTo>
                    <a:lnTo>
                      <a:pt x="374" y="913"/>
                    </a:lnTo>
                    <a:lnTo>
                      <a:pt x="375" y="921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3" y="925"/>
                    </a:lnTo>
                    <a:lnTo>
                      <a:pt x="373" y="926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64" y="922"/>
                    </a:lnTo>
                    <a:lnTo>
                      <a:pt x="359" y="919"/>
                    </a:lnTo>
                    <a:lnTo>
                      <a:pt x="359" y="919"/>
                    </a:lnTo>
                    <a:lnTo>
                      <a:pt x="356" y="91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3"/>
                    </a:lnTo>
                    <a:lnTo>
                      <a:pt x="351" y="903"/>
                    </a:lnTo>
                    <a:lnTo>
                      <a:pt x="347" y="903"/>
                    </a:lnTo>
                    <a:lnTo>
                      <a:pt x="347" y="903"/>
                    </a:lnTo>
                    <a:lnTo>
                      <a:pt x="343" y="907"/>
                    </a:lnTo>
                    <a:lnTo>
                      <a:pt x="340" y="909"/>
                    </a:lnTo>
                    <a:lnTo>
                      <a:pt x="338" y="910"/>
                    </a:lnTo>
                    <a:lnTo>
                      <a:pt x="337" y="911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4" y="909"/>
                    </a:lnTo>
                    <a:lnTo>
                      <a:pt x="332" y="902"/>
                    </a:lnTo>
                    <a:lnTo>
                      <a:pt x="330" y="898"/>
                    </a:lnTo>
                    <a:lnTo>
                      <a:pt x="330" y="898"/>
                    </a:lnTo>
                    <a:lnTo>
                      <a:pt x="325" y="897"/>
                    </a:lnTo>
                    <a:lnTo>
                      <a:pt x="325" y="897"/>
                    </a:lnTo>
                    <a:lnTo>
                      <a:pt x="319" y="898"/>
                    </a:lnTo>
                    <a:lnTo>
                      <a:pt x="315" y="897"/>
                    </a:lnTo>
                    <a:lnTo>
                      <a:pt x="314" y="897"/>
                    </a:lnTo>
                    <a:lnTo>
                      <a:pt x="313" y="897"/>
                    </a:lnTo>
                    <a:lnTo>
                      <a:pt x="312" y="896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2" y="895"/>
                    </a:lnTo>
                    <a:lnTo>
                      <a:pt x="312" y="895"/>
                    </a:lnTo>
                    <a:lnTo>
                      <a:pt x="312" y="885"/>
                    </a:lnTo>
                    <a:lnTo>
                      <a:pt x="312" y="885"/>
                    </a:lnTo>
                    <a:lnTo>
                      <a:pt x="312" y="879"/>
                    </a:lnTo>
                    <a:lnTo>
                      <a:pt x="309" y="875"/>
                    </a:lnTo>
                    <a:lnTo>
                      <a:pt x="309" y="875"/>
                    </a:lnTo>
                    <a:lnTo>
                      <a:pt x="306" y="870"/>
                    </a:lnTo>
                    <a:lnTo>
                      <a:pt x="301" y="861"/>
                    </a:lnTo>
                    <a:lnTo>
                      <a:pt x="301" y="863"/>
                    </a:lnTo>
                    <a:lnTo>
                      <a:pt x="301" y="861"/>
                    </a:lnTo>
                    <a:lnTo>
                      <a:pt x="300" y="855"/>
                    </a:lnTo>
                    <a:lnTo>
                      <a:pt x="299" y="846"/>
                    </a:lnTo>
                    <a:lnTo>
                      <a:pt x="300" y="840"/>
                    </a:lnTo>
                    <a:lnTo>
                      <a:pt x="300" y="834"/>
                    </a:lnTo>
                    <a:lnTo>
                      <a:pt x="300" y="834"/>
                    </a:lnTo>
                    <a:lnTo>
                      <a:pt x="300" y="827"/>
                    </a:lnTo>
                    <a:lnTo>
                      <a:pt x="296" y="821"/>
                    </a:lnTo>
                    <a:lnTo>
                      <a:pt x="295" y="817"/>
                    </a:lnTo>
                    <a:lnTo>
                      <a:pt x="295" y="815"/>
                    </a:lnTo>
                    <a:lnTo>
                      <a:pt x="295" y="815"/>
                    </a:lnTo>
                    <a:lnTo>
                      <a:pt x="294" y="810"/>
                    </a:lnTo>
                    <a:lnTo>
                      <a:pt x="294" y="810"/>
                    </a:lnTo>
                    <a:lnTo>
                      <a:pt x="294" y="808"/>
                    </a:lnTo>
                    <a:lnTo>
                      <a:pt x="294" y="804"/>
                    </a:lnTo>
                    <a:lnTo>
                      <a:pt x="295" y="802"/>
                    </a:lnTo>
                    <a:lnTo>
                      <a:pt x="295" y="802"/>
                    </a:lnTo>
                    <a:lnTo>
                      <a:pt x="301" y="795"/>
                    </a:lnTo>
                    <a:lnTo>
                      <a:pt x="303" y="793"/>
                    </a:lnTo>
                    <a:lnTo>
                      <a:pt x="303" y="793"/>
                    </a:lnTo>
                    <a:lnTo>
                      <a:pt x="305" y="795"/>
                    </a:lnTo>
                    <a:lnTo>
                      <a:pt x="309" y="801"/>
                    </a:lnTo>
                    <a:lnTo>
                      <a:pt x="312" y="801"/>
                    </a:lnTo>
                    <a:lnTo>
                      <a:pt x="312" y="801"/>
                    </a:lnTo>
                    <a:lnTo>
                      <a:pt x="312" y="793"/>
                    </a:lnTo>
                    <a:lnTo>
                      <a:pt x="311" y="791"/>
                    </a:lnTo>
                    <a:lnTo>
                      <a:pt x="311" y="791"/>
                    </a:lnTo>
                    <a:lnTo>
                      <a:pt x="308" y="785"/>
                    </a:lnTo>
                    <a:lnTo>
                      <a:pt x="305" y="782"/>
                    </a:lnTo>
                    <a:lnTo>
                      <a:pt x="303" y="779"/>
                    </a:lnTo>
                    <a:lnTo>
                      <a:pt x="303" y="778"/>
                    </a:lnTo>
                    <a:lnTo>
                      <a:pt x="303" y="778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3" y="757"/>
                    </a:lnTo>
                    <a:lnTo>
                      <a:pt x="306" y="751"/>
                    </a:lnTo>
                    <a:lnTo>
                      <a:pt x="306" y="751"/>
                    </a:lnTo>
                    <a:lnTo>
                      <a:pt x="308" y="746"/>
                    </a:lnTo>
                    <a:lnTo>
                      <a:pt x="312" y="737"/>
                    </a:lnTo>
                    <a:lnTo>
                      <a:pt x="312" y="737"/>
                    </a:lnTo>
                    <a:lnTo>
                      <a:pt x="311" y="735"/>
                    </a:lnTo>
                    <a:lnTo>
                      <a:pt x="311" y="735"/>
                    </a:lnTo>
                    <a:lnTo>
                      <a:pt x="305" y="728"/>
                    </a:lnTo>
                    <a:lnTo>
                      <a:pt x="300" y="724"/>
                    </a:lnTo>
                    <a:lnTo>
                      <a:pt x="297" y="721"/>
                    </a:lnTo>
                    <a:lnTo>
                      <a:pt x="297" y="720"/>
                    </a:lnTo>
                    <a:lnTo>
                      <a:pt x="299" y="718"/>
                    </a:lnTo>
                    <a:lnTo>
                      <a:pt x="302" y="716"/>
                    </a:lnTo>
                    <a:lnTo>
                      <a:pt x="308" y="714"/>
                    </a:lnTo>
                    <a:lnTo>
                      <a:pt x="314" y="712"/>
                    </a:lnTo>
                    <a:lnTo>
                      <a:pt x="318" y="708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4" y="695"/>
                    </a:lnTo>
                    <a:lnTo>
                      <a:pt x="325" y="689"/>
                    </a:lnTo>
                    <a:lnTo>
                      <a:pt x="325" y="684"/>
                    </a:lnTo>
                    <a:lnTo>
                      <a:pt x="325" y="684"/>
                    </a:lnTo>
                    <a:lnTo>
                      <a:pt x="324" y="677"/>
                    </a:lnTo>
                    <a:lnTo>
                      <a:pt x="320" y="666"/>
                    </a:lnTo>
                    <a:lnTo>
                      <a:pt x="319" y="662"/>
                    </a:lnTo>
                    <a:lnTo>
                      <a:pt x="319" y="661"/>
                    </a:lnTo>
                    <a:lnTo>
                      <a:pt x="319" y="661"/>
                    </a:lnTo>
                    <a:lnTo>
                      <a:pt x="318" y="661"/>
                    </a:lnTo>
                    <a:lnTo>
                      <a:pt x="319" y="662"/>
                    </a:lnTo>
                    <a:lnTo>
                      <a:pt x="324" y="669"/>
                    </a:lnTo>
                    <a:lnTo>
                      <a:pt x="325" y="671"/>
                    </a:lnTo>
                    <a:lnTo>
                      <a:pt x="325" y="671"/>
                    </a:lnTo>
                    <a:lnTo>
                      <a:pt x="327" y="672"/>
                    </a:lnTo>
                    <a:lnTo>
                      <a:pt x="327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32" y="671"/>
                    </a:lnTo>
                    <a:lnTo>
                      <a:pt x="332" y="671"/>
                    </a:lnTo>
                    <a:lnTo>
                      <a:pt x="336" y="667"/>
                    </a:lnTo>
                    <a:lnTo>
                      <a:pt x="340" y="662"/>
                    </a:lnTo>
                    <a:lnTo>
                      <a:pt x="345" y="659"/>
                    </a:lnTo>
                    <a:lnTo>
                      <a:pt x="345" y="653"/>
                    </a:lnTo>
                    <a:lnTo>
                      <a:pt x="345" y="653"/>
                    </a:lnTo>
                    <a:lnTo>
                      <a:pt x="344" y="650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3" y="649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7"/>
                    </a:lnTo>
                    <a:lnTo>
                      <a:pt x="343" y="644"/>
                    </a:lnTo>
                    <a:lnTo>
                      <a:pt x="346" y="641"/>
                    </a:lnTo>
                    <a:lnTo>
                      <a:pt x="350" y="636"/>
                    </a:lnTo>
                    <a:lnTo>
                      <a:pt x="352" y="633"/>
                    </a:lnTo>
                    <a:lnTo>
                      <a:pt x="356" y="629"/>
                    </a:lnTo>
                    <a:lnTo>
                      <a:pt x="361" y="627"/>
                    </a:lnTo>
                    <a:lnTo>
                      <a:pt x="365" y="625"/>
                    </a:lnTo>
                    <a:lnTo>
                      <a:pt x="369" y="622"/>
                    </a:lnTo>
                    <a:lnTo>
                      <a:pt x="371" y="619"/>
                    </a:lnTo>
                    <a:lnTo>
                      <a:pt x="371" y="619"/>
                    </a:lnTo>
                    <a:lnTo>
                      <a:pt x="374" y="617"/>
                    </a:lnTo>
                    <a:lnTo>
                      <a:pt x="374" y="617"/>
                    </a:lnTo>
                    <a:lnTo>
                      <a:pt x="376" y="611"/>
                    </a:lnTo>
                    <a:lnTo>
                      <a:pt x="377" y="604"/>
                    </a:lnTo>
                    <a:lnTo>
                      <a:pt x="381" y="598"/>
                    </a:lnTo>
                    <a:lnTo>
                      <a:pt x="382" y="596"/>
                    </a:lnTo>
                    <a:lnTo>
                      <a:pt x="386" y="594"/>
                    </a:lnTo>
                    <a:lnTo>
                      <a:pt x="388" y="593"/>
                    </a:lnTo>
                    <a:lnTo>
                      <a:pt x="389" y="593"/>
                    </a:lnTo>
                    <a:lnTo>
                      <a:pt x="389" y="594"/>
                    </a:lnTo>
                    <a:lnTo>
                      <a:pt x="389" y="596"/>
                    </a:lnTo>
                    <a:lnTo>
                      <a:pt x="389" y="596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2" y="598"/>
                    </a:lnTo>
                    <a:lnTo>
                      <a:pt x="392" y="598"/>
                    </a:lnTo>
                    <a:lnTo>
                      <a:pt x="394" y="597"/>
                    </a:lnTo>
                    <a:lnTo>
                      <a:pt x="396" y="596"/>
                    </a:lnTo>
                    <a:lnTo>
                      <a:pt x="396" y="596"/>
                    </a:lnTo>
                    <a:lnTo>
                      <a:pt x="398" y="594"/>
                    </a:lnTo>
                    <a:lnTo>
                      <a:pt x="398" y="593"/>
                    </a:lnTo>
                    <a:lnTo>
                      <a:pt x="399" y="590"/>
                    </a:lnTo>
                    <a:lnTo>
                      <a:pt x="400" y="586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2" y="584"/>
                    </a:lnTo>
                    <a:lnTo>
                      <a:pt x="419" y="569"/>
                    </a:lnTo>
                    <a:lnTo>
                      <a:pt x="429" y="560"/>
                    </a:lnTo>
                    <a:lnTo>
                      <a:pt x="438" y="554"/>
                    </a:lnTo>
                    <a:lnTo>
                      <a:pt x="439" y="553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43" y="544"/>
                    </a:lnTo>
                    <a:lnTo>
                      <a:pt x="445" y="529"/>
                    </a:lnTo>
                    <a:lnTo>
                      <a:pt x="446" y="512"/>
                    </a:lnTo>
                    <a:lnTo>
                      <a:pt x="449" y="506"/>
                    </a:lnTo>
                    <a:lnTo>
                      <a:pt x="451" y="503"/>
                    </a:lnTo>
                    <a:lnTo>
                      <a:pt x="457" y="497"/>
                    </a:lnTo>
                    <a:lnTo>
                      <a:pt x="462" y="488"/>
                    </a:lnTo>
                    <a:lnTo>
                      <a:pt x="464" y="481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1" y="469"/>
                    </a:lnTo>
                    <a:lnTo>
                      <a:pt x="454" y="463"/>
                    </a:lnTo>
                    <a:lnTo>
                      <a:pt x="454" y="463"/>
                    </a:lnTo>
                    <a:lnTo>
                      <a:pt x="446" y="456"/>
                    </a:lnTo>
                    <a:lnTo>
                      <a:pt x="444" y="453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7"/>
                    </a:lnTo>
                    <a:lnTo>
                      <a:pt x="443" y="443"/>
                    </a:lnTo>
                    <a:lnTo>
                      <a:pt x="446" y="435"/>
                    </a:lnTo>
                    <a:lnTo>
                      <a:pt x="450" y="425"/>
                    </a:lnTo>
                    <a:lnTo>
                      <a:pt x="452" y="418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4" y="411"/>
                    </a:lnTo>
                    <a:lnTo>
                      <a:pt x="454" y="411"/>
                    </a:lnTo>
                    <a:lnTo>
                      <a:pt x="452" y="405"/>
                    </a:lnTo>
                    <a:lnTo>
                      <a:pt x="452" y="399"/>
                    </a:lnTo>
                    <a:lnTo>
                      <a:pt x="452" y="398"/>
                    </a:lnTo>
                    <a:lnTo>
                      <a:pt x="454" y="396"/>
                    </a:lnTo>
                    <a:lnTo>
                      <a:pt x="458" y="393"/>
                    </a:lnTo>
                    <a:lnTo>
                      <a:pt x="460" y="392"/>
                    </a:lnTo>
                    <a:lnTo>
                      <a:pt x="460" y="392"/>
                    </a:lnTo>
                    <a:lnTo>
                      <a:pt x="458" y="389"/>
                    </a:lnTo>
                    <a:lnTo>
                      <a:pt x="458" y="389"/>
                    </a:lnTo>
                    <a:lnTo>
                      <a:pt x="456" y="388"/>
                    </a:lnTo>
                    <a:lnTo>
                      <a:pt x="455" y="388"/>
                    </a:lnTo>
                    <a:lnTo>
                      <a:pt x="449" y="388"/>
                    </a:lnTo>
                    <a:lnTo>
                      <a:pt x="449" y="388"/>
                    </a:lnTo>
                    <a:lnTo>
                      <a:pt x="450" y="386"/>
                    </a:lnTo>
                    <a:lnTo>
                      <a:pt x="457" y="379"/>
                    </a:lnTo>
                    <a:lnTo>
                      <a:pt x="462" y="375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1" y="365"/>
                    </a:lnTo>
                    <a:lnTo>
                      <a:pt x="460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66" y="363"/>
                    </a:lnTo>
                    <a:lnTo>
                      <a:pt x="466" y="363"/>
                    </a:lnTo>
                    <a:lnTo>
                      <a:pt x="468" y="361"/>
                    </a:lnTo>
                    <a:lnTo>
                      <a:pt x="471" y="358"/>
                    </a:lnTo>
                    <a:lnTo>
                      <a:pt x="474" y="355"/>
                    </a:lnTo>
                    <a:lnTo>
                      <a:pt x="475" y="355"/>
                    </a:lnTo>
                    <a:lnTo>
                      <a:pt x="475" y="357"/>
                    </a:lnTo>
                    <a:lnTo>
                      <a:pt x="475" y="357"/>
                    </a:lnTo>
                    <a:lnTo>
                      <a:pt x="475" y="360"/>
                    </a:lnTo>
                    <a:lnTo>
                      <a:pt x="475" y="360"/>
                    </a:lnTo>
                    <a:lnTo>
                      <a:pt x="477" y="362"/>
                    </a:lnTo>
                    <a:lnTo>
                      <a:pt x="477" y="362"/>
                    </a:lnTo>
                    <a:lnTo>
                      <a:pt x="480" y="362"/>
                    </a:lnTo>
                    <a:lnTo>
                      <a:pt x="481" y="362"/>
                    </a:lnTo>
                    <a:lnTo>
                      <a:pt x="481" y="358"/>
                    </a:lnTo>
                    <a:lnTo>
                      <a:pt x="482" y="358"/>
                    </a:lnTo>
                    <a:lnTo>
                      <a:pt x="481" y="351"/>
                    </a:lnTo>
                    <a:lnTo>
                      <a:pt x="477" y="343"/>
                    </a:lnTo>
                    <a:lnTo>
                      <a:pt x="476" y="335"/>
                    </a:lnTo>
                    <a:lnTo>
                      <a:pt x="477" y="331"/>
                    </a:lnTo>
                    <a:lnTo>
                      <a:pt x="479" y="331"/>
                    </a:lnTo>
                    <a:lnTo>
                      <a:pt x="481" y="331"/>
                    </a:lnTo>
                    <a:lnTo>
                      <a:pt x="481" y="332"/>
                    </a:lnTo>
                    <a:lnTo>
                      <a:pt x="482" y="332"/>
                    </a:lnTo>
                    <a:lnTo>
                      <a:pt x="485" y="333"/>
                    </a:lnTo>
                    <a:lnTo>
                      <a:pt x="485" y="333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8" y="335"/>
                    </a:lnTo>
                    <a:lnTo>
                      <a:pt x="488" y="335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89" y="324"/>
                    </a:lnTo>
                    <a:lnTo>
                      <a:pt x="491" y="323"/>
                    </a:lnTo>
                    <a:lnTo>
                      <a:pt x="491" y="323"/>
                    </a:lnTo>
                    <a:lnTo>
                      <a:pt x="494" y="325"/>
                    </a:lnTo>
                    <a:lnTo>
                      <a:pt x="498" y="329"/>
                    </a:lnTo>
                    <a:lnTo>
                      <a:pt x="498" y="329"/>
                    </a:lnTo>
                    <a:lnTo>
                      <a:pt x="502" y="331"/>
                    </a:lnTo>
                    <a:lnTo>
                      <a:pt x="505" y="332"/>
                    </a:lnTo>
                    <a:lnTo>
                      <a:pt x="505" y="332"/>
                    </a:lnTo>
                    <a:lnTo>
                      <a:pt x="507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1" y="331"/>
                    </a:lnTo>
                    <a:lnTo>
                      <a:pt x="512" y="330"/>
                    </a:lnTo>
                    <a:lnTo>
                      <a:pt x="513" y="327"/>
                    </a:lnTo>
                    <a:lnTo>
                      <a:pt x="514" y="326"/>
                    </a:lnTo>
                    <a:lnTo>
                      <a:pt x="518" y="326"/>
                    </a:lnTo>
                    <a:lnTo>
                      <a:pt x="533" y="323"/>
                    </a:lnTo>
                    <a:lnTo>
                      <a:pt x="556" y="319"/>
                    </a:lnTo>
                    <a:lnTo>
                      <a:pt x="554" y="312"/>
                    </a:lnTo>
                    <a:lnTo>
                      <a:pt x="551" y="306"/>
                    </a:lnTo>
                    <a:lnTo>
                      <a:pt x="544" y="295"/>
                    </a:lnTo>
                    <a:lnTo>
                      <a:pt x="537" y="287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1" y="283"/>
                    </a:lnTo>
                    <a:lnTo>
                      <a:pt x="536" y="288"/>
                    </a:lnTo>
                    <a:lnTo>
                      <a:pt x="543" y="295"/>
                    </a:lnTo>
                    <a:lnTo>
                      <a:pt x="550" y="306"/>
                    </a:lnTo>
                    <a:lnTo>
                      <a:pt x="553" y="312"/>
                    </a:lnTo>
                    <a:lnTo>
                      <a:pt x="555" y="319"/>
                    </a:lnTo>
                    <a:lnTo>
                      <a:pt x="533" y="321"/>
                    </a:lnTo>
                    <a:lnTo>
                      <a:pt x="518" y="325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2" y="326"/>
                    </a:lnTo>
                    <a:lnTo>
                      <a:pt x="512" y="326"/>
                    </a:lnTo>
                    <a:lnTo>
                      <a:pt x="511" y="329"/>
                    </a:lnTo>
                    <a:lnTo>
                      <a:pt x="511" y="331"/>
                    </a:lnTo>
                    <a:lnTo>
                      <a:pt x="507" y="331"/>
                    </a:lnTo>
                    <a:lnTo>
                      <a:pt x="505" y="331"/>
                    </a:lnTo>
                    <a:lnTo>
                      <a:pt x="504" y="331"/>
                    </a:lnTo>
                    <a:lnTo>
                      <a:pt x="498" y="327"/>
                    </a:lnTo>
                    <a:lnTo>
                      <a:pt x="495" y="325"/>
                    </a:lnTo>
                    <a:lnTo>
                      <a:pt x="495" y="325"/>
                    </a:lnTo>
                    <a:lnTo>
                      <a:pt x="492" y="321"/>
                    </a:lnTo>
                    <a:lnTo>
                      <a:pt x="491" y="321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89" y="329"/>
                    </a:lnTo>
                    <a:lnTo>
                      <a:pt x="488" y="332"/>
                    </a:lnTo>
                    <a:lnTo>
                      <a:pt x="488" y="333"/>
                    </a:lnTo>
                    <a:lnTo>
                      <a:pt x="487" y="333"/>
                    </a:lnTo>
                    <a:lnTo>
                      <a:pt x="486" y="332"/>
                    </a:lnTo>
                    <a:lnTo>
                      <a:pt x="482" y="331"/>
                    </a:lnTo>
                    <a:lnTo>
                      <a:pt x="482" y="331"/>
                    </a:lnTo>
                    <a:lnTo>
                      <a:pt x="481" y="331"/>
                    </a:lnTo>
                    <a:lnTo>
                      <a:pt x="479" y="330"/>
                    </a:lnTo>
                    <a:lnTo>
                      <a:pt x="477" y="330"/>
                    </a:lnTo>
                    <a:lnTo>
                      <a:pt x="476" y="331"/>
                    </a:lnTo>
                    <a:lnTo>
                      <a:pt x="476" y="331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6" y="343"/>
                    </a:lnTo>
                    <a:lnTo>
                      <a:pt x="480" y="352"/>
                    </a:lnTo>
                    <a:lnTo>
                      <a:pt x="481" y="358"/>
                    </a:lnTo>
                    <a:lnTo>
                      <a:pt x="480" y="361"/>
                    </a:lnTo>
                    <a:lnTo>
                      <a:pt x="479" y="361"/>
                    </a:lnTo>
                    <a:lnTo>
                      <a:pt x="476" y="360"/>
                    </a:lnTo>
                    <a:lnTo>
                      <a:pt x="476" y="357"/>
                    </a:lnTo>
                    <a:lnTo>
                      <a:pt x="476" y="355"/>
                    </a:lnTo>
                    <a:lnTo>
                      <a:pt x="476" y="354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70" y="357"/>
                    </a:lnTo>
                    <a:lnTo>
                      <a:pt x="467" y="361"/>
                    </a:lnTo>
                    <a:lnTo>
                      <a:pt x="464" y="362"/>
                    </a:lnTo>
                    <a:lnTo>
                      <a:pt x="462" y="363"/>
                    </a:lnTo>
                    <a:lnTo>
                      <a:pt x="458" y="364"/>
                    </a:lnTo>
                    <a:lnTo>
                      <a:pt x="456" y="364"/>
                    </a:lnTo>
                    <a:lnTo>
                      <a:pt x="460" y="367"/>
                    </a:lnTo>
                    <a:lnTo>
                      <a:pt x="460" y="367"/>
                    </a:lnTo>
                    <a:lnTo>
                      <a:pt x="463" y="367"/>
                    </a:lnTo>
                    <a:lnTo>
                      <a:pt x="463" y="369"/>
                    </a:lnTo>
                    <a:lnTo>
                      <a:pt x="461" y="374"/>
                    </a:lnTo>
                    <a:lnTo>
                      <a:pt x="457" y="379"/>
                    </a:lnTo>
                    <a:lnTo>
                      <a:pt x="449" y="385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8"/>
                    </a:lnTo>
                    <a:lnTo>
                      <a:pt x="448" y="389"/>
                    </a:lnTo>
                    <a:lnTo>
                      <a:pt x="455" y="389"/>
                    </a:lnTo>
                    <a:lnTo>
                      <a:pt x="458" y="389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1" y="399"/>
                    </a:lnTo>
                    <a:lnTo>
                      <a:pt x="451" y="399"/>
                    </a:lnTo>
                    <a:lnTo>
                      <a:pt x="451" y="405"/>
                    </a:lnTo>
                    <a:lnTo>
                      <a:pt x="452" y="411"/>
                    </a:lnTo>
                    <a:lnTo>
                      <a:pt x="452" y="414"/>
                    </a:lnTo>
                    <a:lnTo>
                      <a:pt x="451" y="417"/>
                    </a:lnTo>
                    <a:lnTo>
                      <a:pt x="449" y="425"/>
                    </a:lnTo>
                    <a:lnTo>
                      <a:pt x="445" y="433"/>
                    </a:lnTo>
                    <a:lnTo>
                      <a:pt x="442" y="443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3" y="453"/>
                    </a:lnTo>
                    <a:lnTo>
                      <a:pt x="445" y="456"/>
                    </a:lnTo>
                    <a:lnTo>
                      <a:pt x="452" y="463"/>
                    </a:lnTo>
                    <a:lnTo>
                      <a:pt x="452" y="463"/>
                    </a:lnTo>
                    <a:lnTo>
                      <a:pt x="460" y="470"/>
                    </a:lnTo>
                    <a:lnTo>
                      <a:pt x="463" y="476"/>
                    </a:lnTo>
                    <a:lnTo>
                      <a:pt x="464" y="475"/>
                    </a:lnTo>
                    <a:lnTo>
                      <a:pt x="463" y="475"/>
                    </a:lnTo>
                    <a:lnTo>
                      <a:pt x="463" y="480"/>
                    </a:lnTo>
                    <a:lnTo>
                      <a:pt x="461" y="488"/>
                    </a:lnTo>
                    <a:lnTo>
                      <a:pt x="456" y="497"/>
                    </a:lnTo>
                    <a:lnTo>
                      <a:pt x="450" y="503"/>
                    </a:lnTo>
                    <a:lnTo>
                      <a:pt x="448" y="506"/>
                    </a:lnTo>
                    <a:lnTo>
                      <a:pt x="448" y="506"/>
                    </a:lnTo>
                    <a:lnTo>
                      <a:pt x="445" y="512"/>
                    </a:lnTo>
                    <a:lnTo>
                      <a:pt x="444" y="528"/>
                    </a:lnTo>
                    <a:lnTo>
                      <a:pt x="442" y="544"/>
                    </a:lnTo>
                    <a:lnTo>
                      <a:pt x="440" y="549"/>
                    </a:lnTo>
                    <a:lnTo>
                      <a:pt x="438" y="551"/>
                    </a:lnTo>
                    <a:lnTo>
                      <a:pt x="437" y="553"/>
                    </a:lnTo>
                    <a:lnTo>
                      <a:pt x="429" y="560"/>
                    </a:lnTo>
                    <a:lnTo>
                      <a:pt x="418" y="568"/>
                    </a:lnTo>
                    <a:lnTo>
                      <a:pt x="401" y="582"/>
                    </a:lnTo>
                    <a:lnTo>
                      <a:pt x="400" y="584"/>
                    </a:lnTo>
                    <a:lnTo>
                      <a:pt x="399" y="584"/>
                    </a:lnTo>
                    <a:lnTo>
                      <a:pt x="399" y="585"/>
                    </a:lnTo>
                    <a:lnTo>
                      <a:pt x="399" y="585"/>
                    </a:lnTo>
                    <a:lnTo>
                      <a:pt x="398" y="590"/>
                    </a:lnTo>
                    <a:lnTo>
                      <a:pt x="396" y="593"/>
                    </a:lnTo>
                    <a:lnTo>
                      <a:pt x="395" y="596"/>
                    </a:lnTo>
                    <a:lnTo>
                      <a:pt x="394" y="596"/>
                    </a:lnTo>
                    <a:lnTo>
                      <a:pt x="392" y="597"/>
                    </a:lnTo>
                    <a:lnTo>
                      <a:pt x="392" y="597"/>
                    </a:lnTo>
                    <a:lnTo>
                      <a:pt x="390" y="596"/>
                    </a:lnTo>
                    <a:lnTo>
                      <a:pt x="390" y="593"/>
                    </a:lnTo>
                    <a:lnTo>
                      <a:pt x="390" y="593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8" y="592"/>
                    </a:lnTo>
                    <a:lnTo>
                      <a:pt x="388" y="592"/>
                    </a:lnTo>
                    <a:lnTo>
                      <a:pt x="384" y="593"/>
                    </a:lnTo>
                    <a:lnTo>
                      <a:pt x="384" y="593"/>
                    </a:lnTo>
                    <a:lnTo>
                      <a:pt x="382" y="596"/>
                    </a:lnTo>
                    <a:lnTo>
                      <a:pt x="382" y="596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76" y="603"/>
                    </a:lnTo>
                    <a:lnTo>
                      <a:pt x="375" y="610"/>
                    </a:lnTo>
                    <a:lnTo>
                      <a:pt x="373" y="616"/>
                    </a:lnTo>
                    <a:lnTo>
                      <a:pt x="370" y="619"/>
                    </a:lnTo>
                    <a:lnTo>
                      <a:pt x="369" y="621"/>
                    </a:lnTo>
                    <a:lnTo>
                      <a:pt x="365" y="624"/>
                    </a:lnTo>
                    <a:lnTo>
                      <a:pt x="359" y="625"/>
                    </a:lnTo>
                    <a:lnTo>
                      <a:pt x="355" y="628"/>
                    </a:lnTo>
                    <a:lnTo>
                      <a:pt x="351" y="631"/>
                    </a:lnTo>
                    <a:lnTo>
                      <a:pt x="349" y="636"/>
                    </a:lnTo>
                    <a:lnTo>
                      <a:pt x="346" y="640"/>
                    </a:lnTo>
                    <a:lnTo>
                      <a:pt x="342" y="643"/>
                    </a:lnTo>
                    <a:lnTo>
                      <a:pt x="338" y="647"/>
                    </a:lnTo>
                    <a:lnTo>
                      <a:pt x="338" y="648"/>
                    </a:lnTo>
                    <a:lnTo>
                      <a:pt x="338" y="649"/>
                    </a:lnTo>
                    <a:lnTo>
                      <a:pt x="339" y="649"/>
                    </a:lnTo>
                    <a:lnTo>
                      <a:pt x="342" y="650"/>
                    </a:lnTo>
                    <a:lnTo>
                      <a:pt x="343" y="652"/>
                    </a:lnTo>
                    <a:lnTo>
                      <a:pt x="344" y="653"/>
                    </a:lnTo>
                    <a:lnTo>
                      <a:pt x="344" y="658"/>
                    </a:lnTo>
                    <a:lnTo>
                      <a:pt x="340" y="661"/>
                    </a:lnTo>
                    <a:lnTo>
                      <a:pt x="334" y="666"/>
                    </a:lnTo>
                    <a:lnTo>
                      <a:pt x="331" y="669"/>
                    </a:lnTo>
                    <a:lnTo>
                      <a:pt x="330" y="671"/>
                    </a:lnTo>
                    <a:lnTo>
                      <a:pt x="327" y="671"/>
                    </a:lnTo>
                    <a:lnTo>
                      <a:pt x="326" y="669"/>
                    </a:lnTo>
                    <a:lnTo>
                      <a:pt x="325" y="668"/>
                    </a:lnTo>
                    <a:lnTo>
                      <a:pt x="320" y="661"/>
                    </a:lnTo>
                    <a:lnTo>
                      <a:pt x="319" y="660"/>
                    </a:lnTo>
                    <a:lnTo>
                      <a:pt x="318" y="660"/>
                    </a:lnTo>
                    <a:lnTo>
                      <a:pt x="318" y="662"/>
                    </a:lnTo>
                    <a:lnTo>
                      <a:pt x="318" y="662"/>
                    </a:lnTo>
                    <a:lnTo>
                      <a:pt x="319" y="666"/>
                    </a:lnTo>
                    <a:lnTo>
                      <a:pt x="319" y="666"/>
                    </a:lnTo>
                    <a:lnTo>
                      <a:pt x="322" y="677"/>
                    </a:lnTo>
                    <a:lnTo>
                      <a:pt x="324" y="677"/>
                    </a:lnTo>
                    <a:lnTo>
                      <a:pt x="322" y="677"/>
                    </a:lnTo>
                    <a:lnTo>
                      <a:pt x="322" y="677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24" y="689"/>
                    </a:lnTo>
                    <a:lnTo>
                      <a:pt x="322" y="695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18" y="708"/>
                    </a:lnTo>
                    <a:lnTo>
                      <a:pt x="313" y="711"/>
                    </a:lnTo>
                    <a:lnTo>
                      <a:pt x="307" y="712"/>
                    </a:lnTo>
                    <a:lnTo>
                      <a:pt x="301" y="715"/>
                    </a:lnTo>
                    <a:lnTo>
                      <a:pt x="297" y="717"/>
                    </a:lnTo>
                    <a:lnTo>
                      <a:pt x="297" y="717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296" y="721"/>
                    </a:lnTo>
                    <a:lnTo>
                      <a:pt x="296" y="721"/>
                    </a:lnTo>
                    <a:lnTo>
                      <a:pt x="300" y="724"/>
                    </a:lnTo>
                    <a:lnTo>
                      <a:pt x="303" y="729"/>
                    </a:lnTo>
                    <a:lnTo>
                      <a:pt x="311" y="735"/>
                    </a:lnTo>
                    <a:lnTo>
                      <a:pt x="311" y="737"/>
                    </a:lnTo>
                    <a:lnTo>
                      <a:pt x="312" y="737"/>
                    </a:lnTo>
                    <a:lnTo>
                      <a:pt x="311" y="737"/>
                    </a:lnTo>
                    <a:lnTo>
                      <a:pt x="311" y="737"/>
                    </a:lnTo>
                    <a:lnTo>
                      <a:pt x="308" y="745"/>
                    </a:lnTo>
                    <a:lnTo>
                      <a:pt x="305" y="751"/>
                    </a:lnTo>
                    <a:lnTo>
                      <a:pt x="305" y="751"/>
                    </a:lnTo>
                    <a:lnTo>
                      <a:pt x="302" y="755"/>
                    </a:lnTo>
                    <a:lnTo>
                      <a:pt x="301" y="765"/>
                    </a:lnTo>
                    <a:lnTo>
                      <a:pt x="301" y="765"/>
                    </a:lnTo>
                    <a:lnTo>
                      <a:pt x="302" y="778"/>
                    </a:lnTo>
                    <a:lnTo>
                      <a:pt x="302" y="780"/>
                    </a:lnTo>
                    <a:lnTo>
                      <a:pt x="302" y="780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7" y="786"/>
                    </a:lnTo>
                    <a:lnTo>
                      <a:pt x="311" y="791"/>
                    </a:lnTo>
                    <a:lnTo>
                      <a:pt x="311" y="793"/>
                    </a:lnTo>
                    <a:lnTo>
                      <a:pt x="311" y="799"/>
                    </a:lnTo>
                    <a:lnTo>
                      <a:pt x="309" y="799"/>
                    </a:lnTo>
                    <a:lnTo>
                      <a:pt x="305" y="793"/>
                    </a:lnTo>
                    <a:lnTo>
                      <a:pt x="305" y="792"/>
                    </a:lnTo>
                    <a:lnTo>
                      <a:pt x="303" y="792"/>
                    </a:lnTo>
                    <a:lnTo>
                      <a:pt x="302" y="792"/>
                    </a:lnTo>
                    <a:lnTo>
                      <a:pt x="302" y="792"/>
                    </a:lnTo>
                    <a:lnTo>
                      <a:pt x="300" y="795"/>
                    </a:lnTo>
                    <a:lnTo>
                      <a:pt x="300" y="795"/>
                    </a:lnTo>
                    <a:lnTo>
                      <a:pt x="294" y="802"/>
                    </a:lnTo>
                    <a:lnTo>
                      <a:pt x="293" y="803"/>
                    </a:lnTo>
                    <a:lnTo>
                      <a:pt x="293" y="803"/>
                    </a:lnTo>
                    <a:lnTo>
                      <a:pt x="293" y="808"/>
                    </a:lnTo>
                    <a:lnTo>
                      <a:pt x="293" y="808"/>
                    </a:lnTo>
                    <a:lnTo>
                      <a:pt x="293" y="811"/>
                    </a:lnTo>
                    <a:lnTo>
                      <a:pt x="294" y="815"/>
                    </a:lnTo>
                    <a:lnTo>
                      <a:pt x="294" y="817"/>
                    </a:lnTo>
                    <a:lnTo>
                      <a:pt x="294" y="817"/>
                    </a:lnTo>
                    <a:lnTo>
                      <a:pt x="295" y="822"/>
                    </a:lnTo>
                    <a:lnTo>
                      <a:pt x="295" y="822"/>
                    </a:lnTo>
                    <a:lnTo>
                      <a:pt x="299" y="828"/>
                    </a:lnTo>
                    <a:lnTo>
                      <a:pt x="299" y="834"/>
                    </a:lnTo>
                    <a:lnTo>
                      <a:pt x="299" y="839"/>
                    </a:lnTo>
                    <a:lnTo>
                      <a:pt x="299" y="839"/>
                    </a:lnTo>
                    <a:lnTo>
                      <a:pt x="297" y="846"/>
                    </a:lnTo>
                    <a:lnTo>
                      <a:pt x="299" y="855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5" y="871"/>
                    </a:lnTo>
                    <a:lnTo>
                      <a:pt x="308" y="876"/>
                    </a:lnTo>
                    <a:lnTo>
                      <a:pt x="308" y="876"/>
                    </a:lnTo>
                    <a:lnTo>
                      <a:pt x="311" y="879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1" y="897"/>
                    </a:lnTo>
                    <a:lnTo>
                      <a:pt x="311" y="897"/>
                    </a:lnTo>
                    <a:lnTo>
                      <a:pt x="312" y="898"/>
                    </a:lnTo>
                    <a:lnTo>
                      <a:pt x="312" y="898"/>
                    </a:lnTo>
                    <a:lnTo>
                      <a:pt x="314" y="898"/>
                    </a:lnTo>
                    <a:lnTo>
                      <a:pt x="319" y="900"/>
                    </a:lnTo>
                    <a:lnTo>
                      <a:pt x="319" y="900"/>
                    </a:lnTo>
                    <a:lnTo>
                      <a:pt x="325" y="898"/>
                    </a:lnTo>
                    <a:lnTo>
                      <a:pt x="330" y="900"/>
                    </a:lnTo>
                    <a:lnTo>
                      <a:pt x="331" y="902"/>
                    </a:lnTo>
                    <a:lnTo>
                      <a:pt x="334" y="910"/>
                    </a:lnTo>
                    <a:lnTo>
                      <a:pt x="334" y="911"/>
                    </a:lnTo>
                    <a:lnTo>
                      <a:pt x="336" y="913"/>
                    </a:lnTo>
                    <a:lnTo>
                      <a:pt x="337" y="913"/>
                    </a:lnTo>
                    <a:lnTo>
                      <a:pt x="339" y="911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4" y="907"/>
                    </a:lnTo>
                    <a:lnTo>
                      <a:pt x="347" y="904"/>
                    </a:lnTo>
                    <a:lnTo>
                      <a:pt x="350" y="90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7"/>
                    </a:lnTo>
                    <a:lnTo>
                      <a:pt x="351" y="907"/>
                    </a:lnTo>
                    <a:lnTo>
                      <a:pt x="355" y="915"/>
                    </a:lnTo>
                    <a:lnTo>
                      <a:pt x="358" y="920"/>
                    </a:lnTo>
                    <a:lnTo>
                      <a:pt x="358" y="920"/>
                    </a:lnTo>
                    <a:lnTo>
                      <a:pt x="364" y="923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5" y="925"/>
                    </a:lnTo>
                    <a:lnTo>
                      <a:pt x="376" y="922"/>
                    </a:lnTo>
                    <a:lnTo>
                      <a:pt x="376" y="922"/>
                    </a:lnTo>
                    <a:lnTo>
                      <a:pt x="375" y="913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1"/>
                    </a:lnTo>
                    <a:lnTo>
                      <a:pt x="375" y="916"/>
                    </a:lnTo>
                    <a:lnTo>
                      <a:pt x="375" y="916"/>
                    </a:lnTo>
                    <a:lnTo>
                      <a:pt x="376" y="922"/>
                    </a:lnTo>
                    <a:lnTo>
                      <a:pt x="378" y="928"/>
                    </a:lnTo>
                    <a:lnTo>
                      <a:pt x="380" y="931"/>
                    </a:lnTo>
                    <a:lnTo>
                      <a:pt x="380" y="931"/>
                    </a:lnTo>
                    <a:lnTo>
                      <a:pt x="376" y="931"/>
                    </a:lnTo>
                    <a:lnTo>
                      <a:pt x="376" y="931"/>
                    </a:lnTo>
                    <a:lnTo>
                      <a:pt x="373" y="933"/>
                    </a:lnTo>
                    <a:lnTo>
                      <a:pt x="373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1" y="935"/>
                    </a:lnTo>
                    <a:lnTo>
                      <a:pt x="371" y="935"/>
                    </a:lnTo>
                    <a:lnTo>
                      <a:pt x="375" y="939"/>
                    </a:lnTo>
                    <a:lnTo>
                      <a:pt x="375" y="939"/>
                    </a:lnTo>
                    <a:lnTo>
                      <a:pt x="384" y="946"/>
                    </a:lnTo>
                    <a:lnTo>
                      <a:pt x="387" y="947"/>
                    </a:lnTo>
                    <a:lnTo>
                      <a:pt x="387" y="947"/>
                    </a:lnTo>
                    <a:lnTo>
                      <a:pt x="388" y="947"/>
                    </a:lnTo>
                    <a:lnTo>
                      <a:pt x="388" y="947"/>
                    </a:lnTo>
                    <a:lnTo>
                      <a:pt x="389" y="946"/>
                    </a:lnTo>
                    <a:lnTo>
                      <a:pt x="389" y="946"/>
                    </a:lnTo>
                    <a:lnTo>
                      <a:pt x="389" y="944"/>
                    </a:lnTo>
                    <a:lnTo>
                      <a:pt x="390" y="940"/>
                    </a:lnTo>
                    <a:lnTo>
                      <a:pt x="390" y="940"/>
                    </a:lnTo>
                    <a:lnTo>
                      <a:pt x="390" y="938"/>
                    </a:lnTo>
                    <a:lnTo>
                      <a:pt x="392" y="935"/>
                    </a:lnTo>
                    <a:lnTo>
                      <a:pt x="392" y="935"/>
                    </a:lnTo>
                    <a:lnTo>
                      <a:pt x="393" y="935"/>
                    </a:lnTo>
                    <a:lnTo>
                      <a:pt x="393" y="939"/>
                    </a:lnTo>
                    <a:lnTo>
                      <a:pt x="394" y="948"/>
                    </a:lnTo>
                    <a:lnTo>
                      <a:pt x="396" y="952"/>
                    </a:lnTo>
                    <a:lnTo>
                      <a:pt x="396" y="953"/>
                    </a:lnTo>
                    <a:lnTo>
                      <a:pt x="399" y="956"/>
                    </a:lnTo>
                    <a:lnTo>
                      <a:pt x="400" y="959"/>
                    </a:lnTo>
                    <a:lnTo>
                      <a:pt x="402" y="963"/>
                    </a:lnTo>
                    <a:lnTo>
                      <a:pt x="404" y="969"/>
                    </a:lnTo>
                    <a:lnTo>
                      <a:pt x="405" y="971"/>
                    </a:lnTo>
                    <a:lnTo>
                      <a:pt x="409" y="975"/>
                    </a:lnTo>
                    <a:lnTo>
                      <a:pt x="412" y="976"/>
                    </a:lnTo>
                    <a:lnTo>
                      <a:pt x="412" y="978"/>
                    </a:lnTo>
                    <a:lnTo>
                      <a:pt x="411" y="979"/>
                    </a:lnTo>
                    <a:lnTo>
                      <a:pt x="411" y="979"/>
                    </a:lnTo>
                    <a:lnTo>
                      <a:pt x="411" y="981"/>
                    </a:lnTo>
                    <a:lnTo>
                      <a:pt x="411" y="981"/>
                    </a:lnTo>
                    <a:lnTo>
                      <a:pt x="412" y="983"/>
                    </a:lnTo>
                    <a:lnTo>
                      <a:pt x="413" y="985"/>
                    </a:lnTo>
                    <a:lnTo>
                      <a:pt x="413" y="987"/>
                    </a:lnTo>
                    <a:lnTo>
                      <a:pt x="412" y="987"/>
                    </a:lnTo>
                    <a:lnTo>
                      <a:pt x="412" y="987"/>
                    </a:lnTo>
                    <a:lnTo>
                      <a:pt x="407" y="988"/>
                    </a:lnTo>
                    <a:lnTo>
                      <a:pt x="407" y="988"/>
                    </a:lnTo>
                    <a:lnTo>
                      <a:pt x="401" y="989"/>
                    </a:lnTo>
                    <a:lnTo>
                      <a:pt x="396" y="993"/>
                    </a:lnTo>
                    <a:lnTo>
                      <a:pt x="396" y="994"/>
                    </a:lnTo>
                    <a:lnTo>
                      <a:pt x="395" y="996"/>
                    </a:lnTo>
                    <a:lnTo>
                      <a:pt x="395" y="996"/>
                    </a:lnTo>
                    <a:lnTo>
                      <a:pt x="395" y="1003"/>
                    </a:lnTo>
                    <a:lnTo>
                      <a:pt x="394" y="1007"/>
                    </a:lnTo>
                    <a:lnTo>
                      <a:pt x="393" y="1008"/>
                    </a:lnTo>
                    <a:lnTo>
                      <a:pt x="393" y="1008"/>
                    </a:lnTo>
                    <a:lnTo>
                      <a:pt x="388" y="1014"/>
                    </a:lnTo>
                    <a:lnTo>
                      <a:pt x="381" y="1019"/>
                    </a:lnTo>
                    <a:lnTo>
                      <a:pt x="378" y="1025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7" y="1027"/>
                    </a:lnTo>
                    <a:lnTo>
                      <a:pt x="377" y="1028"/>
                    </a:lnTo>
                    <a:lnTo>
                      <a:pt x="381" y="1028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0" y="1026"/>
                    </a:lnTo>
                    <a:lnTo>
                      <a:pt x="392" y="1026"/>
                    </a:lnTo>
                    <a:lnTo>
                      <a:pt x="396" y="1030"/>
                    </a:lnTo>
                    <a:lnTo>
                      <a:pt x="398" y="1031"/>
                    </a:lnTo>
                    <a:lnTo>
                      <a:pt x="396" y="1032"/>
                    </a:lnTo>
                    <a:lnTo>
                      <a:pt x="390" y="1035"/>
                    </a:lnTo>
                    <a:lnTo>
                      <a:pt x="389" y="1035"/>
                    </a:lnTo>
                    <a:lnTo>
                      <a:pt x="387" y="1034"/>
                    </a:lnTo>
                    <a:lnTo>
                      <a:pt x="386" y="1033"/>
                    </a:lnTo>
                    <a:lnTo>
                      <a:pt x="386" y="1033"/>
                    </a:lnTo>
                    <a:lnTo>
                      <a:pt x="383" y="1033"/>
                    </a:lnTo>
                    <a:lnTo>
                      <a:pt x="382" y="1033"/>
                    </a:lnTo>
                    <a:lnTo>
                      <a:pt x="382" y="1037"/>
                    </a:lnTo>
                    <a:lnTo>
                      <a:pt x="382" y="1037"/>
                    </a:lnTo>
                    <a:lnTo>
                      <a:pt x="383" y="1043"/>
                    </a:lnTo>
                    <a:lnTo>
                      <a:pt x="384" y="1049"/>
                    </a:lnTo>
                    <a:lnTo>
                      <a:pt x="386" y="1053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2" y="1056"/>
                    </a:lnTo>
                    <a:lnTo>
                      <a:pt x="380" y="1055"/>
                    </a:lnTo>
                    <a:lnTo>
                      <a:pt x="380" y="1055"/>
                    </a:lnTo>
                    <a:lnTo>
                      <a:pt x="378" y="1056"/>
                    </a:lnTo>
                    <a:lnTo>
                      <a:pt x="378" y="1057"/>
                    </a:lnTo>
                    <a:lnTo>
                      <a:pt x="378" y="1056"/>
                    </a:lnTo>
                    <a:lnTo>
                      <a:pt x="377" y="1057"/>
                    </a:lnTo>
                    <a:lnTo>
                      <a:pt x="377" y="1057"/>
                    </a:lnTo>
                    <a:lnTo>
                      <a:pt x="375" y="1063"/>
                    </a:lnTo>
                    <a:lnTo>
                      <a:pt x="374" y="1064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68" y="1068"/>
                    </a:lnTo>
                    <a:lnTo>
                      <a:pt x="368" y="1068"/>
                    </a:lnTo>
                    <a:lnTo>
                      <a:pt x="368" y="1070"/>
                    </a:lnTo>
                    <a:lnTo>
                      <a:pt x="367" y="1074"/>
                    </a:lnTo>
                    <a:lnTo>
                      <a:pt x="364" y="1077"/>
                    </a:lnTo>
                    <a:lnTo>
                      <a:pt x="363" y="1077"/>
                    </a:lnTo>
                    <a:lnTo>
                      <a:pt x="362" y="1077"/>
                    </a:lnTo>
                    <a:lnTo>
                      <a:pt x="361" y="1077"/>
                    </a:lnTo>
                    <a:lnTo>
                      <a:pt x="359" y="1074"/>
                    </a:lnTo>
                    <a:lnTo>
                      <a:pt x="359" y="1072"/>
                    </a:lnTo>
                    <a:lnTo>
                      <a:pt x="356" y="1068"/>
                    </a:lnTo>
                    <a:lnTo>
                      <a:pt x="352" y="1062"/>
                    </a:lnTo>
                    <a:lnTo>
                      <a:pt x="351" y="1057"/>
                    </a:lnTo>
                    <a:lnTo>
                      <a:pt x="349" y="1057"/>
                    </a:lnTo>
                    <a:lnTo>
                      <a:pt x="349" y="1057"/>
                    </a:lnTo>
                    <a:lnTo>
                      <a:pt x="349" y="1059"/>
                    </a:lnTo>
                    <a:lnTo>
                      <a:pt x="346" y="1071"/>
                    </a:lnTo>
                    <a:lnTo>
                      <a:pt x="344" y="1078"/>
                    </a:lnTo>
                    <a:lnTo>
                      <a:pt x="340" y="1084"/>
                    </a:lnTo>
                    <a:lnTo>
                      <a:pt x="331" y="1093"/>
                    </a:lnTo>
                    <a:lnTo>
                      <a:pt x="326" y="1095"/>
                    </a:lnTo>
                    <a:lnTo>
                      <a:pt x="324" y="1095"/>
                    </a:lnTo>
                    <a:lnTo>
                      <a:pt x="324" y="1095"/>
                    </a:lnTo>
                    <a:lnTo>
                      <a:pt x="322" y="1096"/>
                    </a:lnTo>
                    <a:lnTo>
                      <a:pt x="322" y="1096"/>
                    </a:lnTo>
                    <a:lnTo>
                      <a:pt x="321" y="1100"/>
                    </a:lnTo>
                    <a:lnTo>
                      <a:pt x="321" y="1100"/>
                    </a:lnTo>
                    <a:lnTo>
                      <a:pt x="321" y="1102"/>
                    </a:lnTo>
                    <a:lnTo>
                      <a:pt x="320" y="1103"/>
                    </a:lnTo>
                    <a:lnTo>
                      <a:pt x="316" y="1107"/>
                    </a:lnTo>
                    <a:lnTo>
                      <a:pt x="312" y="1111"/>
                    </a:lnTo>
                    <a:lnTo>
                      <a:pt x="307" y="1112"/>
                    </a:lnTo>
                    <a:lnTo>
                      <a:pt x="283" y="1112"/>
                    </a:lnTo>
                    <a:lnTo>
                      <a:pt x="283" y="1113"/>
                    </a:lnTo>
                    <a:lnTo>
                      <a:pt x="296" y="1118"/>
                    </a:lnTo>
                    <a:lnTo>
                      <a:pt x="307" y="1123"/>
                    </a:lnTo>
                    <a:lnTo>
                      <a:pt x="312" y="1125"/>
                    </a:lnTo>
                    <a:lnTo>
                      <a:pt x="313" y="1125"/>
                    </a:lnTo>
                    <a:lnTo>
                      <a:pt x="313" y="1126"/>
                    </a:lnTo>
                    <a:lnTo>
                      <a:pt x="311" y="1127"/>
                    </a:lnTo>
                    <a:lnTo>
                      <a:pt x="307" y="1128"/>
                    </a:lnTo>
                    <a:lnTo>
                      <a:pt x="307" y="1128"/>
                    </a:lnTo>
                    <a:lnTo>
                      <a:pt x="306" y="1130"/>
                    </a:lnTo>
                    <a:lnTo>
                      <a:pt x="303" y="1130"/>
                    </a:lnTo>
                    <a:lnTo>
                      <a:pt x="302" y="1130"/>
                    </a:lnTo>
                    <a:lnTo>
                      <a:pt x="302" y="1130"/>
                    </a:lnTo>
                    <a:lnTo>
                      <a:pt x="294" y="1126"/>
                    </a:lnTo>
                    <a:lnTo>
                      <a:pt x="297" y="1131"/>
                    </a:lnTo>
                    <a:lnTo>
                      <a:pt x="300" y="1134"/>
                    </a:lnTo>
                    <a:lnTo>
                      <a:pt x="303" y="1137"/>
                    </a:lnTo>
                    <a:lnTo>
                      <a:pt x="309" y="1146"/>
                    </a:lnTo>
                    <a:lnTo>
                      <a:pt x="311" y="1150"/>
                    </a:lnTo>
                    <a:lnTo>
                      <a:pt x="311" y="1152"/>
                    </a:lnTo>
                    <a:lnTo>
                      <a:pt x="311" y="1157"/>
                    </a:lnTo>
                    <a:lnTo>
                      <a:pt x="311" y="1163"/>
                    </a:lnTo>
                    <a:lnTo>
                      <a:pt x="308" y="1168"/>
                    </a:lnTo>
                    <a:lnTo>
                      <a:pt x="306" y="1173"/>
                    </a:lnTo>
                    <a:lnTo>
                      <a:pt x="305" y="1174"/>
                    </a:lnTo>
                    <a:lnTo>
                      <a:pt x="305" y="1174"/>
                    </a:lnTo>
                    <a:lnTo>
                      <a:pt x="305" y="1175"/>
                    </a:lnTo>
                    <a:lnTo>
                      <a:pt x="305" y="1175"/>
                    </a:lnTo>
                    <a:lnTo>
                      <a:pt x="306" y="1179"/>
                    </a:lnTo>
                    <a:lnTo>
                      <a:pt x="306" y="1179"/>
                    </a:lnTo>
                    <a:lnTo>
                      <a:pt x="308" y="1182"/>
                    </a:lnTo>
                    <a:lnTo>
                      <a:pt x="309" y="1186"/>
                    </a:lnTo>
                    <a:lnTo>
                      <a:pt x="309" y="1187"/>
                    </a:lnTo>
                    <a:lnTo>
                      <a:pt x="308" y="1188"/>
                    </a:lnTo>
                    <a:lnTo>
                      <a:pt x="307" y="1188"/>
                    </a:lnTo>
                    <a:lnTo>
                      <a:pt x="303" y="1187"/>
                    </a:lnTo>
                    <a:lnTo>
                      <a:pt x="303" y="1187"/>
                    </a:lnTo>
                    <a:lnTo>
                      <a:pt x="302" y="1187"/>
                    </a:lnTo>
                    <a:lnTo>
                      <a:pt x="301" y="1187"/>
                    </a:lnTo>
                    <a:lnTo>
                      <a:pt x="300" y="1188"/>
                    </a:lnTo>
                    <a:lnTo>
                      <a:pt x="300" y="1188"/>
                    </a:lnTo>
                    <a:lnTo>
                      <a:pt x="299" y="1189"/>
                    </a:lnTo>
                    <a:lnTo>
                      <a:pt x="299" y="1189"/>
                    </a:lnTo>
                    <a:lnTo>
                      <a:pt x="299" y="1190"/>
                    </a:lnTo>
                    <a:lnTo>
                      <a:pt x="299" y="1190"/>
                    </a:lnTo>
                    <a:lnTo>
                      <a:pt x="301" y="1194"/>
                    </a:lnTo>
                    <a:lnTo>
                      <a:pt x="305" y="1196"/>
                    </a:lnTo>
                    <a:lnTo>
                      <a:pt x="307" y="1200"/>
                    </a:lnTo>
                    <a:lnTo>
                      <a:pt x="309" y="1204"/>
                    </a:lnTo>
                    <a:lnTo>
                      <a:pt x="309" y="1205"/>
                    </a:lnTo>
                    <a:lnTo>
                      <a:pt x="308" y="1207"/>
                    </a:lnTo>
                    <a:lnTo>
                      <a:pt x="308" y="1208"/>
                    </a:lnTo>
                    <a:lnTo>
                      <a:pt x="306" y="1212"/>
                    </a:lnTo>
                    <a:lnTo>
                      <a:pt x="305" y="1214"/>
                    </a:lnTo>
                    <a:lnTo>
                      <a:pt x="305" y="1214"/>
                    </a:lnTo>
                    <a:lnTo>
                      <a:pt x="305" y="1217"/>
                    </a:lnTo>
                    <a:lnTo>
                      <a:pt x="305" y="1218"/>
                    </a:lnTo>
                    <a:lnTo>
                      <a:pt x="307" y="1219"/>
                    </a:lnTo>
                    <a:lnTo>
                      <a:pt x="311" y="1221"/>
                    </a:lnTo>
                    <a:lnTo>
                      <a:pt x="312" y="1225"/>
                    </a:lnTo>
                    <a:lnTo>
                      <a:pt x="313" y="1227"/>
                    </a:lnTo>
                    <a:lnTo>
                      <a:pt x="312" y="1232"/>
                    </a:lnTo>
                    <a:lnTo>
                      <a:pt x="308" y="1237"/>
                    </a:lnTo>
                    <a:lnTo>
                      <a:pt x="305" y="1243"/>
                    </a:lnTo>
                    <a:lnTo>
                      <a:pt x="303" y="1246"/>
                    </a:lnTo>
                    <a:lnTo>
                      <a:pt x="303" y="1246"/>
                    </a:lnTo>
                    <a:lnTo>
                      <a:pt x="303" y="1257"/>
                    </a:lnTo>
                    <a:lnTo>
                      <a:pt x="305" y="1262"/>
                    </a:lnTo>
                    <a:lnTo>
                      <a:pt x="305" y="1262"/>
                    </a:lnTo>
                    <a:lnTo>
                      <a:pt x="305" y="1264"/>
                    </a:lnTo>
                    <a:lnTo>
                      <a:pt x="305" y="1264"/>
                    </a:lnTo>
                    <a:lnTo>
                      <a:pt x="307" y="1266"/>
                    </a:lnTo>
                    <a:lnTo>
                      <a:pt x="309" y="1268"/>
                    </a:lnTo>
                    <a:lnTo>
                      <a:pt x="309" y="1272"/>
                    </a:lnTo>
                    <a:lnTo>
                      <a:pt x="309" y="1272"/>
                    </a:lnTo>
                    <a:lnTo>
                      <a:pt x="307" y="1274"/>
                    </a:lnTo>
                    <a:lnTo>
                      <a:pt x="308" y="1274"/>
                    </a:lnTo>
                    <a:lnTo>
                      <a:pt x="307" y="1274"/>
                    </a:lnTo>
                    <a:lnTo>
                      <a:pt x="307" y="1274"/>
                    </a:lnTo>
                    <a:lnTo>
                      <a:pt x="305" y="1276"/>
                    </a:lnTo>
                    <a:lnTo>
                      <a:pt x="302" y="1280"/>
                    </a:lnTo>
                    <a:lnTo>
                      <a:pt x="301" y="1282"/>
                    </a:lnTo>
                    <a:lnTo>
                      <a:pt x="301" y="1285"/>
                    </a:lnTo>
                    <a:lnTo>
                      <a:pt x="301" y="1285"/>
                    </a:lnTo>
                    <a:lnTo>
                      <a:pt x="302" y="1292"/>
                    </a:lnTo>
                    <a:lnTo>
                      <a:pt x="303" y="1300"/>
                    </a:lnTo>
                    <a:lnTo>
                      <a:pt x="303" y="1300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0" y="1313"/>
                    </a:lnTo>
                    <a:lnTo>
                      <a:pt x="293" y="1335"/>
                    </a:lnTo>
                    <a:lnTo>
                      <a:pt x="289" y="1345"/>
                    </a:lnTo>
                    <a:lnTo>
                      <a:pt x="287" y="1355"/>
                    </a:lnTo>
                    <a:lnTo>
                      <a:pt x="284" y="1363"/>
                    </a:lnTo>
                    <a:lnTo>
                      <a:pt x="281" y="1369"/>
                    </a:lnTo>
                    <a:lnTo>
                      <a:pt x="278" y="1370"/>
                    </a:lnTo>
                    <a:lnTo>
                      <a:pt x="277" y="1370"/>
                    </a:lnTo>
                    <a:lnTo>
                      <a:pt x="275" y="1372"/>
                    </a:lnTo>
                    <a:lnTo>
                      <a:pt x="274" y="1370"/>
                    </a:lnTo>
                    <a:lnTo>
                      <a:pt x="270" y="1369"/>
                    </a:lnTo>
                    <a:lnTo>
                      <a:pt x="269" y="1366"/>
                    </a:lnTo>
                    <a:lnTo>
                      <a:pt x="266" y="1363"/>
                    </a:lnTo>
                    <a:lnTo>
                      <a:pt x="265" y="1361"/>
                    </a:lnTo>
                    <a:lnTo>
                      <a:pt x="265" y="1361"/>
                    </a:lnTo>
                    <a:lnTo>
                      <a:pt x="264" y="1361"/>
                    </a:lnTo>
                    <a:lnTo>
                      <a:pt x="264" y="1361"/>
                    </a:lnTo>
                    <a:lnTo>
                      <a:pt x="262" y="1365"/>
                    </a:lnTo>
                    <a:lnTo>
                      <a:pt x="259" y="1366"/>
                    </a:lnTo>
                    <a:lnTo>
                      <a:pt x="258" y="1367"/>
                    </a:lnTo>
                    <a:lnTo>
                      <a:pt x="254" y="1368"/>
                    </a:lnTo>
                    <a:lnTo>
                      <a:pt x="250" y="1369"/>
                    </a:lnTo>
                    <a:lnTo>
                      <a:pt x="231" y="1370"/>
                    </a:lnTo>
                    <a:lnTo>
                      <a:pt x="214" y="1373"/>
                    </a:lnTo>
                    <a:lnTo>
                      <a:pt x="212" y="1373"/>
                    </a:lnTo>
                    <a:lnTo>
                      <a:pt x="212" y="1373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09" y="1375"/>
                    </a:lnTo>
                    <a:lnTo>
                      <a:pt x="209" y="1375"/>
                    </a:lnTo>
                    <a:lnTo>
                      <a:pt x="210" y="1378"/>
                    </a:lnTo>
                    <a:lnTo>
                      <a:pt x="210" y="1381"/>
                    </a:lnTo>
                    <a:lnTo>
                      <a:pt x="210" y="1381"/>
                    </a:lnTo>
                    <a:lnTo>
                      <a:pt x="212" y="1384"/>
                    </a:lnTo>
                    <a:lnTo>
                      <a:pt x="212" y="1384"/>
                    </a:lnTo>
                    <a:lnTo>
                      <a:pt x="210" y="1385"/>
                    </a:lnTo>
                    <a:lnTo>
                      <a:pt x="210" y="1386"/>
                    </a:lnTo>
                    <a:lnTo>
                      <a:pt x="210" y="1387"/>
                    </a:lnTo>
                    <a:lnTo>
                      <a:pt x="203" y="1387"/>
                    </a:lnTo>
                    <a:lnTo>
                      <a:pt x="201" y="1388"/>
                    </a:lnTo>
                    <a:lnTo>
                      <a:pt x="200" y="1388"/>
                    </a:lnTo>
                    <a:lnTo>
                      <a:pt x="196" y="1392"/>
                    </a:lnTo>
                    <a:lnTo>
                      <a:pt x="188" y="1401"/>
                    </a:lnTo>
                    <a:lnTo>
                      <a:pt x="185" y="1403"/>
                    </a:lnTo>
                    <a:lnTo>
                      <a:pt x="185" y="1403"/>
                    </a:lnTo>
                    <a:lnTo>
                      <a:pt x="184" y="1406"/>
                    </a:lnTo>
                    <a:lnTo>
                      <a:pt x="183" y="1407"/>
                    </a:lnTo>
                    <a:lnTo>
                      <a:pt x="183" y="1409"/>
                    </a:lnTo>
                    <a:lnTo>
                      <a:pt x="184" y="1411"/>
                    </a:lnTo>
                    <a:lnTo>
                      <a:pt x="184" y="1411"/>
                    </a:lnTo>
                    <a:lnTo>
                      <a:pt x="187" y="1419"/>
                    </a:lnTo>
                    <a:lnTo>
                      <a:pt x="187" y="1419"/>
                    </a:lnTo>
                    <a:lnTo>
                      <a:pt x="194" y="1434"/>
                    </a:lnTo>
                    <a:lnTo>
                      <a:pt x="196" y="1437"/>
                    </a:lnTo>
                    <a:lnTo>
                      <a:pt x="196" y="1441"/>
                    </a:lnTo>
                    <a:lnTo>
                      <a:pt x="196" y="1441"/>
                    </a:lnTo>
                    <a:lnTo>
                      <a:pt x="196" y="1443"/>
                    </a:lnTo>
                    <a:lnTo>
                      <a:pt x="194" y="1446"/>
                    </a:lnTo>
                    <a:lnTo>
                      <a:pt x="194" y="1446"/>
                    </a:lnTo>
                    <a:lnTo>
                      <a:pt x="187" y="1454"/>
                    </a:lnTo>
                    <a:lnTo>
                      <a:pt x="187" y="1455"/>
                    </a:lnTo>
                    <a:lnTo>
                      <a:pt x="187" y="1454"/>
                    </a:lnTo>
                    <a:lnTo>
                      <a:pt x="184" y="1455"/>
                    </a:lnTo>
                    <a:lnTo>
                      <a:pt x="183" y="1456"/>
                    </a:lnTo>
                    <a:lnTo>
                      <a:pt x="181" y="1455"/>
                    </a:lnTo>
                    <a:lnTo>
                      <a:pt x="178" y="1452"/>
                    </a:lnTo>
                    <a:lnTo>
                      <a:pt x="176" y="1449"/>
                    </a:lnTo>
                    <a:lnTo>
                      <a:pt x="175" y="1448"/>
                    </a:lnTo>
                    <a:lnTo>
                      <a:pt x="175" y="1447"/>
                    </a:lnTo>
                    <a:lnTo>
                      <a:pt x="171" y="1447"/>
                    </a:lnTo>
                    <a:lnTo>
                      <a:pt x="171" y="1447"/>
                    </a:lnTo>
                    <a:lnTo>
                      <a:pt x="167" y="1447"/>
                    </a:lnTo>
                    <a:lnTo>
                      <a:pt x="167" y="1447"/>
                    </a:lnTo>
                    <a:lnTo>
                      <a:pt x="161" y="1448"/>
                    </a:lnTo>
                    <a:lnTo>
                      <a:pt x="145" y="1456"/>
                    </a:lnTo>
                    <a:lnTo>
                      <a:pt x="136" y="1459"/>
                    </a:lnTo>
                    <a:lnTo>
                      <a:pt x="128" y="1459"/>
                    </a:lnTo>
                    <a:lnTo>
                      <a:pt x="128" y="1460"/>
                    </a:lnTo>
                    <a:lnTo>
                      <a:pt x="128" y="1459"/>
                    </a:lnTo>
                    <a:lnTo>
                      <a:pt x="128" y="1459"/>
                    </a:lnTo>
                    <a:lnTo>
                      <a:pt x="120" y="1458"/>
                    </a:lnTo>
                    <a:lnTo>
                      <a:pt x="120" y="1458"/>
                    </a:lnTo>
                    <a:lnTo>
                      <a:pt x="116" y="1456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3" y="1448"/>
                    </a:lnTo>
                    <a:lnTo>
                      <a:pt x="113" y="1440"/>
                    </a:lnTo>
                    <a:lnTo>
                      <a:pt x="114" y="1437"/>
                    </a:lnTo>
                    <a:lnTo>
                      <a:pt x="116" y="1436"/>
                    </a:lnTo>
                    <a:lnTo>
                      <a:pt x="120" y="1434"/>
                    </a:lnTo>
                    <a:lnTo>
                      <a:pt x="120" y="1434"/>
                    </a:lnTo>
                    <a:lnTo>
                      <a:pt x="121" y="1432"/>
                    </a:lnTo>
                    <a:lnTo>
                      <a:pt x="121" y="1432"/>
                    </a:lnTo>
                    <a:lnTo>
                      <a:pt x="121" y="1430"/>
                    </a:lnTo>
                    <a:lnTo>
                      <a:pt x="121" y="1430"/>
                    </a:lnTo>
                    <a:lnTo>
                      <a:pt x="120" y="1425"/>
                    </a:lnTo>
                    <a:lnTo>
                      <a:pt x="120" y="1425"/>
                    </a:lnTo>
                    <a:lnTo>
                      <a:pt x="115" y="1418"/>
                    </a:lnTo>
                    <a:lnTo>
                      <a:pt x="108" y="141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3" y="1394"/>
                    </a:lnTo>
                    <a:lnTo>
                      <a:pt x="90" y="1388"/>
                    </a:lnTo>
                    <a:lnTo>
                      <a:pt x="86" y="1381"/>
                    </a:lnTo>
                    <a:lnTo>
                      <a:pt x="85" y="1374"/>
                    </a:lnTo>
                    <a:lnTo>
                      <a:pt x="84" y="1374"/>
                    </a:lnTo>
                    <a:lnTo>
                      <a:pt x="85" y="1374"/>
                    </a:lnTo>
                    <a:lnTo>
                      <a:pt x="85" y="1363"/>
                    </a:lnTo>
                    <a:lnTo>
                      <a:pt x="85" y="1363"/>
                    </a:lnTo>
                    <a:lnTo>
                      <a:pt x="88" y="1366"/>
                    </a:lnTo>
                    <a:lnTo>
                      <a:pt x="88" y="1366"/>
                    </a:lnTo>
                    <a:lnTo>
                      <a:pt x="93" y="1370"/>
                    </a:lnTo>
                    <a:lnTo>
                      <a:pt x="96" y="1372"/>
                    </a:lnTo>
                    <a:lnTo>
                      <a:pt x="96" y="1372"/>
                    </a:lnTo>
                    <a:lnTo>
                      <a:pt x="101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4" y="1372"/>
                    </a:lnTo>
                    <a:lnTo>
                      <a:pt x="104" y="1368"/>
                    </a:lnTo>
                    <a:lnTo>
                      <a:pt x="104" y="1368"/>
                    </a:lnTo>
                    <a:lnTo>
                      <a:pt x="103" y="1366"/>
                    </a:lnTo>
                    <a:lnTo>
                      <a:pt x="103" y="1366"/>
                    </a:lnTo>
                    <a:lnTo>
                      <a:pt x="99" y="1361"/>
                    </a:lnTo>
                    <a:lnTo>
                      <a:pt x="96" y="1355"/>
                    </a:lnTo>
                    <a:lnTo>
                      <a:pt x="95" y="1351"/>
                    </a:lnTo>
                    <a:lnTo>
                      <a:pt x="95" y="1351"/>
                    </a:lnTo>
                    <a:lnTo>
                      <a:pt x="102" y="1351"/>
                    </a:lnTo>
                    <a:lnTo>
                      <a:pt x="104" y="1350"/>
                    </a:lnTo>
                    <a:lnTo>
                      <a:pt x="104" y="1350"/>
                    </a:lnTo>
                    <a:lnTo>
                      <a:pt x="107" y="1348"/>
                    </a:lnTo>
                    <a:lnTo>
                      <a:pt x="107" y="1348"/>
                    </a:lnTo>
                    <a:lnTo>
                      <a:pt x="108" y="1345"/>
                    </a:lnTo>
                    <a:lnTo>
                      <a:pt x="108" y="1345"/>
                    </a:lnTo>
                    <a:lnTo>
                      <a:pt x="108" y="1343"/>
                    </a:lnTo>
                    <a:lnTo>
                      <a:pt x="108" y="1343"/>
                    </a:lnTo>
                    <a:lnTo>
                      <a:pt x="107" y="1339"/>
                    </a:lnTo>
                    <a:lnTo>
                      <a:pt x="107" y="1339"/>
                    </a:lnTo>
                    <a:lnTo>
                      <a:pt x="105" y="1336"/>
                    </a:lnTo>
                    <a:lnTo>
                      <a:pt x="105" y="1336"/>
                    </a:lnTo>
                    <a:lnTo>
                      <a:pt x="92" y="1316"/>
                    </a:lnTo>
                    <a:lnTo>
                      <a:pt x="72" y="1286"/>
                    </a:lnTo>
                    <a:lnTo>
                      <a:pt x="54" y="1258"/>
                    </a:lnTo>
                    <a:lnTo>
                      <a:pt x="53" y="1254"/>
                    </a:lnTo>
                    <a:lnTo>
                      <a:pt x="52" y="1250"/>
                    </a:lnTo>
                    <a:lnTo>
                      <a:pt x="49" y="1239"/>
                    </a:lnTo>
                    <a:lnTo>
                      <a:pt x="48" y="1231"/>
                    </a:lnTo>
                    <a:lnTo>
                      <a:pt x="47" y="1226"/>
                    </a:lnTo>
                    <a:lnTo>
                      <a:pt x="47" y="1226"/>
                    </a:lnTo>
                    <a:lnTo>
                      <a:pt x="46" y="1221"/>
                    </a:lnTo>
                    <a:lnTo>
                      <a:pt x="46" y="1221"/>
                    </a:lnTo>
                    <a:lnTo>
                      <a:pt x="41" y="1215"/>
                    </a:lnTo>
                    <a:lnTo>
                      <a:pt x="41" y="1213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37" y="1208"/>
                    </a:lnTo>
                    <a:lnTo>
                      <a:pt x="36" y="1205"/>
                    </a:lnTo>
                    <a:lnTo>
                      <a:pt x="36" y="1193"/>
                    </a:lnTo>
                    <a:lnTo>
                      <a:pt x="39" y="1185"/>
                    </a:lnTo>
                    <a:lnTo>
                      <a:pt x="41" y="1177"/>
                    </a:lnTo>
                    <a:lnTo>
                      <a:pt x="42" y="1167"/>
                    </a:lnTo>
                    <a:lnTo>
                      <a:pt x="43" y="1162"/>
                    </a:lnTo>
                    <a:lnTo>
                      <a:pt x="43" y="1162"/>
                    </a:lnTo>
                    <a:lnTo>
                      <a:pt x="42" y="1157"/>
                    </a:lnTo>
                    <a:lnTo>
                      <a:pt x="42" y="1157"/>
                    </a:lnTo>
                    <a:lnTo>
                      <a:pt x="41" y="1156"/>
                    </a:lnTo>
                    <a:lnTo>
                      <a:pt x="41" y="1156"/>
                    </a:lnTo>
                    <a:lnTo>
                      <a:pt x="35" y="1156"/>
                    </a:lnTo>
                    <a:lnTo>
                      <a:pt x="35" y="1156"/>
                    </a:lnTo>
                    <a:lnTo>
                      <a:pt x="30" y="1157"/>
                    </a:lnTo>
                    <a:lnTo>
                      <a:pt x="30" y="1157"/>
                    </a:lnTo>
                    <a:lnTo>
                      <a:pt x="27" y="1159"/>
                    </a:lnTo>
                    <a:lnTo>
                      <a:pt x="26" y="1159"/>
                    </a:lnTo>
                    <a:lnTo>
                      <a:pt x="23" y="1159"/>
                    </a:lnTo>
                    <a:lnTo>
                      <a:pt x="21" y="1155"/>
                    </a:lnTo>
                    <a:lnTo>
                      <a:pt x="16" y="1152"/>
                    </a:lnTo>
                    <a:lnTo>
                      <a:pt x="14" y="1149"/>
                    </a:lnTo>
                    <a:lnTo>
                      <a:pt x="11" y="1145"/>
                    </a:lnTo>
                    <a:lnTo>
                      <a:pt x="11" y="1142"/>
                    </a:lnTo>
                    <a:lnTo>
                      <a:pt x="10" y="1137"/>
                    </a:lnTo>
                    <a:lnTo>
                      <a:pt x="9" y="1125"/>
                    </a:lnTo>
                    <a:lnTo>
                      <a:pt x="9" y="1107"/>
                    </a:lnTo>
                    <a:lnTo>
                      <a:pt x="8" y="1100"/>
                    </a:lnTo>
                    <a:lnTo>
                      <a:pt x="5" y="1095"/>
                    </a:lnTo>
                    <a:lnTo>
                      <a:pt x="2" y="1089"/>
                    </a:lnTo>
                    <a:lnTo>
                      <a:pt x="11" y="1082"/>
                    </a:lnTo>
                    <a:lnTo>
                      <a:pt x="14" y="1081"/>
                    </a:lnTo>
                    <a:lnTo>
                      <a:pt x="15" y="1081"/>
                    </a:lnTo>
                    <a:lnTo>
                      <a:pt x="17" y="1082"/>
                    </a:lnTo>
                    <a:lnTo>
                      <a:pt x="17" y="1086"/>
                    </a:lnTo>
                    <a:lnTo>
                      <a:pt x="17" y="1086"/>
                    </a:lnTo>
                    <a:lnTo>
                      <a:pt x="21" y="1093"/>
                    </a:lnTo>
                    <a:lnTo>
                      <a:pt x="23" y="1095"/>
                    </a:lnTo>
                    <a:lnTo>
                      <a:pt x="26" y="1099"/>
                    </a:lnTo>
                    <a:lnTo>
                      <a:pt x="26" y="1099"/>
                    </a:lnTo>
                    <a:lnTo>
                      <a:pt x="29" y="1101"/>
                    </a:lnTo>
                    <a:lnTo>
                      <a:pt x="29" y="1101"/>
                    </a:lnTo>
                    <a:lnTo>
                      <a:pt x="30" y="1100"/>
                    </a:lnTo>
                    <a:lnTo>
                      <a:pt x="30" y="1100"/>
                    </a:lnTo>
                    <a:lnTo>
                      <a:pt x="31" y="1097"/>
                    </a:lnTo>
                    <a:lnTo>
                      <a:pt x="31" y="1097"/>
                    </a:lnTo>
                    <a:lnTo>
                      <a:pt x="31" y="1094"/>
                    </a:lnTo>
                    <a:lnTo>
                      <a:pt x="33" y="1087"/>
                    </a:lnTo>
                    <a:lnTo>
                      <a:pt x="34" y="1082"/>
                    </a:lnTo>
                    <a:lnTo>
                      <a:pt x="33" y="1082"/>
                    </a:lnTo>
                    <a:lnTo>
                      <a:pt x="34" y="1082"/>
                    </a:lnTo>
                    <a:lnTo>
                      <a:pt x="34" y="1082"/>
                    </a:lnTo>
                    <a:lnTo>
                      <a:pt x="36" y="1075"/>
                    </a:lnTo>
                    <a:lnTo>
                      <a:pt x="36" y="1068"/>
                    </a:lnTo>
                    <a:lnTo>
                      <a:pt x="36" y="1068"/>
                    </a:lnTo>
                    <a:lnTo>
                      <a:pt x="35" y="1056"/>
                    </a:lnTo>
                    <a:lnTo>
                      <a:pt x="33" y="1045"/>
                    </a:lnTo>
                    <a:lnTo>
                      <a:pt x="29" y="1034"/>
                    </a:lnTo>
                    <a:lnTo>
                      <a:pt x="28" y="1021"/>
                    </a:lnTo>
                    <a:lnTo>
                      <a:pt x="27" y="1021"/>
                    </a:lnTo>
                    <a:lnTo>
                      <a:pt x="28" y="1021"/>
                    </a:lnTo>
                    <a:lnTo>
                      <a:pt x="29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5" y="1013"/>
                    </a:lnTo>
                    <a:lnTo>
                      <a:pt x="37" y="1010"/>
                    </a:lnTo>
                    <a:lnTo>
                      <a:pt x="37" y="1010"/>
                    </a:lnTo>
                    <a:lnTo>
                      <a:pt x="39" y="1007"/>
                    </a:lnTo>
                    <a:lnTo>
                      <a:pt x="39" y="1007"/>
                    </a:lnTo>
                    <a:lnTo>
                      <a:pt x="39" y="1004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48" y="996"/>
                    </a:lnTo>
                    <a:lnTo>
                      <a:pt x="59" y="989"/>
                    </a:lnTo>
                    <a:lnTo>
                      <a:pt x="59" y="989"/>
                    </a:lnTo>
                    <a:lnTo>
                      <a:pt x="62" y="984"/>
                    </a:lnTo>
                    <a:lnTo>
                      <a:pt x="65" y="981"/>
                    </a:lnTo>
                    <a:lnTo>
                      <a:pt x="67" y="976"/>
                    </a:lnTo>
                    <a:lnTo>
                      <a:pt x="67" y="976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3" y="953"/>
                    </a:lnTo>
                    <a:lnTo>
                      <a:pt x="74" y="942"/>
                    </a:lnTo>
                    <a:lnTo>
                      <a:pt x="74" y="942"/>
                    </a:lnTo>
                    <a:lnTo>
                      <a:pt x="73" y="934"/>
                    </a:lnTo>
                    <a:lnTo>
                      <a:pt x="71" y="927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59" y="898"/>
                    </a:lnTo>
                    <a:lnTo>
                      <a:pt x="59" y="892"/>
                    </a:lnTo>
                    <a:lnTo>
                      <a:pt x="58" y="892"/>
                    </a:lnTo>
                    <a:lnTo>
                      <a:pt x="59" y="892"/>
                    </a:lnTo>
                    <a:lnTo>
                      <a:pt x="59" y="892"/>
                    </a:lnTo>
                    <a:lnTo>
                      <a:pt x="58" y="890"/>
                    </a:lnTo>
                    <a:lnTo>
                      <a:pt x="58" y="890"/>
                    </a:lnTo>
                    <a:lnTo>
                      <a:pt x="59" y="882"/>
                    </a:lnTo>
                    <a:lnTo>
                      <a:pt x="61" y="877"/>
                    </a:lnTo>
                    <a:lnTo>
                      <a:pt x="61" y="877"/>
                    </a:lnTo>
                    <a:lnTo>
                      <a:pt x="64" y="875"/>
                    </a:lnTo>
                    <a:lnTo>
                      <a:pt x="66" y="873"/>
                    </a:lnTo>
                    <a:lnTo>
                      <a:pt x="72" y="871"/>
                    </a:lnTo>
                    <a:lnTo>
                      <a:pt x="72" y="871"/>
                    </a:lnTo>
                    <a:lnTo>
                      <a:pt x="78" y="870"/>
                    </a:lnTo>
                    <a:lnTo>
                      <a:pt x="80" y="867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3" y="858"/>
                    </a:lnTo>
                    <a:lnTo>
                      <a:pt x="83" y="848"/>
                    </a:lnTo>
                    <a:lnTo>
                      <a:pt x="82" y="844"/>
                    </a:lnTo>
                    <a:lnTo>
                      <a:pt x="82" y="844"/>
                    </a:lnTo>
                    <a:lnTo>
                      <a:pt x="80" y="838"/>
                    </a:lnTo>
                    <a:lnTo>
                      <a:pt x="78" y="832"/>
                    </a:lnTo>
                    <a:lnTo>
                      <a:pt x="76" y="827"/>
                    </a:lnTo>
                    <a:lnTo>
                      <a:pt x="71" y="824"/>
                    </a:lnTo>
                    <a:lnTo>
                      <a:pt x="68" y="821"/>
                    </a:lnTo>
                    <a:lnTo>
                      <a:pt x="68" y="821"/>
                    </a:lnTo>
                    <a:lnTo>
                      <a:pt x="62" y="817"/>
                    </a:lnTo>
                    <a:lnTo>
                      <a:pt x="58" y="815"/>
                    </a:lnTo>
                    <a:lnTo>
                      <a:pt x="57" y="814"/>
                    </a:lnTo>
                    <a:lnTo>
                      <a:pt x="55" y="811"/>
                    </a:lnTo>
                    <a:lnTo>
                      <a:pt x="53" y="802"/>
                    </a:lnTo>
                    <a:lnTo>
                      <a:pt x="51" y="786"/>
                    </a:lnTo>
                    <a:lnTo>
                      <a:pt x="49" y="772"/>
                    </a:lnTo>
                    <a:lnTo>
                      <a:pt x="51" y="765"/>
                    </a:lnTo>
                    <a:lnTo>
                      <a:pt x="52" y="761"/>
                    </a:lnTo>
                    <a:lnTo>
                      <a:pt x="53" y="758"/>
                    </a:lnTo>
                    <a:lnTo>
                      <a:pt x="53" y="753"/>
                    </a:lnTo>
                    <a:lnTo>
                      <a:pt x="53" y="753"/>
                    </a:lnTo>
                    <a:lnTo>
                      <a:pt x="53" y="745"/>
                    </a:lnTo>
                    <a:lnTo>
                      <a:pt x="52" y="736"/>
                    </a:lnTo>
                    <a:lnTo>
                      <a:pt x="47" y="728"/>
                    </a:lnTo>
                    <a:lnTo>
                      <a:pt x="46" y="723"/>
                    </a:lnTo>
                    <a:lnTo>
                      <a:pt x="45" y="718"/>
                    </a:lnTo>
                    <a:lnTo>
                      <a:pt x="43" y="708"/>
                    </a:lnTo>
                    <a:lnTo>
                      <a:pt x="42" y="689"/>
                    </a:lnTo>
                    <a:lnTo>
                      <a:pt x="41" y="668"/>
                    </a:lnTo>
                    <a:lnTo>
                      <a:pt x="41" y="648"/>
                    </a:lnTo>
                    <a:lnTo>
                      <a:pt x="41" y="638"/>
                    </a:lnTo>
                    <a:lnTo>
                      <a:pt x="41" y="635"/>
                    </a:lnTo>
                    <a:lnTo>
                      <a:pt x="43" y="631"/>
                    </a:lnTo>
                    <a:lnTo>
                      <a:pt x="43" y="631"/>
                    </a:lnTo>
                    <a:lnTo>
                      <a:pt x="43" y="621"/>
                    </a:lnTo>
                    <a:lnTo>
                      <a:pt x="45" y="612"/>
                    </a:lnTo>
                    <a:lnTo>
                      <a:pt x="46" y="609"/>
                    </a:lnTo>
                    <a:lnTo>
                      <a:pt x="47" y="605"/>
                    </a:lnTo>
                    <a:lnTo>
                      <a:pt x="64" y="582"/>
                    </a:lnTo>
                    <a:lnTo>
                      <a:pt x="72" y="571"/>
                    </a:lnTo>
                    <a:lnTo>
                      <a:pt x="80" y="561"/>
                    </a:lnTo>
                    <a:lnTo>
                      <a:pt x="86" y="559"/>
                    </a:lnTo>
                    <a:lnTo>
                      <a:pt x="91" y="557"/>
                    </a:lnTo>
                    <a:lnTo>
                      <a:pt x="104" y="557"/>
                    </a:lnTo>
                    <a:lnTo>
                      <a:pt x="117" y="559"/>
                    </a:lnTo>
                    <a:lnTo>
                      <a:pt x="122" y="560"/>
                    </a:lnTo>
                    <a:lnTo>
                      <a:pt x="122" y="560"/>
                    </a:lnTo>
                    <a:lnTo>
                      <a:pt x="126" y="559"/>
                    </a:lnTo>
                    <a:lnTo>
                      <a:pt x="126" y="559"/>
                    </a:lnTo>
                    <a:lnTo>
                      <a:pt x="127" y="557"/>
                    </a:lnTo>
                    <a:lnTo>
                      <a:pt x="127" y="557"/>
                    </a:lnTo>
                    <a:lnTo>
                      <a:pt x="129" y="553"/>
                    </a:lnTo>
                    <a:lnTo>
                      <a:pt x="129" y="553"/>
                    </a:lnTo>
                    <a:lnTo>
                      <a:pt x="129" y="541"/>
                    </a:lnTo>
                    <a:lnTo>
                      <a:pt x="129" y="529"/>
                    </a:lnTo>
                    <a:lnTo>
                      <a:pt x="128" y="520"/>
                    </a:lnTo>
                    <a:lnTo>
                      <a:pt x="127" y="519"/>
                    </a:lnTo>
                    <a:lnTo>
                      <a:pt x="127" y="519"/>
                    </a:lnTo>
                    <a:lnTo>
                      <a:pt x="125" y="517"/>
                    </a:lnTo>
                    <a:lnTo>
                      <a:pt x="125" y="517"/>
                    </a:lnTo>
                    <a:lnTo>
                      <a:pt x="120" y="513"/>
                    </a:lnTo>
                    <a:lnTo>
                      <a:pt x="115" y="510"/>
                    </a:lnTo>
                    <a:lnTo>
                      <a:pt x="110" y="506"/>
                    </a:lnTo>
                    <a:lnTo>
                      <a:pt x="109" y="504"/>
                    </a:lnTo>
                    <a:lnTo>
                      <a:pt x="108" y="501"/>
                    </a:lnTo>
                    <a:lnTo>
                      <a:pt x="109" y="499"/>
                    </a:lnTo>
                    <a:lnTo>
                      <a:pt x="109" y="499"/>
                    </a:lnTo>
                    <a:lnTo>
                      <a:pt x="110" y="494"/>
                    </a:lnTo>
                    <a:lnTo>
                      <a:pt x="113" y="486"/>
                    </a:lnTo>
                    <a:lnTo>
                      <a:pt x="119" y="476"/>
                    </a:lnTo>
                    <a:lnTo>
                      <a:pt x="123" y="470"/>
                    </a:lnTo>
                    <a:lnTo>
                      <a:pt x="126" y="464"/>
                    </a:lnTo>
                    <a:lnTo>
                      <a:pt x="132" y="447"/>
                    </a:lnTo>
                    <a:lnTo>
                      <a:pt x="136" y="427"/>
                    </a:lnTo>
                    <a:lnTo>
                      <a:pt x="138" y="418"/>
                    </a:lnTo>
                    <a:lnTo>
                      <a:pt x="138" y="338"/>
                    </a:lnTo>
                    <a:lnTo>
                      <a:pt x="140" y="336"/>
                    </a:lnTo>
                    <a:lnTo>
                      <a:pt x="142" y="333"/>
                    </a:lnTo>
                    <a:lnTo>
                      <a:pt x="151" y="331"/>
                    </a:lnTo>
                    <a:lnTo>
                      <a:pt x="157" y="329"/>
                    </a:lnTo>
                    <a:lnTo>
                      <a:pt x="161" y="326"/>
                    </a:lnTo>
                    <a:lnTo>
                      <a:pt x="166" y="324"/>
                    </a:lnTo>
                    <a:lnTo>
                      <a:pt x="170" y="319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5" y="311"/>
                    </a:lnTo>
                    <a:lnTo>
                      <a:pt x="176" y="307"/>
                    </a:lnTo>
                    <a:lnTo>
                      <a:pt x="176" y="307"/>
                    </a:lnTo>
                    <a:lnTo>
                      <a:pt x="175" y="305"/>
                    </a:lnTo>
                    <a:lnTo>
                      <a:pt x="173" y="302"/>
                    </a:lnTo>
                    <a:lnTo>
                      <a:pt x="173" y="302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3" y="290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7" y="270"/>
                    </a:lnTo>
                    <a:lnTo>
                      <a:pt x="192" y="259"/>
                    </a:lnTo>
                    <a:lnTo>
                      <a:pt x="198" y="250"/>
                    </a:lnTo>
                    <a:lnTo>
                      <a:pt x="209" y="237"/>
                    </a:lnTo>
                    <a:lnTo>
                      <a:pt x="209" y="230"/>
                    </a:lnTo>
                    <a:lnTo>
                      <a:pt x="207" y="220"/>
                    </a:lnTo>
                    <a:lnTo>
                      <a:pt x="203" y="209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6" y="197"/>
                    </a:lnTo>
                    <a:lnTo>
                      <a:pt x="195" y="191"/>
                    </a:lnTo>
                    <a:lnTo>
                      <a:pt x="196" y="185"/>
                    </a:lnTo>
                    <a:lnTo>
                      <a:pt x="197" y="183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4" y="177"/>
                    </a:lnTo>
                    <a:lnTo>
                      <a:pt x="206" y="171"/>
                    </a:lnTo>
                    <a:lnTo>
                      <a:pt x="208" y="166"/>
                    </a:lnTo>
                    <a:lnTo>
                      <a:pt x="210" y="158"/>
                    </a:lnTo>
                    <a:lnTo>
                      <a:pt x="213" y="150"/>
                    </a:lnTo>
                    <a:lnTo>
                      <a:pt x="216" y="144"/>
                    </a:lnTo>
                    <a:lnTo>
                      <a:pt x="222" y="137"/>
                    </a:lnTo>
                    <a:lnTo>
                      <a:pt x="231" y="126"/>
                    </a:lnTo>
                    <a:lnTo>
                      <a:pt x="235" y="121"/>
                    </a:lnTo>
                    <a:lnTo>
                      <a:pt x="238" y="120"/>
                    </a:lnTo>
                    <a:lnTo>
                      <a:pt x="240" y="120"/>
                    </a:lnTo>
                    <a:lnTo>
                      <a:pt x="243" y="120"/>
                    </a:lnTo>
                    <a:lnTo>
                      <a:pt x="244" y="120"/>
                    </a:lnTo>
                    <a:lnTo>
                      <a:pt x="246" y="123"/>
                    </a:lnTo>
                    <a:lnTo>
                      <a:pt x="247" y="123"/>
                    </a:lnTo>
                    <a:lnTo>
                      <a:pt x="251" y="126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9" y="122"/>
                    </a:lnTo>
                    <a:lnTo>
                      <a:pt x="268" y="109"/>
                    </a:lnTo>
                    <a:lnTo>
                      <a:pt x="269" y="10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69" y="97"/>
                    </a:lnTo>
                    <a:lnTo>
                      <a:pt x="269" y="97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4" y="85"/>
                    </a:lnTo>
                    <a:lnTo>
                      <a:pt x="262" y="78"/>
                    </a:lnTo>
                    <a:lnTo>
                      <a:pt x="263" y="73"/>
                    </a:lnTo>
                    <a:lnTo>
                      <a:pt x="264" y="70"/>
                    </a:lnTo>
                    <a:lnTo>
                      <a:pt x="266" y="66"/>
                    </a:lnTo>
                    <a:lnTo>
                      <a:pt x="270" y="65"/>
                    </a:lnTo>
                    <a:lnTo>
                      <a:pt x="272" y="65"/>
                    </a:lnTo>
                    <a:lnTo>
                      <a:pt x="277" y="66"/>
                    </a:lnTo>
                    <a:lnTo>
                      <a:pt x="277" y="67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9" y="69"/>
                    </a:lnTo>
                    <a:lnTo>
                      <a:pt x="299" y="70"/>
                    </a:lnTo>
                    <a:lnTo>
                      <a:pt x="311" y="73"/>
                    </a:lnTo>
                    <a:lnTo>
                      <a:pt x="322" y="77"/>
                    </a:lnTo>
                    <a:lnTo>
                      <a:pt x="331" y="81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7" y="82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38" y="79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2" y="71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5"/>
                    </a:lnTo>
                    <a:lnTo>
                      <a:pt x="343" y="65"/>
                    </a:lnTo>
                    <a:lnTo>
                      <a:pt x="342" y="63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6" y="58"/>
                    </a:lnTo>
                    <a:lnTo>
                      <a:pt x="338" y="53"/>
                    </a:lnTo>
                    <a:lnTo>
                      <a:pt x="340" y="47"/>
                    </a:lnTo>
                    <a:lnTo>
                      <a:pt x="344" y="41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2" y="22"/>
                    </a:lnTo>
                    <a:lnTo>
                      <a:pt x="336" y="7"/>
                    </a:lnTo>
                    <a:lnTo>
                      <a:pt x="336" y="5"/>
                    </a:lnTo>
                    <a:lnTo>
                      <a:pt x="336" y="4"/>
                    </a:lnTo>
                    <a:lnTo>
                      <a:pt x="340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69" y="16"/>
                    </a:lnTo>
                    <a:lnTo>
                      <a:pt x="382" y="27"/>
                    </a:lnTo>
                    <a:lnTo>
                      <a:pt x="393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5" y="39"/>
                    </a:lnTo>
                    <a:lnTo>
                      <a:pt x="395" y="39"/>
                    </a:lnTo>
                    <a:lnTo>
                      <a:pt x="400" y="39"/>
                    </a:lnTo>
                    <a:lnTo>
                      <a:pt x="405" y="41"/>
                    </a:lnTo>
                    <a:lnTo>
                      <a:pt x="407" y="42"/>
                    </a:lnTo>
                    <a:lnTo>
                      <a:pt x="411" y="46"/>
                    </a:lnTo>
                    <a:lnTo>
                      <a:pt x="417" y="52"/>
                    </a:lnTo>
                    <a:lnTo>
                      <a:pt x="421" y="57"/>
                    </a:lnTo>
                    <a:lnTo>
                      <a:pt x="426" y="59"/>
                    </a:lnTo>
                    <a:lnTo>
                      <a:pt x="435" y="62"/>
                    </a:lnTo>
                    <a:lnTo>
                      <a:pt x="439" y="62"/>
                    </a:lnTo>
                    <a:lnTo>
                      <a:pt x="444" y="63"/>
                    </a:lnTo>
                    <a:lnTo>
                      <a:pt x="454" y="66"/>
                    </a:lnTo>
                    <a:lnTo>
                      <a:pt x="460" y="72"/>
                    </a:lnTo>
                    <a:lnTo>
                      <a:pt x="464" y="76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71" y="79"/>
                    </a:lnTo>
                    <a:lnTo>
                      <a:pt x="475" y="82"/>
                    </a:lnTo>
                    <a:lnTo>
                      <a:pt x="477" y="85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1" y="90"/>
                    </a:lnTo>
                    <a:lnTo>
                      <a:pt x="483" y="92"/>
                    </a:lnTo>
                    <a:lnTo>
                      <a:pt x="485" y="95"/>
                    </a:lnTo>
                    <a:lnTo>
                      <a:pt x="486" y="96"/>
                    </a:lnTo>
                    <a:lnTo>
                      <a:pt x="486" y="104"/>
                    </a:lnTo>
                    <a:lnTo>
                      <a:pt x="485" y="110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7" y="129"/>
                    </a:lnTo>
                    <a:lnTo>
                      <a:pt x="489" y="139"/>
                    </a:lnTo>
                    <a:lnTo>
                      <a:pt x="492" y="146"/>
                    </a:lnTo>
                    <a:lnTo>
                      <a:pt x="493" y="149"/>
                    </a:lnTo>
                    <a:lnTo>
                      <a:pt x="494" y="149"/>
                    </a:lnTo>
                    <a:lnTo>
                      <a:pt x="495" y="149"/>
                    </a:lnTo>
                    <a:lnTo>
                      <a:pt x="495" y="150"/>
                    </a:lnTo>
                    <a:lnTo>
                      <a:pt x="505" y="150"/>
                    </a:lnTo>
                    <a:lnTo>
                      <a:pt x="506" y="150"/>
                    </a:lnTo>
                    <a:lnTo>
                      <a:pt x="508" y="151"/>
                    </a:lnTo>
                    <a:lnTo>
                      <a:pt x="510" y="153"/>
                    </a:lnTo>
                    <a:lnTo>
                      <a:pt x="508" y="158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5" y="168"/>
                    </a:lnTo>
                    <a:lnTo>
                      <a:pt x="501" y="175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4" y="183"/>
                    </a:lnTo>
                    <a:lnTo>
                      <a:pt x="504" y="183"/>
                    </a:lnTo>
                    <a:lnTo>
                      <a:pt x="507" y="189"/>
                    </a:lnTo>
                    <a:lnTo>
                      <a:pt x="511" y="194"/>
                    </a:lnTo>
                    <a:lnTo>
                      <a:pt x="519" y="202"/>
                    </a:lnTo>
                    <a:lnTo>
                      <a:pt x="522" y="207"/>
                    </a:lnTo>
                    <a:lnTo>
                      <a:pt x="523" y="211"/>
                    </a:lnTo>
                    <a:lnTo>
                      <a:pt x="522" y="221"/>
                    </a:lnTo>
                    <a:lnTo>
                      <a:pt x="522" y="233"/>
                    </a:lnTo>
                    <a:lnTo>
                      <a:pt x="519" y="246"/>
                    </a:lnTo>
                    <a:lnTo>
                      <a:pt x="519" y="257"/>
                    </a:lnTo>
                    <a:lnTo>
                      <a:pt x="520" y="264"/>
                    </a:lnTo>
                    <a:lnTo>
                      <a:pt x="523" y="271"/>
                    </a:lnTo>
                    <a:lnTo>
                      <a:pt x="528" y="277"/>
                    </a:lnTo>
                    <a:lnTo>
                      <a:pt x="531" y="283"/>
                    </a:lnTo>
                    <a:lnTo>
                      <a:pt x="531" y="283"/>
                    </a:lnTo>
                    <a:lnTo>
                      <a:pt x="531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557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89 w 661"/>
                  <a:gd name="T1" fmla="*/ 422 h 561"/>
                  <a:gd name="T2" fmla="*/ 140 w 661"/>
                  <a:gd name="T3" fmla="*/ 443 h 561"/>
                  <a:gd name="T4" fmla="*/ 163 w 661"/>
                  <a:gd name="T5" fmla="*/ 451 h 561"/>
                  <a:gd name="T6" fmla="*/ 148 w 661"/>
                  <a:gd name="T7" fmla="*/ 462 h 561"/>
                  <a:gd name="T8" fmla="*/ 177 w 661"/>
                  <a:gd name="T9" fmla="*/ 493 h 561"/>
                  <a:gd name="T10" fmla="*/ 203 w 661"/>
                  <a:gd name="T11" fmla="*/ 480 h 561"/>
                  <a:gd name="T12" fmla="*/ 196 w 661"/>
                  <a:gd name="T13" fmla="*/ 460 h 561"/>
                  <a:gd name="T14" fmla="*/ 232 w 661"/>
                  <a:gd name="T15" fmla="*/ 471 h 561"/>
                  <a:gd name="T16" fmla="*/ 251 w 661"/>
                  <a:gd name="T17" fmla="*/ 481 h 561"/>
                  <a:gd name="T18" fmla="*/ 254 w 661"/>
                  <a:gd name="T19" fmla="*/ 490 h 561"/>
                  <a:gd name="T20" fmla="*/ 270 w 661"/>
                  <a:gd name="T21" fmla="*/ 490 h 561"/>
                  <a:gd name="T22" fmla="*/ 315 w 661"/>
                  <a:gd name="T23" fmla="*/ 509 h 561"/>
                  <a:gd name="T24" fmla="*/ 330 w 661"/>
                  <a:gd name="T25" fmla="*/ 526 h 561"/>
                  <a:gd name="T26" fmla="*/ 346 w 661"/>
                  <a:gd name="T27" fmla="*/ 546 h 561"/>
                  <a:gd name="T28" fmla="*/ 372 w 661"/>
                  <a:gd name="T29" fmla="*/ 524 h 561"/>
                  <a:gd name="T30" fmla="*/ 399 w 661"/>
                  <a:gd name="T31" fmla="*/ 545 h 561"/>
                  <a:gd name="T32" fmla="*/ 409 w 661"/>
                  <a:gd name="T33" fmla="*/ 558 h 561"/>
                  <a:gd name="T34" fmla="*/ 425 w 661"/>
                  <a:gd name="T35" fmla="*/ 546 h 561"/>
                  <a:gd name="T36" fmla="*/ 458 w 661"/>
                  <a:gd name="T37" fmla="*/ 533 h 561"/>
                  <a:gd name="T38" fmla="*/ 487 w 661"/>
                  <a:gd name="T39" fmla="*/ 526 h 561"/>
                  <a:gd name="T40" fmla="*/ 523 w 661"/>
                  <a:gd name="T41" fmla="*/ 527 h 561"/>
                  <a:gd name="T42" fmla="*/ 566 w 661"/>
                  <a:gd name="T43" fmla="*/ 544 h 561"/>
                  <a:gd name="T44" fmla="*/ 598 w 661"/>
                  <a:gd name="T45" fmla="*/ 533 h 561"/>
                  <a:gd name="T46" fmla="*/ 591 w 661"/>
                  <a:gd name="T47" fmla="*/ 490 h 561"/>
                  <a:gd name="T48" fmla="*/ 635 w 661"/>
                  <a:gd name="T49" fmla="*/ 409 h 561"/>
                  <a:gd name="T50" fmla="*/ 654 w 661"/>
                  <a:gd name="T51" fmla="*/ 393 h 561"/>
                  <a:gd name="T52" fmla="*/ 648 w 661"/>
                  <a:gd name="T53" fmla="*/ 363 h 561"/>
                  <a:gd name="T54" fmla="*/ 653 w 661"/>
                  <a:gd name="T55" fmla="*/ 351 h 561"/>
                  <a:gd name="T56" fmla="*/ 629 w 661"/>
                  <a:gd name="T57" fmla="*/ 327 h 561"/>
                  <a:gd name="T58" fmla="*/ 604 w 661"/>
                  <a:gd name="T59" fmla="*/ 258 h 561"/>
                  <a:gd name="T60" fmla="*/ 587 w 661"/>
                  <a:gd name="T61" fmla="*/ 222 h 561"/>
                  <a:gd name="T62" fmla="*/ 575 w 661"/>
                  <a:gd name="T63" fmla="*/ 196 h 561"/>
                  <a:gd name="T64" fmla="*/ 600 w 661"/>
                  <a:gd name="T65" fmla="*/ 173 h 561"/>
                  <a:gd name="T66" fmla="*/ 598 w 661"/>
                  <a:gd name="T67" fmla="*/ 134 h 561"/>
                  <a:gd name="T68" fmla="*/ 568 w 661"/>
                  <a:gd name="T69" fmla="*/ 79 h 561"/>
                  <a:gd name="T70" fmla="*/ 554 w 661"/>
                  <a:gd name="T71" fmla="*/ 28 h 561"/>
                  <a:gd name="T72" fmla="*/ 521 w 661"/>
                  <a:gd name="T73" fmla="*/ 7 h 561"/>
                  <a:gd name="T74" fmla="*/ 504 w 661"/>
                  <a:gd name="T75" fmla="*/ 10 h 561"/>
                  <a:gd name="T76" fmla="*/ 409 w 661"/>
                  <a:gd name="T77" fmla="*/ 28 h 561"/>
                  <a:gd name="T78" fmla="*/ 296 w 661"/>
                  <a:gd name="T79" fmla="*/ 47 h 561"/>
                  <a:gd name="T80" fmla="*/ 270 w 661"/>
                  <a:gd name="T81" fmla="*/ 52 h 561"/>
                  <a:gd name="T82" fmla="*/ 252 w 661"/>
                  <a:gd name="T83" fmla="*/ 35 h 561"/>
                  <a:gd name="T84" fmla="*/ 242 w 661"/>
                  <a:gd name="T85" fmla="*/ 10 h 561"/>
                  <a:gd name="T86" fmla="*/ 268 w 661"/>
                  <a:gd name="T87" fmla="*/ 21 h 561"/>
                  <a:gd name="T88" fmla="*/ 240 w 661"/>
                  <a:gd name="T89" fmla="*/ 1 h 561"/>
                  <a:gd name="T90" fmla="*/ 182 w 661"/>
                  <a:gd name="T91" fmla="*/ 16 h 561"/>
                  <a:gd name="T92" fmla="*/ 130 w 661"/>
                  <a:gd name="T93" fmla="*/ 44 h 561"/>
                  <a:gd name="T94" fmla="*/ 111 w 661"/>
                  <a:gd name="T95" fmla="*/ 69 h 561"/>
                  <a:gd name="T96" fmla="*/ 30 w 661"/>
                  <a:gd name="T97" fmla="*/ 106 h 561"/>
                  <a:gd name="T98" fmla="*/ 5 w 661"/>
                  <a:gd name="T99" fmla="*/ 149 h 561"/>
                  <a:gd name="T100" fmla="*/ 14 w 661"/>
                  <a:gd name="T101" fmla="*/ 201 h 561"/>
                  <a:gd name="T102" fmla="*/ 3 w 661"/>
                  <a:gd name="T103" fmla="*/ 222 h 561"/>
                  <a:gd name="T104" fmla="*/ 33 w 661"/>
                  <a:gd name="T105" fmla="*/ 252 h 561"/>
                  <a:gd name="T106" fmla="*/ 31 w 661"/>
                  <a:gd name="T107" fmla="*/ 288 h 561"/>
                  <a:gd name="T108" fmla="*/ 40 w 661"/>
                  <a:gd name="T109" fmla="*/ 332 h 561"/>
                  <a:gd name="T110" fmla="*/ 46 w 661"/>
                  <a:gd name="T111" fmla="*/ 356 h 561"/>
                  <a:gd name="T112" fmla="*/ 59 w 661"/>
                  <a:gd name="T113" fmla="*/ 365 h 561"/>
                  <a:gd name="T114" fmla="*/ 64 w 661"/>
                  <a:gd name="T115" fmla="*/ 40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73" y="412"/>
                    </a:lnTo>
                    <a:lnTo>
                      <a:pt x="78" y="414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89" y="422"/>
                    </a:lnTo>
                    <a:lnTo>
                      <a:pt x="96" y="427"/>
                    </a:lnTo>
                    <a:lnTo>
                      <a:pt x="103" y="432"/>
                    </a:lnTo>
                    <a:lnTo>
                      <a:pt x="113" y="437"/>
                    </a:lnTo>
                    <a:lnTo>
                      <a:pt x="122" y="439"/>
                    </a:lnTo>
                    <a:lnTo>
                      <a:pt x="130" y="441"/>
                    </a:lnTo>
                    <a:lnTo>
                      <a:pt x="140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5"/>
                    </a:lnTo>
                    <a:lnTo>
                      <a:pt x="163" y="446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1" y="453"/>
                    </a:lnTo>
                    <a:lnTo>
                      <a:pt x="158" y="456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9"/>
                    </a:lnTo>
                    <a:lnTo>
                      <a:pt x="148" y="462"/>
                    </a:lnTo>
                    <a:lnTo>
                      <a:pt x="151" y="463"/>
                    </a:lnTo>
                    <a:lnTo>
                      <a:pt x="157" y="46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9" y="494"/>
                    </a:lnTo>
                    <a:lnTo>
                      <a:pt x="182" y="494"/>
                    </a:lnTo>
                    <a:lnTo>
                      <a:pt x="188" y="490"/>
                    </a:lnTo>
                    <a:lnTo>
                      <a:pt x="196" y="486"/>
                    </a:lnTo>
                    <a:lnTo>
                      <a:pt x="200" y="482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197" y="466"/>
                    </a:lnTo>
                    <a:lnTo>
                      <a:pt x="195" y="463"/>
                    </a:lnTo>
                    <a:lnTo>
                      <a:pt x="195" y="462"/>
                    </a:lnTo>
                    <a:lnTo>
                      <a:pt x="196" y="460"/>
                    </a:lnTo>
                    <a:lnTo>
                      <a:pt x="198" y="459"/>
                    </a:lnTo>
                    <a:lnTo>
                      <a:pt x="201" y="459"/>
                    </a:lnTo>
                    <a:lnTo>
                      <a:pt x="204" y="460"/>
                    </a:lnTo>
                    <a:lnTo>
                      <a:pt x="211" y="463"/>
                    </a:lnTo>
                    <a:lnTo>
                      <a:pt x="221" y="468"/>
                    </a:lnTo>
                    <a:lnTo>
                      <a:pt x="232" y="471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1"/>
                    </a:lnTo>
                    <a:lnTo>
                      <a:pt x="251" y="484"/>
                    </a:lnTo>
                    <a:lnTo>
                      <a:pt x="251" y="488"/>
                    </a:lnTo>
                    <a:lnTo>
                      <a:pt x="252" y="488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4"/>
                    </a:lnTo>
                    <a:lnTo>
                      <a:pt x="259" y="495"/>
                    </a:lnTo>
                    <a:lnTo>
                      <a:pt x="260" y="495"/>
                    </a:lnTo>
                    <a:lnTo>
                      <a:pt x="263" y="495"/>
                    </a:lnTo>
                    <a:lnTo>
                      <a:pt x="268" y="493"/>
                    </a:lnTo>
                    <a:lnTo>
                      <a:pt x="270" y="490"/>
                    </a:lnTo>
                    <a:lnTo>
                      <a:pt x="275" y="490"/>
                    </a:lnTo>
                    <a:lnTo>
                      <a:pt x="281" y="491"/>
                    </a:lnTo>
                    <a:lnTo>
                      <a:pt x="289" y="494"/>
                    </a:lnTo>
                    <a:lnTo>
                      <a:pt x="301" y="500"/>
                    </a:lnTo>
                    <a:lnTo>
                      <a:pt x="310" y="506"/>
                    </a:lnTo>
                    <a:lnTo>
                      <a:pt x="315" y="509"/>
                    </a:lnTo>
                    <a:lnTo>
                      <a:pt x="316" y="511"/>
                    </a:lnTo>
                    <a:lnTo>
                      <a:pt x="318" y="515"/>
                    </a:lnTo>
                    <a:lnTo>
                      <a:pt x="319" y="520"/>
                    </a:lnTo>
                    <a:lnTo>
                      <a:pt x="321" y="522"/>
                    </a:lnTo>
                    <a:lnTo>
                      <a:pt x="327" y="525"/>
                    </a:lnTo>
                    <a:lnTo>
                      <a:pt x="330" y="526"/>
                    </a:lnTo>
                    <a:lnTo>
                      <a:pt x="331" y="527"/>
                    </a:lnTo>
                    <a:lnTo>
                      <a:pt x="332" y="530"/>
                    </a:lnTo>
                    <a:lnTo>
                      <a:pt x="332" y="532"/>
                    </a:lnTo>
                    <a:lnTo>
                      <a:pt x="337" y="536"/>
                    </a:lnTo>
                    <a:lnTo>
                      <a:pt x="340" y="539"/>
                    </a:lnTo>
                    <a:lnTo>
                      <a:pt x="346" y="546"/>
                    </a:lnTo>
                    <a:lnTo>
                      <a:pt x="349" y="546"/>
                    </a:lnTo>
                    <a:lnTo>
                      <a:pt x="351" y="545"/>
                    </a:lnTo>
                    <a:lnTo>
                      <a:pt x="357" y="539"/>
                    </a:lnTo>
                    <a:lnTo>
                      <a:pt x="366" y="527"/>
                    </a:lnTo>
                    <a:lnTo>
                      <a:pt x="369" y="524"/>
                    </a:lnTo>
                    <a:lnTo>
                      <a:pt x="372" y="524"/>
                    </a:lnTo>
                    <a:lnTo>
                      <a:pt x="375" y="526"/>
                    </a:lnTo>
                    <a:lnTo>
                      <a:pt x="378" y="528"/>
                    </a:lnTo>
                    <a:lnTo>
                      <a:pt x="381" y="533"/>
                    </a:lnTo>
                    <a:lnTo>
                      <a:pt x="386" y="534"/>
                    </a:lnTo>
                    <a:lnTo>
                      <a:pt x="394" y="542"/>
                    </a:lnTo>
                    <a:lnTo>
                      <a:pt x="399" y="545"/>
                    </a:lnTo>
                    <a:lnTo>
                      <a:pt x="401" y="549"/>
                    </a:lnTo>
                    <a:lnTo>
                      <a:pt x="403" y="557"/>
                    </a:lnTo>
                    <a:lnTo>
                      <a:pt x="403" y="559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9" y="558"/>
                    </a:lnTo>
                    <a:lnTo>
                      <a:pt x="415" y="558"/>
                    </a:lnTo>
                    <a:lnTo>
                      <a:pt x="417" y="557"/>
                    </a:lnTo>
                    <a:lnTo>
                      <a:pt x="420" y="555"/>
                    </a:lnTo>
                    <a:lnTo>
                      <a:pt x="421" y="551"/>
                    </a:lnTo>
                    <a:lnTo>
                      <a:pt x="424" y="549"/>
                    </a:lnTo>
                    <a:lnTo>
                      <a:pt x="425" y="546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4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4"/>
                    </a:lnTo>
                    <a:lnTo>
                      <a:pt x="471" y="536"/>
                    </a:lnTo>
                    <a:lnTo>
                      <a:pt x="475" y="53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87" y="526"/>
                    </a:lnTo>
                    <a:lnTo>
                      <a:pt x="492" y="524"/>
                    </a:lnTo>
                    <a:lnTo>
                      <a:pt x="496" y="522"/>
                    </a:lnTo>
                    <a:lnTo>
                      <a:pt x="501" y="522"/>
                    </a:lnTo>
                    <a:lnTo>
                      <a:pt x="511" y="525"/>
                    </a:lnTo>
                    <a:lnTo>
                      <a:pt x="517" y="526"/>
                    </a:lnTo>
                    <a:lnTo>
                      <a:pt x="523" y="527"/>
                    </a:lnTo>
                    <a:lnTo>
                      <a:pt x="527" y="52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48" y="537"/>
                    </a:lnTo>
                    <a:lnTo>
                      <a:pt x="556" y="542"/>
                    </a:lnTo>
                    <a:lnTo>
                      <a:pt x="566" y="544"/>
                    </a:lnTo>
                    <a:lnTo>
                      <a:pt x="587" y="546"/>
                    </a:lnTo>
                    <a:lnTo>
                      <a:pt x="604" y="546"/>
                    </a:lnTo>
                    <a:lnTo>
                      <a:pt x="605" y="545"/>
                    </a:lnTo>
                    <a:lnTo>
                      <a:pt x="603" y="539"/>
                    </a:lnTo>
                    <a:lnTo>
                      <a:pt x="598" y="533"/>
                    </a:lnTo>
                    <a:lnTo>
                      <a:pt x="598" y="533"/>
                    </a:lnTo>
                    <a:lnTo>
                      <a:pt x="593" y="528"/>
                    </a:lnTo>
                    <a:lnTo>
                      <a:pt x="591" y="522"/>
                    </a:lnTo>
                    <a:lnTo>
                      <a:pt x="588" y="515"/>
                    </a:lnTo>
                    <a:lnTo>
                      <a:pt x="588" y="507"/>
                    </a:lnTo>
                    <a:lnTo>
                      <a:pt x="588" y="499"/>
                    </a:lnTo>
                    <a:lnTo>
                      <a:pt x="591" y="490"/>
                    </a:lnTo>
                    <a:lnTo>
                      <a:pt x="597" y="472"/>
                    </a:lnTo>
                    <a:lnTo>
                      <a:pt x="604" y="455"/>
                    </a:lnTo>
                    <a:lnTo>
                      <a:pt x="613" y="438"/>
                    </a:lnTo>
                    <a:lnTo>
                      <a:pt x="623" y="424"/>
                    </a:lnTo>
                    <a:lnTo>
                      <a:pt x="631" y="414"/>
                    </a:lnTo>
                    <a:lnTo>
                      <a:pt x="635" y="409"/>
                    </a:lnTo>
                    <a:lnTo>
                      <a:pt x="638" y="404"/>
                    </a:lnTo>
                    <a:lnTo>
                      <a:pt x="644" y="402"/>
                    </a:lnTo>
                    <a:lnTo>
                      <a:pt x="648" y="401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4" y="393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56" y="370"/>
                    </a:lnTo>
                    <a:lnTo>
                      <a:pt x="654" y="367"/>
                    </a:lnTo>
                    <a:lnTo>
                      <a:pt x="648" y="363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5" y="354"/>
                    </a:lnTo>
                    <a:lnTo>
                      <a:pt x="649" y="353"/>
                    </a:lnTo>
                    <a:lnTo>
                      <a:pt x="653" y="352"/>
                    </a:lnTo>
                    <a:lnTo>
                      <a:pt x="653" y="351"/>
                    </a:lnTo>
                    <a:lnTo>
                      <a:pt x="649" y="347"/>
                    </a:lnTo>
                    <a:lnTo>
                      <a:pt x="644" y="344"/>
                    </a:lnTo>
                    <a:lnTo>
                      <a:pt x="641" y="341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29" y="327"/>
                    </a:lnTo>
                    <a:lnTo>
                      <a:pt x="622" y="316"/>
                    </a:lnTo>
                    <a:lnTo>
                      <a:pt x="614" y="304"/>
                    </a:lnTo>
                    <a:lnTo>
                      <a:pt x="609" y="290"/>
                    </a:lnTo>
                    <a:lnTo>
                      <a:pt x="606" y="285"/>
                    </a:lnTo>
                    <a:lnTo>
                      <a:pt x="605" y="280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599" y="229"/>
                    </a:lnTo>
                    <a:lnTo>
                      <a:pt x="597" y="227"/>
                    </a:lnTo>
                    <a:lnTo>
                      <a:pt x="592" y="224"/>
                    </a:lnTo>
                    <a:lnTo>
                      <a:pt x="587" y="222"/>
                    </a:lnTo>
                    <a:lnTo>
                      <a:pt x="578" y="221"/>
                    </a:lnTo>
                    <a:lnTo>
                      <a:pt x="570" y="218"/>
                    </a:lnTo>
                    <a:lnTo>
                      <a:pt x="568" y="216"/>
                    </a:lnTo>
                    <a:lnTo>
                      <a:pt x="568" y="213"/>
                    </a:lnTo>
                    <a:lnTo>
                      <a:pt x="570" y="204"/>
                    </a:lnTo>
                    <a:lnTo>
                      <a:pt x="575" y="196"/>
                    </a:lnTo>
                    <a:lnTo>
                      <a:pt x="580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79"/>
                    </a:lnTo>
                    <a:lnTo>
                      <a:pt x="597" y="176"/>
                    </a:lnTo>
                    <a:lnTo>
                      <a:pt x="600" y="173"/>
                    </a:lnTo>
                    <a:lnTo>
                      <a:pt x="601" y="170"/>
                    </a:lnTo>
                    <a:lnTo>
                      <a:pt x="603" y="167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8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76" y="92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57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4" y="32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44" y="21"/>
                    </a:lnTo>
                    <a:lnTo>
                      <a:pt x="538" y="18"/>
                    </a:lnTo>
                    <a:lnTo>
                      <a:pt x="533" y="17"/>
                    </a:lnTo>
                    <a:lnTo>
                      <a:pt x="531" y="16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9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498" y="12"/>
                    </a:lnTo>
                    <a:lnTo>
                      <a:pt x="488" y="16"/>
                    </a:lnTo>
                    <a:lnTo>
                      <a:pt x="467" y="21"/>
                    </a:lnTo>
                    <a:lnTo>
                      <a:pt x="433" y="25"/>
                    </a:lnTo>
                    <a:lnTo>
                      <a:pt x="409" y="28"/>
                    </a:lnTo>
                    <a:lnTo>
                      <a:pt x="384" y="31"/>
                    </a:lnTo>
                    <a:lnTo>
                      <a:pt x="357" y="32"/>
                    </a:lnTo>
                    <a:lnTo>
                      <a:pt x="327" y="32"/>
                    </a:lnTo>
                    <a:lnTo>
                      <a:pt x="314" y="46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87" y="47"/>
                    </a:lnTo>
                    <a:lnTo>
                      <a:pt x="282" y="49"/>
                    </a:lnTo>
                    <a:lnTo>
                      <a:pt x="275" y="50"/>
                    </a:lnTo>
                    <a:lnTo>
                      <a:pt x="270" y="52"/>
                    </a:lnTo>
                    <a:lnTo>
                      <a:pt x="266" y="52"/>
                    </a:lnTo>
                    <a:lnTo>
                      <a:pt x="263" y="50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3" y="38"/>
                    </a:lnTo>
                    <a:lnTo>
                      <a:pt x="252" y="35"/>
                    </a:lnTo>
                    <a:lnTo>
                      <a:pt x="252" y="31"/>
                    </a:lnTo>
                    <a:lnTo>
                      <a:pt x="250" y="22"/>
                    </a:lnTo>
                    <a:lnTo>
                      <a:pt x="246" y="15"/>
                    </a:lnTo>
                    <a:lnTo>
                      <a:pt x="245" y="11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1"/>
                    </a:lnTo>
                    <a:lnTo>
                      <a:pt x="257" y="15"/>
                    </a:lnTo>
                    <a:lnTo>
                      <a:pt x="263" y="18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46" y="4"/>
                    </a:lnTo>
                    <a:lnTo>
                      <a:pt x="240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75" y="19"/>
                    </a:lnTo>
                    <a:lnTo>
                      <a:pt x="169" y="23"/>
                    </a:lnTo>
                    <a:lnTo>
                      <a:pt x="151" y="36"/>
                    </a:lnTo>
                    <a:lnTo>
                      <a:pt x="145" y="40"/>
                    </a:lnTo>
                    <a:lnTo>
                      <a:pt x="136" y="41"/>
                    </a:lnTo>
                    <a:lnTo>
                      <a:pt x="130" y="4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2" y="54"/>
                    </a:lnTo>
                    <a:lnTo>
                      <a:pt x="120" y="60"/>
                    </a:lnTo>
                    <a:lnTo>
                      <a:pt x="117" y="65"/>
                    </a:lnTo>
                    <a:lnTo>
                      <a:pt x="111" y="69"/>
                    </a:lnTo>
                    <a:lnTo>
                      <a:pt x="102" y="74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1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2" y="112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4" y="141"/>
                    </a:lnTo>
                    <a:lnTo>
                      <a:pt x="5" y="149"/>
                    </a:lnTo>
                    <a:lnTo>
                      <a:pt x="9" y="161"/>
                    </a:lnTo>
                    <a:lnTo>
                      <a:pt x="12" y="173"/>
                    </a:lnTo>
                    <a:lnTo>
                      <a:pt x="14" y="182"/>
                    </a:lnTo>
                    <a:lnTo>
                      <a:pt x="15" y="192"/>
                    </a:lnTo>
                    <a:lnTo>
                      <a:pt x="15" y="198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4" y="210"/>
                    </a:lnTo>
                    <a:lnTo>
                      <a:pt x="2" y="214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3" y="222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5" y="235"/>
                    </a:lnTo>
                    <a:lnTo>
                      <a:pt x="22" y="241"/>
                    </a:lnTo>
                    <a:lnTo>
                      <a:pt x="30" y="248"/>
                    </a:lnTo>
                    <a:lnTo>
                      <a:pt x="33" y="252"/>
                    </a:lnTo>
                    <a:lnTo>
                      <a:pt x="33" y="257"/>
                    </a:lnTo>
                    <a:lnTo>
                      <a:pt x="31" y="264"/>
                    </a:lnTo>
                    <a:lnTo>
                      <a:pt x="28" y="273"/>
                    </a:lnTo>
                    <a:lnTo>
                      <a:pt x="28" y="276"/>
                    </a:lnTo>
                    <a:lnTo>
                      <a:pt x="28" y="280"/>
                    </a:lnTo>
                    <a:lnTo>
                      <a:pt x="31" y="288"/>
                    </a:lnTo>
                    <a:lnTo>
                      <a:pt x="34" y="292"/>
                    </a:lnTo>
                    <a:lnTo>
                      <a:pt x="37" y="295"/>
                    </a:lnTo>
                    <a:lnTo>
                      <a:pt x="40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40" y="332"/>
                    </a:lnTo>
                    <a:lnTo>
                      <a:pt x="40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3" y="345"/>
                    </a:lnTo>
                    <a:lnTo>
                      <a:pt x="46" y="351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51" y="364"/>
                    </a:lnTo>
                    <a:lnTo>
                      <a:pt x="52" y="365"/>
                    </a:lnTo>
                    <a:lnTo>
                      <a:pt x="54" y="366"/>
                    </a:lnTo>
                    <a:lnTo>
                      <a:pt x="56" y="365"/>
                    </a:lnTo>
                    <a:lnTo>
                      <a:pt x="59" y="365"/>
                    </a:lnTo>
                    <a:lnTo>
                      <a:pt x="60" y="366"/>
                    </a:lnTo>
                    <a:lnTo>
                      <a:pt x="62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6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559"/>
              <p:cNvSpPr>
                <a:spLocks/>
              </p:cNvSpPr>
              <p:nvPr/>
            </p:nvSpPr>
            <p:spPr bwMode="auto">
              <a:xfrm>
                <a:off x="5146676" y="3295650"/>
                <a:ext cx="927100" cy="1249363"/>
              </a:xfrm>
              <a:custGeom>
                <a:avLst/>
                <a:gdLst>
                  <a:gd name="T0" fmla="*/ 169 w 584"/>
                  <a:gd name="T1" fmla="*/ 745 h 787"/>
                  <a:gd name="T2" fmla="*/ 234 w 584"/>
                  <a:gd name="T3" fmla="*/ 758 h 787"/>
                  <a:gd name="T4" fmla="*/ 274 w 584"/>
                  <a:gd name="T5" fmla="*/ 781 h 787"/>
                  <a:gd name="T6" fmla="*/ 294 w 584"/>
                  <a:gd name="T7" fmla="*/ 770 h 787"/>
                  <a:gd name="T8" fmla="*/ 329 w 584"/>
                  <a:gd name="T9" fmla="*/ 770 h 787"/>
                  <a:gd name="T10" fmla="*/ 413 w 584"/>
                  <a:gd name="T11" fmla="*/ 750 h 787"/>
                  <a:gd name="T12" fmla="*/ 441 w 584"/>
                  <a:gd name="T13" fmla="*/ 745 h 787"/>
                  <a:gd name="T14" fmla="*/ 465 w 584"/>
                  <a:gd name="T15" fmla="*/ 757 h 787"/>
                  <a:gd name="T16" fmla="*/ 471 w 584"/>
                  <a:gd name="T17" fmla="*/ 734 h 787"/>
                  <a:gd name="T18" fmla="*/ 453 w 584"/>
                  <a:gd name="T19" fmla="*/ 697 h 787"/>
                  <a:gd name="T20" fmla="*/ 498 w 584"/>
                  <a:gd name="T21" fmla="*/ 651 h 787"/>
                  <a:gd name="T22" fmla="*/ 492 w 584"/>
                  <a:gd name="T23" fmla="*/ 604 h 787"/>
                  <a:gd name="T24" fmla="*/ 447 w 584"/>
                  <a:gd name="T25" fmla="*/ 570 h 787"/>
                  <a:gd name="T26" fmla="*/ 426 w 584"/>
                  <a:gd name="T27" fmla="*/ 510 h 787"/>
                  <a:gd name="T28" fmla="*/ 405 w 584"/>
                  <a:gd name="T29" fmla="*/ 474 h 787"/>
                  <a:gd name="T30" fmla="*/ 429 w 584"/>
                  <a:gd name="T31" fmla="*/ 464 h 787"/>
                  <a:gd name="T32" fmla="*/ 492 w 584"/>
                  <a:gd name="T33" fmla="*/ 433 h 787"/>
                  <a:gd name="T34" fmla="*/ 544 w 584"/>
                  <a:gd name="T35" fmla="*/ 395 h 787"/>
                  <a:gd name="T36" fmla="*/ 575 w 584"/>
                  <a:gd name="T37" fmla="*/ 407 h 787"/>
                  <a:gd name="T38" fmla="*/ 573 w 584"/>
                  <a:gd name="T39" fmla="*/ 349 h 787"/>
                  <a:gd name="T40" fmla="*/ 559 w 584"/>
                  <a:gd name="T41" fmla="*/ 315 h 787"/>
                  <a:gd name="T42" fmla="*/ 548 w 584"/>
                  <a:gd name="T43" fmla="*/ 250 h 787"/>
                  <a:gd name="T44" fmla="*/ 527 w 584"/>
                  <a:gd name="T45" fmla="*/ 210 h 787"/>
                  <a:gd name="T46" fmla="*/ 533 w 584"/>
                  <a:gd name="T47" fmla="*/ 165 h 787"/>
                  <a:gd name="T48" fmla="*/ 506 w 584"/>
                  <a:gd name="T49" fmla="*/ 91 h 787"/>
                  <a:gd name="T50" fmla="*/ 457 w 584"/>
                  <a:gd name="T51" fmla="*/ 76 h 787"/>
                  <a:gd name="T52" fmla="*/ 407 w 584"/>
                  <a:gd name="T53" fmla="*/ 63 h 787"/>
                  <a:gd name="T54" fmla="*/ 349 w 584"/>
                  <a:gd name="T55" fmla="*/ 105 h 787"/>
                  <a:gd name="T56" fmla="*/ 312 w 584"/>
                  <a:gd name="T57" fmla="*/ 93 h 787"/>
                  <a:gd name="T58" fmla="*/ 324 w 584"/>
                  <a:gd name="T59" fmla="*/ 60 h 787"/>
                  <a:gd name="T60" fmla="*/ 292 w 584"/>
                  <a:gd name="T61" fmla="*/ 61 h 787"/>
                  <a:gd name="T62" fmla="*/ 270 w 584"/>
                  <a:gd name="T63" fmla="*/ 50 h 787"/>
                  <a:gd name="T64" fmla="*/ 257 w 584"/>
                  <a:gd name="T65" fmla="*/ 14 h 787"/>
                  <a:gd name="T66" fmla="*/ 206 w 584"/>
                  <a:gd name="T67" fmla="*/ 11 h 787"/>
                  <a:gd name="T68" fmla="*/ 180 w 584"/>
                  <a:gd name="T69" fmla="*/ 8 h 787"/>
                  <a:gd name="T70" fmla="*/ 188 w 584"/>
                  <a:gd name="T71" fmla="*/ 56 h 787"/>
                  <a:gd name="T72" fmla="*/ 192 w 584"/>
                  <a:gd name="T73" fmla="*/ 82 h 787"/>
                  <a:gd name="T74" fmla="*/ 190 w 584"/>
                  <a:gd name="T75" fmla="*/ 104 h 787"/>
                  <a:gd name="T76" fmla="*/ 193 w 584"/>
                  <a:gd name="T77" fmla="*/ 111 h 787"/>
                  <a:gd name="T78" fmla="*/ 170 w 584"/>
                  <a:gd name="T79" fmla="*/ 141 h 787"/>
                  <a:gd name="T80" fmla="*/ 164 w 584"/>
                  <a:gd name="T81" fmla="*/ 153 h 787"/>
                  <a:gd name="T82" fmla="*/ 118 w 584"/>
                  <a:gd name="T83" fmla="*/ 129 h 787"/>
                  <a:gd name="T84" fmla="*/ 83 w 584"/>
                  <a:gd name="T85" fmla="*/ 170 h 787"/>
                  <a:gd name="T86" fmla="*/ 79 w 584"/>
                  <a:gd name="T87" fmla="*/ 231 h 787"/>
                  <a:gd name="T88" fmla="*/ 69 w 584"/>
                  <a:gd name="T89" fmla="*/ 256 h 787"/>
                  <a:gd name="T90" fmla="*/ 66 w 584"/>
                  <a:gd name="T91" fmla="*/ 285 h 787"/>
                  <a:gd name="T92" fmla="*/ 47 w 584"/>
                  <a:gd name="T93" fmla="*/ 311 h 787"/>
                  <a:gd name="T94" fmla="*/ 10 w 584"/>
                  <a:gd name="T95" fmla="*/ 329 h 787"/>
                  <a:gd name="T96" fmla="*/ 8 w 584"/>
                  <a:gd name="T97" fmla="*/ 378 h 787"/>
                  <a:gd name="T98" fmla="*/ 1 w 584"/>
                  <a:gd name="T99" fmla="*/ 404 h 787"/>
                  <a:gd name="T100" fmla="*/ 13 w 584"/>
                  <a:gd name="T101" fmla="*/ 435 h 787"/>
                  <a:gd name="T102" fmla="*/ 28 w 584"/>
                  <a:gd name="T103" fmla="*/ 484 h 787"/>
                  <a:gd name="T104" fmla="*/ 65 w 584"/>
                  <a:gd name="T105" fmla="*/ 540 h 787"/>
                  <a:gd name="T106" fmla="*/ 53 w 584"/>
                  <a:gd name="T107" fmla="*/ 573 h 787"/>
                  <a:gd name="T108" fmla="*/ 82 w 584"/>
                  <a:gd name="T109" fmla="*/ 598 h 787"/>
                  <a:gd name="T110" fmla="*/ 109 w 584"/>
                  <a:gd name="T111" fmla="*/ 602 h 787"/>
                  <a:gd name="T112" fmla="*/ 115 w 584"/>
                  <a:gd name="T113" fmla="*/ 649 h 787"/>
                  <a:gd name="T114" fmla="*/ 94 w 584"/>
                  <a:gd name="T115" fmla="*/ 733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787">
                    <a:moveTo>
                      <a:pt x="112" y="755"/>
                    </a:moveTo>
                    <a:lnTo>
                      <a:pt x="124" y="756"/>
                    </a:lnTo>
                    <a:lnTo>
                      <a:pt x="134" y="756"/>
                    </a:lnTo>
                    <a:lnTo>
                      <a:pt x="134" y="756"/>
                    </a:lnTo>
                    <a:lnTo>
                      <a:pt x="145" y="757"/>
                    </a:lnTo>
                    <a:lnTo>
                      <a:pt x="151" y="757"/>
                    </a:lnTo>
                    <a:lnTo>
                      <a:pt x="156" y="755"/>
                    </a:lnTo>
                    <a:lnTo>
                      <a:pt x="158" y="753"/>
                    </a:lnTo>
                    <a:lnTo>
                      <a:pt x="164" y="747"/>
                    </a:lnTo>
                    <a:lnTo>
                      <a:pt x="169" y="745"/>
                    </a:lnTo>
                    <a:lnTo>
                      <a:pt x="176" y="743"/>
                    </a:lnTo>
                    <a:lnTo>
                      <a:pt x="180" y="742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4" y="747"/>
                    </a:lnTo>
                    <a:lnTo>
                      <a:pt x="200" y="750"/>
                    </a:lnTo>
                    <a:lnTo>
                      <a:pt x="213" y="752"/>
                    </a:lnTo>
                    <a:lnTo>
                      <a:pt x="224" y="755"/>
                    </a:lnTo>
                    <a:lnTo>
                      <a:pt x="233" y="757"/>
                    </a:lnTo>
                    <a:lnTo>
                      <a:pt x="234" y="758"/>
                    </a:lnTo>
                    <a:lnTo>
                      <a:pt x="238" y="765"/>
                    </a:lnTo>
                    <a:lnTo>
                      <a:pt x="248" y="759"/>
                    </a:lnTo>
                    <a:lnTo>
                      <a:pt x="255" y="756"/>
                    </a:lnTo>
                    <a:lnTo>
                      <a:pt x="257" y="756"/>
                    </a:lnTo>
                    <a:lnTo>
                      <a:pt x="258" y="757"/>
                    </a:lnTo>
                    <a:lnTo>
                      <a:pt x="263" y="762"/>
                    </a:lnTo>
                    <a:lnTo>
                      <a:pt x="267" y="767"/>
                    </a:lnTo>
                    <a:lnTo>
                      <a:pt x="270" y="773"/>
                    </a:lnTo>
                    <a:lnTo>
                      <a:pt x="271" y="777"/>
                    </a:lnTo>
                    <a:lnTo>
                      <a:pt x="274" y="781"/>
                    </a:lnTo>
                    <a:lnTo>
                      <a:pt x="276" y="782"/>
                    </a:lnTo>
                    <a:lnTo>
                      <a:pt x="279" y="786"/>
                    </a:lnTo>
                    <a:lnTo>
                      <a:pt x="281" y="787"/>
                    </a:lnTo>
                    <a:lnTo>
                      <a:pt x="282" y="787"/>
                    </a:lnTo>
                    <a:lnTo>
                      <a:pt x="283" y="787"/>
                    </a:lnTo>
                    <a:lnTo>
                      <a:pt x="287" y="783"/>
                    </a:lnTo>
                    <a:lnTo>
                      <a:pt x="290" y="781"/>
                    </a:lnTo>
                    <a:lnTo>
                      <a:pt x="293" y="778"/>
                    </a:lnTo>
                    <a:lnTo>
                      <a:pt x="294" y="776"/>
                    </a:lnTo>
                    <a:lnTo>
                      <a:pt x="294" y="770"/>
                    </a:lnTo>
                    <a:lnTo>
                      <a:pt x="292" y="761"/>
                    </a:lnTo>
                    <a:lnTo>
                      <a:pt x="293" y="758"/>
                    </a:lnTo>
                    <a:lnTo>
                      <a:pt x="294" y="757"/>
                    </a:lnTo>
                    <a:lnTo>
                      <a:pt x="298" y="757"/>
                    </a:lnTo>
                    <a:lnTo>
                      <a:pt x="312" y="757"/>
                    </a:lnTo>
                    <a:lnTo>
                      <a:pt x="318" y="759"/>
                    </a:lnTo>
                    <a:lnTo>
                      <a:pt x="319" y="762"/>
                    </a:lnTo>
                    <a:lnTo>
                      <a:pt x="321" y="763"/>
                    </a:lnTo>
                    <a:lnTo>
                      <a:pt x="324" y="768"/>
                    </a:lnTo>
                    <a:lnTo>
                      <a:pt x="329" y="770"/>
                    </a:lnTo>
                    <a:lnTo>
                      <a:pt x="333" y="771"/>
                    </a:lnTo>
                    <a:lnTo>
                      <a:pt x="338" y="771"/>
                    </a:lnTo>
                    <a:lnTo>
                      <a:pt x="347" y="770"/>
                    </a:lnTo>
                    <a:lnTo>
                      <a:pt x="350" y="769"/>
                    </a:lnTo>
                    <a:lnTo>
                      <a:pt x="355" y="768"/>
                    </a:lnTo>
                    <a:lnTo>
                      <a:pt x="364" y="763"/>
                    </a:lnTo>
                    <a:lnTo>
                      <a:pt x="379" y="753"/>
                    </a:lnTo>
                    <a:lnTo>
                      <a:pt x="386" y="751"/>
                    </a:lnTo>
                    <a:lnTo>
                      <a:pt x="395" y="751"/>
                    </a:lnTo>
                    <a:lnTo>
                      <a:pt x="413" y="750"/>
                    </a:lnTo>
                    <a:lnTo>
                      <a:pt x="416" y="749"/>
                    </a:lnTo>
                    <a:lnTo>
                      <a:pt x="417" y="747"/>
                    </a:lnTo>
                    <a:lnTo>
                      <a:pt x="418" y="745"/>
                    </a:lnTo>
                    <a:lnTo>
                      <a:pt x="419" y="742"/>
                    </a:lnTo>
                    <a:lnTo>
                      <a:pt x="422" y="740"/>
                    </a:lnTo>
                    <a:lnTo>
                      <a:pt x="423" y="740"/>
                    </a:lnTo>
                    <a:lnTo>
                      <a:pt x="430" y="740"/>
                    </a:lnTo>
                    <a:lnTo>
                      <a:pt x="434" y="742"/>
                    </a:lnTo>
                    <a:lnTo>
                      <a:pt x="436" y="743"/>
                    </a:lnTo>
                    <a:lnTo>
                      <a:pt x="441" y="745"/>
                    </a:lnTo>
                    <a:lnTo>
                      <a:pt x="443" y="745"/>
                    </a:lnTo>
                    <a:lnTo>
                      <a:pt x="451" y="743"/>
                    </a:lnTo>
                    <a:lnTo>
                      <a:pt x="455" y="743"/>
                    </a:lnTo>
                    <a:lnTo>
                      <a:pt x="457" y="744"/>
                    </a:lnTo>
                    <a:lnTo>
                      <a:pt x="457" y="745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5"/>
                    </a:lnTo>
                    <a:lnTo>
                      <a:pt x="465" y="757"/>
                    </a:lnTo>
                    <a:lnTo>
                      <a:pt x="471" y="761"/>
                    </a:lnTo>
                    <a:lnTo>
                      <a:pt x="473" y="762"/>
                    </a:lnTo>
                    <a:lnTo>
                      <a:pt x="475" y="761"/>
                    </a:lnTo>
                    <a:lnTo>
                      <a:pt x="477" y="759"/>
                    </a:lnTo>
                    <a:lnTo>
                      <a:pt x="477" y="757"/>
                    </a:lnTo>
                    <a:lnTo>
                      <a:pt x="478" y="749"/>
                    </a:lnTo>
                    <a:lnTo>
                      <a:pt x="478" y="739"/>
                    </a:lnTo>
                    <a:lnTo>
                      <a:pt x="477" y="737"/>
                    </a:lnTo>
                    <a:lnTo>
                      <a:pt x="473" y="734"/>
                    </a:lnTo>
                    <a:lnTo>
                      <a:pt x="471" y="734"/>
                    </a:lnTo>
                    <a:lnTo>
                      <a:pt x="471" y="733"/>
                    </a:lnTo>
                    <a:lnTo>
                      <a:pt x="469" y="731"/>
                    </a:lnTo>
                    <a:lnTo>
                      <a:pt x="468" y="727"/>
                    </a:lnTo>
                    <a:lnTo>
                      <a:pt x="468" y="722"/>
                    </a:lnTo>
                    <a:lnTo>
                      <a:pt x="467" y="719"/>
                    </a:lnTo>
                    <a:lnTo>
                      <a:pt x="463" y="712"/>
                    </a:lnTo>
                    <a:lnTo>
                      <a:pt x="459" y="705"/>
                    </a:lnTo>
                    <a:lnTo>
                      <a:pt x="455" y="701"/>
                    </a:lnTo>
                    <a:lnTo>
                      <a:pt x="453" y="699"/>
                    </a:lnTo>
                    <a:lnTo>
                      <a:pt x="453" y="697"/>
                    </a:lnTo>
                    <a:lnTo>
                      <a:pt x="455" y="693"/>
                    </a:lnTo>
                    <a:lnTo>
                      <a:pt x="459" y="689"/>
                    </a:lnTo>
                    <a:lnTo>
                      <a:pt x="463" y="687"/>
                    </a:lnTo>
                    <a:lnTo>
                      <a:pt x="469" y="682"/>
                    </a:lnTo>
                    <a:lnTo>
                      <a:pt x="477" y="677"/>
                    </a:lnTo>
                    <a:lnTo>
                      <a:pt x="491" y="670"/>
                    </a:lnTo>
                    <a:lnTo>
                      <a:pt x="493" y="669"/>
                    </a:lnTo>
                    <a:lnTo>
                      <a:pt x="493" y="665"/>
                    </a:lnTo>
                    <a:lnTo>
                      <a:pt x="497" y="658"/>
                    </a:lnTo>
                    <a:lnTo>
                      <a:pt x="498" y="651"/>
                    </a:lnTo>
                    <a:lnTo>
                      <a:pt x="505" y="650"/>
                    </a:lnTo>
                    <a:lnTo>
                      <a:pt x="512" y="650"/>
                    </a:lnTo>
                    <a:lnTo>
                      <a:pt x="518" y="647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22" y="640"/>
                    </a:lnTo>
                    <a:lnTo>
                      <a:pt x="522" y="625"/>
                    </a:lnTo>
                    <a:lnTo>
                      <a:pt x="506" y="613"/>
                    </a:lnTo>
                    <a:lnTo>
                      <a:pt x="499" y="609"/>
                    </a:lnTo>
                    <a:lnTo>
                      <a:pt x="492" y="604"/>
                    </a:lnTo>
                    <a:lnTo>
                      <a:pt x="485" y="598"/>
                    </a:lnTo>
                    <a:lnTo>
                      <a:pt x="477" y="592"/>
                    </a:lnTo>
                    <a:lnTo>
                      <a:pt x="469" y="582"/>
                    </a:lnTo>
                    <a:lnTo>
                      <a:pt x="465" y="578"/>
                    </a:lnTo>
                    <a:lnTo>
                      <a:pt x="462" y="576"/>
                    </a:lnTo>
                    <a:lnTo>
                      <a:pt x="459" y="573"/>
                    </a:lnTo>
                    <a:lnTo>
                      <a:pt x="456" y="573"/>
                    </a:lnTo>
                    <a:lnTo>
                      <a:pt x="451" y="572"/>
                    </a:lnTo>
                    <a:lnTo>
                      <a:pt x="448" y="571"/>
                    </a:lnTo>
                    <a:lnTo>
                      <a:pt x="447" y="570"/>
                    </a:lnTo>
                    <a:lnTo>
                      <a:pt x="441" y="563"/>
                    </a:lnTo>
                    <a:lnTo>
                      <a:pt x="435" y="552"/>
                    </a:lnTo>
                    <a:lnTo>
                      <a:pt x="435" y="552"/>
                    </a:lnTo>
                    <a:lnTo>
                      <a:pt x="428" y="535"/>
                    </a:lnTo>
                    <a:lnTo>
                      <a:pt x="425" y="531"/>
                    </a:lnTo>
                    <a:lnTo>
                      <a:pt x="426" y="527"/>
                    </a:lnTo>
                    <a:lnTo>
                      <a:pt x="428" y="523"/>
                    </a:lnTo>
                    <a:lnTo>
                      <a:pt x="429" y="516"/>
                    </a:lnTo>
                    <a:lnTo>
                      <a:pt x="429" y="514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18" y="505"/>
                    </a:lnTo>
                    <a:lnTo>
                      <a:pt x="412" y="501"/>
                    </a:lnTo>
                    <a:lnTo>
                      <a:pt x="409" y="496"/>
                    </a:lnTo>
                    <a:lnTo>
                      <a:pt x="405" y="486"/>
                    </a:lnTo>
                    <a:lnTo>
                      <a:pt x="404" y="482"/>
                    </a:lnTo>
                    <a:lnTo>
                      <a:pt x="400" y="474"/>
                    </a:lnTo>
                    <a:lnTo>
                      <a:pt x="400" y="473"/>
                    </a:lnTo>
                    <a:lnTo>
                      <a:pt x="403" y="473"/>
                    </a:lnTo>
                    <a:lnTo>
                      <a:pt x="405" y="474"/>
                    </a:lnTo>
                    <a:lnTo>
                      <a:pt x="407" y="477"/>
                    </a:lnTo>
                    <a:lnTo>
                      <a:pt x="411" y="483"/>
                    </a:lnTo>
                    <a:lnTo>
                      <a:pt x="414" y="488"/>
                    </a:lnTo>
                    <a:lnTo>
                      <a:pt x="416" y="488"/>
                    </a:lnTo>
                    <a:lnTo>
                      <a:pt x="417" y="485"/>
                    </a:lnTo>
                    <a:lnTo>
                      <a:pt x="418" y="479"/>
                    </a:lnTo>
                    <a:lnTo>
                      <a:pt x="420" y="472"/>
                    </a:lnTo>
                    <a:lnTo>
                      <a:pt x="423" y="470"/>
                    </a:lnTo>
                    <a:lnTo>
                      <a:pt x="425" y="467"/>
                    </a:lnTo>
                    <a:lnTo>
                      <a:pt x="429" y="464"/>
                    </a:lnTo>
                    <a:lnTo>
                      <a:pt x="435" y="464"/>
                    </a:lnTo>
                    <a:lnTo>
                      <a:pt x="441" y="463"/>
                    </a:lnTo>
                    <a:lnTo>
                      <a:pt x="444" y="461"/>
                    </a:lnTo>
                    <a:lnTo>
                      <a:pt x="450" y="463"/>
                    </a:lnTo>
                    <a:lnTo>
                      <a:pt x="454" y="463"/>
                    </a:lnTo>
                    <a:lnTo>
                      <a:pt x="457" y="461"/>
                    </a:lnTo>
                    <a:lnTo>
                      <a:pt x="460" y="458"/>
                    </a:lnTo>
                    <a:lnTo>
                      <a:pt x="469" y="452"/>
                    </a:lnTo>
                    <a:lnTo>
                      <a:pt x="479" y="441"/>
                    </a:lnTo>
                    <a:lnTo>
                      <a:pt x="492" y="433"/>
                    </a:lnTo>
                    <a:lnTo>
                      <a:pt x="498" y="429"/>
                    </a:lnTo>
                    <a:lnTo>
                      <a:pt x="505" y="426"/>
                    </a:lnTo>
                    <a:lnTo>
                      <a:pt x="531" y="416"/>
                    </a:lnTo>
                    <a:lnTo>
                      <a:pt x="537" y="412"/>
                    </a:lnTo>
                    <a:lnTo>
                      <a:pt x="541" y="410"/>
                    </a:lnTo>
                    <a:lnTo>
                      <a:pt x="543" y="408"/>
                    </a:lnTo>
                    <a:lnTo>
                      <a:pt x="543" y="405"/>
                    </a:lnTo>
                    <a:lnTo>
                      <a:pt x="542" y="399"/>
                    </a:lnTo>
                    <a:lnTo>
                      <a:pt x="543" y="396"/>
                    </a:lnTo>
                    <a:lnTo>
                      <a:pt x="544" y="395"/>
                    </a:lnTo>
                    <a:lnTo>
                      <a:pt x="546" y="393"/>
                    </a:lnTo>
                    <a:lnTo>
                      <a:pt x="547" y="395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5" y="399"/>
                    </a:lnTo>
                    <a:lnTo>
                      <a:pt x="561" y="407"/>
                    </a:lnTo>
                    <a:lnTo>
                      <a:pt x="566" y="412"/>
                    </a:lnTo>
                    <a:lnTo>
                      <a:pt x="568" y="415"/>
                    </a:lnTo>
                    <a:lnTo>
                      <a:pt x="571" y="415"/>
                    </a:lnTo>
                    <a:lnTo>
                      <a:pt x="575" y="407"/>
                    </a:lnTo>
                    <a:lnTo>
                      <a:pt x="584" y="393"/>
                    </a:lnTo>
                    <a:lnTo>
                      <a:pt x="583" y="391"/>
                    </a:lnTo>
                    <a:lnTo>
                      <a:pt x="583" y="389"/>
                    </a:lnTo>
                    <a:lnTo>
                      <a:pt x="584" y="381"/>
                    </a:lnTo>
                    <a:lnTo>
                      <a:pt x="583" y="370"/>
                    </a:lnTo>
                    <a:lnTo>
                      <a:pt x="581" y="354"/>
                    </a:lnTo>
                    <a:lnTo>
                      <a:pt x="579" y="349"/>
                    </a:lnTo>
                    <a:lnTo>
                      <a:pt x="578" y="348"/>
                    </a:lnTo>
                    <a:lnTo>
                      <a:pt x="575" y="348"/>
                    </a:lnTo>
                    <a:lnTo>
                      <a:pt x="573" y="349"/>
                    </a:lnTo>
                    <a:lnTo>
                      <a:pt x="571" y="348"/>
                    </a:lnTo>
                    <a:lnTo>
                      <a:pt x="570" y="347"/>
                    </a:lnTo>
                    <a:lnTo>
                      <a:pt x="566" y="343"/>
                    </a:lnTo>
                    <a:lnTo>
                      <a:pt x="565" y="339"/>
                    </a:lnTo>
                    <a:lnTo>
                      <a:pt x="565" y="334"/>
                    </a:lnTo>
                    <a:lnTo>
                      <a:pt x="562" y="328"/>
                    </a:lnTo>
                    <a:lnTo>
                      <a:pt x="561" y="324"/>
                    </a:lnTo>
                    <a:lnTo>
                      <a:pt x="560" y="322"/>
                    </a:lnTo>
                    <a:lnTo>
                      <a:pt x="559" y="318"/>
                    </a:lnTo>
                    <a:lnTo>
                      <a:pt x="559" y="315"/>
                    </a:lnTo>
                    <a:lnTo>
                      <a:pt x="559" y="309"/>
                    </a:lnTo>
                    <a:lnTo>
                      <a:pt x="559" y="290"/>
                    </a:lnTo>
                    <a:lnTo>
                      <a:pt x="559" y="283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50" y="271"/>
                    </a:lnTo>
                    <a:lnTo>
                      <a:pt x="547" y="263"/>
                    </a:lnTo>
                    <a:lnTo>
                      <a:pt x="547" y="259"/>
                    </a:lnTo>
                    <a:lnTo>
                      <a:pt x="547" y="256"/>
                    </a:lnTo>
                    <a:lnTo>
                      <a:pt x="548" y="250"/>
                    </a:lnTo>
                    <a:lnTo>
                      <a:pt x="550" y="246"/>
                    </a:lnTo>
                    <a:lnTo>
                      <a:pt x="553" y="240"/>
                    </a:lnTo>
                    <a:lnTo>
                      <a:pt x="553" y="236"/>
                    </a:lnTo>
                    <a:lnTo>
                      <a:pt x="550" y="234"/>
                    </a:lnTo>
                    <a:lnTo>
                      <a:pt x="548" y="230"/>
                    </a:lnTo>
                    <a:lnTo>
                      <a:pt x="547" y="229"/>
                    </a:lnTo>
                    <a:lnTo>
                      <a:pt x="541" y="223"/>
                    </a:lnTo>
                    <a:lnTo>
                      <a:pt x="535" y="219"/>
                    </a:lnTo>
                    <a:lnTo>
                      <a:pt x="531" y="215"/>
                    </a:lnTo>
                    <a:lnTo>
                      <a:pt x="527" y="210"/>
                    </a:lnTo>
                    <a:lnTo>
                      <a:pt x="522" y="205"/>
                    </a:lnTo>
                    <a:lnTo>
                      <a:pt x="521" y="203"/>
                    </a:lnTo>
                    <a:lnTo>
                      <a:pt x="519" y="200"/>
                    </a:lnTo>
                    <a:lnTo>
                      <a:pt x="521" y="197"/>
                    </a:lnTo>
                    <a:lnTo>
                      <a:pt x="523" y="193"/>
                    </a:lnTo>
                    <a:lnTo>
                      <a:pt x="530" y="187"/>
                    </a:lnTo>
                    <a:lnTo>
                      <a:pt x="533" y="184"/>
                    </a:lnTo>
                    <a:lnTo>
                      <a:pt x="534" y="181"/>
                    </a:lnTo>
                    <a:lnTo>
                      <a:pt x="534" y="175"/>
                    </a:lnTo>
                    <a:lnTo>
                      <a:pt x="533" y="165"/>
                    </a:lnTo>
                    <a:lnTo>
                      <a:pt x="531" y="156"/>
                    </a:lnTo>
                    <a:lnTo>
                      <a:pt x="528" y="144"/>
                    </a:lnTo>
                    <a:lnTo>
                      <a:pt x="524" y="132"/>
                    </a:lnTo>
                    <a:lnTo>
                      <a:pt x="523" y="124"/>
                    </a:lnTo>
                    <a:lnTo>
                      <a:pt x="523" y="101"/>
                    </a:lnTo>
                    <a:lnTo>
                      <a:pt x="521" y="100"/>
                    </a:lnTo>
                    <a:lnTo>
                      <a:pt x="517" y="99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06" y="91"/>
                    </a:lnTo>
                    <a:lnTo>
                      <a:pt x="499" y="85"/>
                    </a:lnTo>
                    <a:lnTo>
                      <a:pt x="494" y="82"/>
                    </a:lnTo>
                    <a:lnTo>
                      <a:pt x="490" y="81"/>
                    </a:lnTo>
                    <a:lnTo>
                      <a:pt x="485" y="81"/>
                    </a:lnTo>
                    <a:lnTo>
                      <a:pt x="480" y="83"/>
                    </a:lnTo>
                    <a:lnTo>
                      <a:pt x="477" y="83"/>
                    </a:lnTo>
                    <a:lnTo>
                      <a:pt x="473" y="82"/>
                    </a:lnTo>
                    <a:lnTo>
                      <a:pt x="473" y="82"/>
                    </a:lnTo>
                    <a:lnTo>
                      <a:pt x="465" y="80"/>
                    </a:lnTo>
                    <a:lnTo>
                      <a:pt x="457" y="76"/>
                    </a:lnTo>
                    <a:lnTo>
                      <a:pt x="454" y="72"/>
                    </a:lnTo>
                    <a:lnTo>
                      <a:pt x="451" y="68"/>
                    </a:lnTo>
                    <a:lnTo>
                      <a:pt x="448" y="61"/>
                    </a:lnTo>
                    <a:lnTo>
                      <a:pt x="446" y="58"/>
                    </a:lnTo>
                    <a:lnTo>
                      <a:pt x="441" y="57"/>
                    </a:lnTo>
                    <a:lnTo>
                      <a:pt x="437" y="56"/>
                    </a:lnTo>
                    <a:lnTo>
                      <a:pt x="429" y="56"/>
                    </a:lnTo>
                    <a:lnTo>
                      <a:pt x="423" y="58"/>
                    </a:lnTo>
                    <a:lnTo>
                      <a:pt x="417" y="58"/>
                    </a:lnTo>
                    <a:lnTo>
                      <a:pt x="407" y="63"/>
                    </a:lnTo>
                    <a:lnTo>
                      <a:pt x="404" y="67"/>
                    </a:lnTo>
                    <a:lnTo>
                      <a:pt x="394" y="75"/>
                    </a:lnTo>
                    <a:lnTo>
                      <a:pt x="389" y="79"/>
                    </a:lnTo>
                    <a:lnTo>
                      <a:pt x="369" y="86"/>
                    </a:lnTo>
                    <a:lnTo>
                      <a:pt x="364" y="87"/>
                    </a:lnTo>
                    <a:lnTo>
                      <a:pt x="362" y="89"/>
                    </a:lnTo>
                    <a:lnTo>
                      <a:pt x="357" y="97"/>
                    </a:lnTo>
                    <a:lnTo>
                      <a:pt x="352" y="104"/>
                    </a:lnTo>
                    <a:lnTo>
                      <a:pt x="351" y="105"/>
                    </a:lnTo>
                    <a:lnTo>
                      <a:pt x="349" y="105"/>
                    </a:lnTo>
                    <a:lnTo>
                      <a:pt x="344" y="105"/>
                    </a:lnTo>
                    <a:lnTo>
                      <a:pt x="339" y="103"/>
                    </a:lnTo>
                    <a:lnTo>
                      <a:pt x="335" y="99"/>
                    </a:lnTo>
                    <a:lnTo>
                      <a:pt x="330" y="99"/>
                    </a:lnTo>
                    <a:lnTo>
                      <a:pt x="324" y="99"/>
                    </a:lnTo>
                    <a:lnTo>
                      <a:pt x="320" y="100"/>
                    </a:lnTo>
                    <a:lnTo>
                      <a:pt x="316" y="100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3"/>
                    </a:lnTo>
                    <a:lnTo>
                      <a:pt x="312" y="89"/>
                    </a:lnTo>
                    <a:lnTo>
                      <a:pt x="317" y="88"/>
                    </a:lnTo>
                    <a:lnTo>
                      <a:pt x="320" y="87"/>
                    </a:lnTo>
                    <a:lnTo>
                      <a:pt x="324" y="82"/>
                    </a:lnTo>
                    <a:lnTo>
                      <a:pt x="326" y="77"/>
                    </a:lnTo>
                    <a:lnTo>
                      <a:pt x="327" y="73"/>
                    </a:lnTo>
                    <a:lnTo>
                      <a:pt x="327" y="67"/>
                    </a:lnTo>
                    <a:lnTo>
                      <a:pt x="326" y="63"/>
                    </a:lnTo>
                    <a:lnTo>
                      <a:pt x="325" y="61"/>
                    </a:lnTo>
                    <a:lnTo>
                      <a:pt x="324" y="60"/>
                    </a:lnTo>
                    <a:lnTo>
                      <a:pt x="323" y="60"/>
                    </a:lnTo>
                    <a:lnTo>
                      <a:pt x="320" y="61"/>
                    </a:lnTo>
                    <a:lnTo>
                      <a:pt x="318" y="62"/>
                    </a:lnTo>
                    <a:lnTo>
                      <a:pt x="318" y="64"/>
                    </a:lnTo>
                    <a:lnTo>
                      <a:pt x="316" y="68"/>
                    </a:lnTo>
                    <a:lnTo>
                      <a:pt x="314" y="70"/>
                    </a:lnTo>
                    <a:lnTo>
                      <a:pt x="310" y="70"/>
                    </a:lnTo>
                    <a:lnTo>
                      <a:pt x="306" y="69"/>
                    </a:lnTo>
                    <a:lnTo>
                      <a:pt x="296" y="64"/>
                    </a:lnTo>
                    <a:lnTo>
                      <a:pt x="292" y="61"/>
                    </a:lnTo>
                    <a:lnTo>
                      <a:pt x="288" y="58"/>
                    </a:lnTo>
                    <a:lnTo>
                      <a:pt x="282" y="58"/>
                    </a:lnTo>
                    <a:lnTo>
                      <a:pt x="277" y="58"/>
                    </a:lnTo>
                    <a:lnTo>
                      <a:pt x="273" y="62"/>
                    </a:lnTo>
                    <a:lnTo>
                      <a:pt x="270" y="64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70" y="50"/>
                    </a:lnTo>
                    <a:lnTo>
                      <a:pt x="268" y="50"/>
                    </a:lnTo>
                    <a:lnTo>
                      <a:pt x="252" y="54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62" y="44"/>
                    </a:lnTo>
                    <a:lnTo>
                      <a:pt x="264" y="41"/>
                    </a:lnTo>
                    <a:lnTo>
                      <a:pt x="265" y="38"/>
                    </a:lnTo>
                    <a:lnTo>
                      <a:pt x="263" y="31"/>
                    </a:lnTo>
                    <a:lnTo>
                      <a:pt x="258" y="17"/>
                    </a:lnTo>
                    <a:lnTo>
                      <a:pt x="257" y="14"/>
                    </a:lnTo>
                    <a:lnTo>
                      <a:pt x="243" y="12"/>
                    </a:lnTo>
                    <a:lnTo>
                      <a:pt x="238" y="11"/>
                    </a:lnTo>
                    <a:lnTo>
                      <a:pt x="233" y="12"/>
                    </a:lnTo>
                    <a:lnTo>
                      <a:pt x="226" y="15"/>
                    </a:lnTo>
                    <a:lnTo>
                      <a:pt x="221" y="17"/>
                    </a:lnTo>
                    <a:lnTo>
                      <a:pt x="219" y="18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2" y="15"/>
                    </a:lnTo>
                    <a:lnTo>
                      <a:pt x="206" y="11"/>
                    </a:lnTo>
                    <a:lnTo>
                      <a:pt x="194" y="7"/>
                    </a:lnTo>
                    <a:lnTo>
                      <a:pt x="180" y="4"/>
                    </a:lnTo>
                    <a:lnTo>
                      <a:pt x="166" y="0"/>
                    </a:lnTo>
                    <a:lnTo>
                      <a:pt x="166" y="2"/>
                    </a:lnTo>
                    <a:lnTo>
                      <a:pt x="168" y="6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6" y="8"/>
                    </a:lnTo>
                    <a:lnTo>
                      <a:pt x="180" y="8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21"/>
                    </a:lnTo>
                    <a:lnTo>
                      <a:pt x="188" y="29"/>
                    </a:lnTo>
                    <a:lnTo>
                      <a:pt x="200" y="46"/>
                    </a:lnTo>
                    <a:lnTo>
                      <a:pt x="202" y="51"/>
                    </a:lnTo>
                    <a:lnTo>
                      <a:pt x="203" y="54"/>
                    </a:lnTo>
                    <a:lnTo>
                      <a:pt x="201" y="55"/>
                    </a:lnTo>
                    <a:lnTo>
                      <a:pt x="200" y="56"/>
                    </a:lnTo>
                    <a:lnTo>
                      <a:pt x="188" y="56"/>
                    </a:lnTo>
                    <a:lnTo>
                      <a:pt x="186" y="58"/>
                    </a:lnTo>
                    <a:lnTo>
                      <a:pt x="183" y="60"/>
                    </a:lnTo>
                    <a:lnTo>
                      <a:pt x="182" y="66"/>
                    </a:lnTo>
                    <a:lnTo>
                      <a:pt x="182" y="70"/>
                    </a:lnTo>
                    <a:lnTo>
                      <a:pt x="184" y="73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2" y="82"/>
                    </a:lnTo>
                    <a:lnTo>
                      <a:pt x="195" y="86"/>
                    </a:lnTo>
                    <a:lnTo>
                      <a:pt x="199" y="88"/>
                    </a:lnTo>
                    <a:lnTo>
                      <a:pt x="203" y="91"/>
                    </a:lnTo>
                    <a:lnTo>
                      <a:pt x="206" y="91"/>
                    </a:lnTo>
                    <a:lnTo>
                      <a:pt x="206" y="92"/>
                    </a:lnTo>
                    <a:lnTo>
                      <a:pt x="202" y="94"/>
                    </a:lnTo>
                    <a:lnTo>
                      <a:pt x="196" y="99"/>
                    </a:lnTo>
                    <a:lnTo>
                      <a:pt x="192" y="100"/>
                    </a:lnTo>
                    <a:lnTo>
                      <a:pt x="190" y="101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4" y="105"/>
                    </a:lnTo>
                    <a:lnTo>
                      <a:pt x="199" y="110"/>
                    </a:lnTo>
                    <a:lnTo>
                      <a:pt x="201" y="112"/>
                    </a:lnTo>
                    <a:lnTo>
                      <a:pt x="202" y="116"/>
                    </a:lnTo>
                    <a:lnTo>
                      <a:pt x="202" y="117"/>
                    </a:lnTo>
                    <a:lnTo>
                      <a:pt x="200" y="117"/>
                    </a:lnTo>
                    <a:lnTo>
                      <a:pt x="199" y="116"/>
                    </a:lnTo>
                    <a:lnTo>
                      <a:pt x="196" y="114"/>
                    </a:lnTo>
                    <a:lnTo>
                      <a:pt x="193" y="111"/>
                    </a:lnTo>
                    <a:lnTo>
                      <a:pt x="190" y="111"/>
                    </a:lnTo>
                    <a:lnTo>
                      <a:pt x="188" y="110"/>
                    </a:lnTo>
                    <a:lnTo>
                      <a:pt x="186" y="111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76" y="120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69" y="132"/>
                    </a:lnTo>
                    <a:lnTo>
                      <a:pt x="170" y="141"/>
                    </a:lnTo>
                    <a:lnTo>
                      <a:pt x="174" y="149"/>
                    </a:lnTo>
                    <a:lnTo>
                      <a:pt x="174" y="155"/>
                    </a:lnTo>
                    <a:lnTo>
                      <a:pt x="170" y="153"/>
                    </a:lnTo>
                    <a:lnTo>
                      <a:pt x="162" y="144"/>
                    </a:lnTo>
                    <a:lnTo>
                      <a:pt x="158" y="142"/>
                    </a:lnTo>
                    <a:lnTo>
                      <a:pt x="158" y="147"/>
                    </a:lnTo>
                    <a:lnTo>
                      <a:pt x="161" y="148"/>
                    </a:lnTo>
                    <a:lnTo>
                      <a:pt x="164" y="151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58" y="151"/>
                    </a:lnTo>
                    <a:lnTo>
                      <a:pt x="155" y="149"/>
                    </a:lnTo>
                    <a:lnTo>
                      <a:pt x="155" y="149"/>
                    </a:lnTo>
                    <a:lnTo>
                      <a:pt x="149" y="144"/>
                    </a:lnTo>
                    <a:lnTo>
                      <a:pt x="145" y="138"/>
                    </a:lnTo>
                    <a:lnTo>
                      <a:pt x="139" y="130"/>
                    </a:lnTo>
                    <a:lnTo>
                      <a:pt x="135" y="128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18" y="129"/>
                    </a:lnTo>
                    <a:lnTo>
                      <a:pt x="101" y="131"/>
                    </a:lnTo>
                    <a:lnTo>
                      <a:pt x="95" y="132"/>
                    </a:lnTo>
                    <a:lnTo>
                      <a:pt x="90" y="134"/>
                    </a:lnTo>
                    <a:lnTo>
                      <a:pt x="87" y="137"/>
                    </a:lnTo>
                    <a:lnTo>
                      <a:pt x="83" y="142"/>
                    </a:lnTo>
                    <a:lnTo>
                      <a:pt x="81" y="148"/>
                    </a:lnTo>
                    <a:lnTo>
                      <a:pt x="79" y="154"/>
                    </a:lnTo>
                    <a:lnTo>
                      <a:pt x="81" y="160"/>
                    </a:lnTo>
                    <a:lnTo>
                      <a:pt x="82" y="167"/>
                    </a:lnTo>
                    <a:lnTo>
                      <a:pt x="83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9" y="169"/>
                    </a:lnTo>
                    <a:lnTo>
                      <a:pt x="83" y="186"/>
                    </a:lnTo>
                    <a:lnTo>
                      <a:pt x="85" y="198"/>
                    </a:lnTo>
                    <a:lnTo>
                      <a:pt x="85" y="209"/>
                    </a:lnTo>
                    <a:lnTo>
                      <a:pt x="84" y="211"/>
                    </a:lnTo>
                    <a:lnTo>
                      <a:pt x="82" y="217"/>
                    </a:lnTo>
                    <a:lnTo>
                      <a:pt x="81" y="224"/>
                    </a:lnTo>
                    <a:lnTo>
                      <a:pt x="79" y="231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6" y="237"/>
                    </a:lnTo>
                    <a:lnTo>
                      <a:pt x="56" y="240"/>
                    </a:lnTo>
                    <a:lnTo>
                      <a:pt x="57" y="243"/>
                    </a:lnTo>
                    <a:lnTo>
                      <a:pt x="58" y="249"/>
                    </a:lnTo>
                    <a:lnTo>
                      <a:pt x="58" y="252"/>
                    </a:lnTo>
                    <a:lnTo>
                      <a:pt x="59" y="254"/>
                    </a:lnTo>
                    <a:lnTo>
                      <a:pt x="63" y="256"/>
                    </a:lnTo>
                    <a:lnTo>
                      <a:pt x="69" y="256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8" y="260"/>
                    </a:lnTo>
                    <a:lnTo>
                      <a:pt x="79" y="262"/>
                    </a:lnTo>
                    <a:lnTo>
                      <a:pt x="79" y="263"/>
                    </a:lnTo>
                    <a:lnTo>
                      <a:pt x="79" y="263"/>
                    </a:lnTo>
                    <a:lnTo>
                      <a:pt x="78" y="271"/>
                    </a:lnTo>
                    <a:lnTo>
                      <a:pt x="75" y="275"/>
                    </a:lnTo>
                    <a:lnTo>
                      <a:pt x="71" y="280"/>
                    </a:lnTo>
                    <a:lnTo>
                      <a:pt x="66" y="285"/>
                    </a:lnTo>
                    <a:lnTo>
                      <a:pt x="59" y="291"/>
                    </a:lnTo>
                    <a:lnTo>
                      <a:pt x="57" y="293"/>
                    </a:lnTo>
                    <a:lnTo>
                      <a:pt x="56" y="296"/>
                    </a:lnTo>
                    <a:lnTo>
                      <a:pt x="56" y="297"/>
                    </a:lnTo>
                    <a:lnTo>
                      <a:pt x="59" y="299"/>
                    </a:lnTo>
                    <a:lnTo>
                      <a:pt x="59" y="300"/>
                    </a:lnTo>
                    <a:lnTo>
                      <a:pt x="59" y="305"/>
                    </a:lnTo>
                    <a:lnTo>
                      <a:pt x="58" y="309"/>
                    </a:lnTo>
                    <a:lnTo>
                      <a:pt x="53" y="310"/>
                    </a:lnTo>
                    <a:lnTo>
                      <a:pt x="47" y="311"/>
                    </a:lnTo>
                    <a:lnTo>
                      <a:pt x="40" y="312"/>
                    </a:lnTo>
                    <a:lnTo>
                      <a:pt x="32" y="312"/>
                    </a:lnTo>
                    <a:lnTo>
                      <a:pt x="25" y="311"/>
                    </a:lnTo>
                    <a:lnTo>
                      <a:pt x="19" y="311"/>
                    </a:lnTo>
                    <a:lnTo>
                      <a:pt x="15" y="312"/>
                    </a:lnTo>
                    <a:lnTo>
                      <a:pt x="11" y="315"/>
                    </a:lnTo>
                    <a:lnTo>
                      <a:pt x="10" y="317"/>
                    </a:lnTo>
                    <a:lnTo>
                      <a:pt x="8" y="323"/>
                    </a:lnTo>
                    <a:lnTo>
                      <a:pt x="9" y="325"/>
                    </a:lnTo>
                    <a:lnTo>
                      <a:pt x="10" y="329"/>
                    </a:lnTo>
                    <a:lnTo>
                      <a:pt x="14" y="340"/>
                    </a:lnTo>
                    <a:lnTo>
                      <a:pt x="19" y="350"/>
                    </a:lnTo>
                    <a:lnTo>
                      <a:pt x="20" y="355"/>
                    </a:lnTo>
                    <a:lnTo>
                      <a:pt x="20" y="359"/>
                    </a:lnTo>
                    <a:lnTo>
                      <a:pt x="17" y="365"/>
                    </a:lnTo>
                    <a:lnTo>
                      <a:pt x="16" y="370"/>
                    </a:lnTo>
                    <a:lnTo>
                      <a:pt x="13" y="372"/>
                    </a:lnTo>
                    <a:lnTo>
                      <a:pt x="9" y="376"/>
                    </a:lnTo>
                    <a:lnTo>
                      <a:pt x="8" y="376"/>
                    </a:lnTo>
                    <a:lnTo>
                      <a:pt x="8" y="378"/>
                    </a:lnTo>
                    <a:lnTo>
                      <a:pt x="10" y="379"/>
                    </a:lnTo>
                    <a:lnTo>
                      <a:pt x="11" y="381"/>
                    </a:lnTo>
                    <a:lnTo>
                      <a:pt x="13" y="381"/>
                    </a:lnTo>
                    <a:lnTo>
                      <a:pt x="14" y="384"/>
                    </a:lnTo>
                    <a:lnTo>
                      <a:pt x="11" y="387"/>
                    </a:lnTo>
                    <a:lnTo>
                      <a:pt x="8" y="392"/>
                    </a:lnTo>
                    <a:lnTo>
                      <a:pt x="0" y="398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1" y="404"/>
                    </a:lnTo>
                    <a:lnTo>
                      <a:pt x="4" y="408"/>
                    </a:lnTo>
                    <a:lnTo>
                      <a:pt x="7" y="411"/>
                    </a:lnTo>
                    <a:lnTo>
                      <a:pt x="7" y="414"/>
                    </a:lnTo>
                    <a:lnTo>
                      <a:pt x="6" y="416"/>
                    </a:lnTo>
                    <a:lnTo>
                      <a:pt x="6" y="418"/>
                    </a:lnTo>
                    <a:lnTo>
                      <a:pt x="3" y="422"/>
                    </a:lnTo>
                    <a:lnTo>
                      <a:pt x="3" y="426"/>
                    </a:lnTo>
                    <a:lnTo>
                      <a:pt x="4" y="428"/>
                    </a:lnTo>
                    <a:lnTo>
                      <a:pt x="8" y="432"/>
                    </a:lnTo>
                    <a:lnTo>
                      <a:pt x="13" y="435"/>
                    </a:lnTo>
                    <a:lnTo>
                      <a:pt x="16" y="439"/>
                    </a:lnTo>
                    <a:lnTo>
                      <a:pt x="17" y="440"/>
                    </a:lnTo>
                    <a:lnTo>
                      <a:pt x="17" y="442"/>
                    </a:lnTo>
                    <a:lnTo>
                      <a:pt x="16" y="443"/>
                    </a:lnTo>
                    <a:lnTo>
                      <a:pt x="15" y="446"/>
                    </a:lnTo>
                    <a:lnTo>
                      <a:pt x="17" y="452"/>
                    </a:lnTo>
                    <a:lnTo>
                      <a:pt x="20" y="458"/>
                    </a:lnTo>
                    <a:lnTo>
                      <a:pt x="25" y="464"/>
                    </a:lnTo>
                    <a:lnTo>
                      <a:pt x="28" y="471"/>
                    </a:lnTo>
                    <a:lnTo>
                      <a:pt x="28" y="484"/>
                    </a:lnTo>
                    <a:lnTo>
                      <a:pt x="29" y="489"/>
                    </a:lnTo>
                    <a:lnTo>
                      <a:pt x="31" y="494"/>
                    </a:lnTo>
                    <a:lnTo>
                      <a:pt x="34" y="501"/>
                    </a:lnTo>
                    <a:lnTo>
                      <a:pt x="39" y="510"/>
                    </a:lnTo>
                    <a:lnTo>
                      <a:pt x="44" y="517"/>
                    </a:lnTo>
                    <a:lnTo>
                      <a:pt x="47" y="520"/>
                    </a:lnTo>
                    <a:lnTo>
                      <a:pt x="50" y="522"/>
                    </a:lnTo>
                    <a:lnTo>
                      <a:pt x="58" y="525"/>
                    </a:lnTo>
                    <a:lnTo>
                      <a:pt x="64" y="531"/>
                    </a:lnTo>
                    <a:lnTo>
                      <a:pt x="65" y="540"/>
                    </a:lnTo>
                    <a:lnTo>
                      <a:pt x="66" y="545"/>
                    </a:lnTo>
                    <a:lnTo>
                      <a:pt x="65" y="548"/>
                    </a:lnTo>
                    <a:lnTo>
                      <a:pt x="65" y="552"/>
                    </a:lnTo>
                    <a:lnTo>
                      <a:pt x="65" y="560"/>
                    </a:lnTo>
                    <a:lnTo>
                      <a:pt x="64" y="561"/>
                    </a:lnTo>
                    <a:lnTo>
                      <a:pt x="58" y="564"/>
                    </a:lnTo>
                    <a:lnTo>
                      <a:pt x="57" y="564"/>
                    </a:lnTo>
                    <a:lnTo>
                      <a:pt x="54" y="566"/>
                    </a:lnTo>
                    <a:lnTo>
                      <a:pt x="53" y="570"/>
                    </a:lnTo>
                    <a:lnTo>
                      <a:pt x="53" y="573"/>
                    </a:lnTo>
                    <a:lnTo>
                      <a:pt x="53" y="585"/>
                    </a:lnTo>
                    <a:lnTo>
                      <a:pt x="54" y="584"/>
                    </a:lnTo>
                    <a:lnTo>
                      <a:pt x="59" y="584"/>
                    </a:lnTo>
                    <a:lnTo>
                      <a:pt x="60" y="585"/>
                    </a:lnTo>
                    <a:lnTo>
                      <a:pt x="65" y="595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3" y="600"/>
                    </a:lnTo>
                    <a:lnTo>
                      <a:pt x="76" y="598"/>
                    </a:lnTo>
                    <a:lnTo>
                      <a:pt x="82" y="598"/>
                    </a:lnTo>
                    <a:lnTo>
                      <a:pt x="83" y="600"/>
                    </a:lnTo>
                    <a:lnTo>
                      <a:pt x="85" y="598"/>
                    </a:lnTo>
                    <a:lnTo>
                      <a:pt x="88" y="596"/>
                    </a:lnTo>
                    <a:lnTo>
                      <a:pt x="91" y="592"/>
                    </a:lnTo>
                    <a:lnTo>
                      <a:pt x="94" y="589"/>
                    </a:lnTo>
                    <a:lnTo>
                      <a:pt x="95" y="589"/>
                    </a:lnTo>
                    <a:lnTo>
                      <a:pt x="95" y="589"/>
                    </a:lnTo>
                    <a:lnTo>
                      <a:pt x="100" y="592"/>
                    </a:lnTo>
                    <a:lnTo>
                      <a:pt x="104" y="597"/>
                    </a:lnTo>
                    <a:lnTo>
                      <a:pt x="109" y="602"/>
                    </a:lnTo>
                    <a:lnTo>
                      <a:pt x="115" y="606"/>
                    </a:lnTo>
                    <a:lnTo>
                      <a:pt x="141" y="615"/>
                    </a:lnTo>
                    <a:lnTo>
                      <a:pt x="140" y="618"/>
                    </a:lnTo>
                    <a:lnTo>
                      <a:pt x="139" y="620"/>
                    </a:lnTo>
                    <a:lnTo>
                      <a:pt x="139" y="620"/>
                    </a:lnTo>
                    <a:lnTo>
                      <a:pt x="134" y="627"/>
                    </a:lnTo>
                    <a:lnTo>
                      <a:pt x="130" y="632"/>
                    </a:lnTo>
                    <a:lnTo>
                      <a:pt x="120" y="639"/>
                    </a:lnTo>
                    <a:lnTo>
                      <a:pt x="118" y="643"/>
                    </a:lnTo>
                    <a:lnTo>
                      <a:pt x="115" y="649"/>
                    </a:lnTo>
                    <a:lnTo>
                      <a:pt x="114" y="656"/>
                    </a:lnTo>
                    <a:lnTo>
                      <a:pt x="114" y="666"/>
                    </a:lnTo>
                    <a:lnTo>
                      <a:pt x="106" y="681"/>
                    </a:lnTo>
                    <a:lnTo>
                      <a:pt x="102" y="690"/>
                    </a:lnTo>
                    <a:lnTo>
                      <a:pt x="100" y="699"/>
                    </a:lnTo>
                    <a:lnTo>
                      <a:pt x="99" y="706"/>
                    </a:lnTo>
                    <a:lnTo>
                      <a:pt x="97" y="715"/>
                    </a:lnTo>
                    <a:lnTo>
                      <a:pt x="96" y="725"/>
                    </a:lnTo>
                    <a:lnTo>
                      <a:pt x="94" y="728"/>
                    </a:lnTo>
                    <a:lnTo>
                      <a:pt x="94" y="733"/>
                    </a:lnTo>
                    <a:lnTo>
                      <a:pt x="91" y="737"/>
                    </a:lnTo>
                    <a:lnTo>
                      <a:pt x="91" y="743"/>
                    </a:lnTo>
                    <a:lnTo>
                      <a:pt x="93" y="745"/>
                    </a:lnTo>
                    <a:lnTo>
                      <a:pt x="95" y="750"/>
                    </a:lnTo>
                    <a:lnTo>
                      <a:pt x="97" y="753"/>
                    </a:lnTo>
                    <a:lnTo>
                      <a:pt x="112" y="7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561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7488"/>
              </a:xfrm>
              <a:custGeom>
                <a:avLst/>
                <a:gdLst>
                  <a:gd name="T0" fmla="*/ 505 w 927"/>
                  <a:gd name="T1" fmla="*/ 88 h 937"/>
                  <a:gd name="T2" fmla="*/ 504 w 927"/>
                  <a:gd name="T3" fmla="*/ 56 h 937"/>
                  <a:gd name="T4" fmla="*/ 411 w 927"/>
                  <a:gd name="T5" fmla="*/ 32 h 937"/>
                  <a:gd name="T6" fmla="*/ 374 w 927"/>
                  <a:gd name="T7" fmla="*/ 11 h 937"/>
                  <a:gd name="T8" fmla="*/ 314 w 927"/>
                  <a:gd name="T9" fmla="*/ 37 h 937"/>
                  <a:gd name="T10" fmla="*/ 273 w 927"/>
                  <a:gd name="T11" fmla="*/ 47 h 937"/>
                  <a:gd name="T12" fmla="*/ 255 w 927"/>
                  <a:gd name="T13" fmla="*/ 54 h 937"/>
                  <a:gd name="T14" fmla="*/ 255 w 927"/>
                  <a:gd name="T15" fmla="*/ 92 h 937"/>
                  <a:gd name="T16" fmla="*/ 223 w 927"/>
                  <a:gd name="T17" fmla="*/ 88 h 937"/>
                  <a:gd name="T18" fmla="*/ 199 w 927"/>
                  <a:gd name="T19" fmla="*/ 64 h 937"/>
                  <a:gd name="T20" fmla="*/ 177 w 927"/>
                  <a:gd name="T21" fmla="*/ 111 h 937"/>
                  <a:gd name="T22" fmla="*/ 159 w 927"/>
                  <a:gd name="T23" fmla="*/ 116 h 937"/>
                  <a:gd name="T24" fmla="*/ 136 w 927"/>
                  <a:gd name="T25" fmla="*/ 80 h 937"/>
                  <a:gd name="T26" fmla="*/ 111 w 927"/>
                  <a:gd name="T27" fmla="*/ 87 h 937"/>
                  <a:gd name="T28" fmla="*/ 82 w 927"/>
                  <a:gd name="T29" fmla="*/ 121 h 937"/>
                  <a:gd name="T30" fmla="*/ 15 w 927"/>
                  <a:gd name="T31" fmla="*/ 137 h 937"/>
                  <a:gd name="T32" fmla="*/ 41 w 927"/>
                  <a:gd name="T33" fmla="*/ 181 h 937"/>
                  <a:gd name="T34" fmla="*/ 12 w 927"/>
                  <a:gd name="T35" fmla="*/ 225 h 937"/>
                  <a:gd name="T36" fmla="*/ 14 w 927"/>
                  <a:gd name="T37" fmla="*/ 266 h 937"/>
                  <a:gd name="T38" fmla="*/ 74 w 927"/>
                  <a:gd name="T39" fmla="*/ 309 h 937"/>
                  <a:gd name="T40" fmla="*/ 87 w 927"/>
                  <a:gd name="T41" fmla="*/ 339 h 937"/>
                  <a:gd name="T42" fmla="*/ 159 w 927"/>
                  <a:gd name="T43" fmla="*/ 281 h 937"/>
                  <a:gd name="T44" fmla="*/ 240 w 927"/>
                  <a:gd name="T45" fmla="*/ 317 h 937"/>
                  <a:gd name="T46" fmla="*/ 277 w 927"/>
                  <a:gd name="T47" fmla="*/ 386 h 937"/>
                  <a:gd name="T48" fmla="*/ 305 w 927"/>
                  <a:gd name="T49" fmla="*/ 439 h 937"/>
                  <a:gd name="T50" fmla="*/ 324 w 927"/>
                  <a:gd name="T51" fmla="*/ 460 h 937"/>
                  <a:gd name="T52" fmla="*/ 356 w 927"/>
                  <a:gd name="T53" fmla="*/ 494 h 937"/>
                  <a:gd name="T54" fmla="*/ 412 w 927"/>
                  <a:gd name="T55" fmla="*/ 540 h 937"/>
                  <a:gd name="T56" fmla="*/ 487 w 927"/>
                  <a:gd name="T57" fmla="*/ 603 h 937"/>
                  <a:gd name="T58" fmla="*/ 547 w 927"/>
                  <a:gd name="T59" fmla="*/ 609 h 937"/>
                  <a:gd name="T60" fmla="*/ 599 w 927"/>
                  <a:gd name="T61" fmla="*/ 650 h 937"/>
                  <a:gd name="T62" fmla="*/ 639 w 927"/>
                  <a:gd name="T63" fmla="*/ 670 h 937"/>
                  <a:gd name="T64" fmla="*/ 665 w 927"/>
                  <a:gd name="T65" fmla="*/ 712 h 937"/>
                  <a:gd name="T66" fmla="*/ 708 w 927"/>
                  <a:gd name="T67" fmla="*/ 729 h 937"/>
                  <a:gd name="T68" fmla="*/ 750 w 927"/>
                  <a:gd name="T69" fmla="*/ 818 h 937"/>
                  <a:gd name="T70" fmla="*/ 738 w 927"/>
                  <a:gd name="T71" fmla="*/ 855 h 937"/>
                  <a:gd name="T72" fmla="*/ 722 w 927"/>
                  <a:gd name="T73" fmla="*/ 899 h 937"/>
                  <a:gd name="T74" fmla="*/ 746 w 927"/>
                  <a:gd name="T75" fmla="*/ 936 h 937"/>
                  <a:gd name="T76" fmla="*/ 783 w 927"/>
                  <a:gd name="T77" fmla="*/ 883 h 937"/>
                  <a:gd name="T78" fmla="*/ 807 w 927"/>
                  <a:gd name="T79" fmla="*/ 822 h 937"/>
                  <a:gd name="T80" fmla="*/ 822 w 927"/>
                  <a:gd name="T81" fmla="*/ 771 h 937"/>
                  <a:gd name="T82" fmla="*/ 771 w 927"/>
                  <a:gd name="T83" fmla="*/ 726 h 937"/>
                  <a:gd name="T84" fmla="*/ 807 w 927"/>
                  <a:gd name="T85" fmla="*/ 655 h 937"/>
                  <a:gd name="T86" fmla="*/ 876 w 927"/>
                  <a:gd name="T87" fmla="*/ 675 h 937"/>
                  <a:gd name="T88" fmla="*/ 908 w 927"/>
                  <a:gd name="T89" fmla="*/ 715 h 937"/>
                  <a:gd name="T90" fmla="*/ 925 w 927"/>
                  <a:gd name="T91" fmla="*/ 678 h 937"/>
                  <a:gd name="T92" fmla="*/ 863 w 927"/>
                  <a:gd name="T93" fmla="*/ 628 h 937"/>
                  <a:gd name="T94" fmla="*/ 727 w 927"/>
                  <a:gd name="T95" fmla="*/ 572 h 937"/>
                  <a:gd name="T96" fmla="*/ 727 w 927"/>
                  <a:gd name="T97" fmla="*/ 528 h 937"/>
                  <a:gd name="T98" fmla="*/ 622 w 927"/>
                  <a:gd name="T99" fmla="*/ 514 h 937"/>
                  <a:gd name="T100" fmla="*/ 547 w 927"/>
                  <a:gd name="T101" fmla="*/ 433 h 937"/>
                  <a:gd name="T102" fmla="*/ 458 w 927"/>
                  <a:gd name="T103" fmla="*/ 327 h 937"/>
                  <a:gd name="T104" fmla="*/ 413 w 927"/>
                  <a:gd name="T105" fmla="*/ 268 h 937"/>
                  <a:gd name="T106" fmla="*/ 427 w 927"/>
                  <a:gd name="T107" fmla="*/ 230 h 937"/>
                  <a:gd name="T108" fmla="*/ 418 w 927"/>
                  <a:gd name="T109" fmla="*/ 206 h 937"/>
                  <a:gd name="T110" fmla="*/ 411 w 927"/>
                  <a:gd name="T111" fmla="*/ 171 h 937"/>
                  <a:gd name="T112" fmla="*/ 427 w 927"/>
                  <a:gd name="T113" fmla="*/ 167 h 937"/>
                  <a:gd name="T114" fmla="*/ 473 w 927"/>
                  <a:gd name="T115" fmla="*/ 136 h 937"/>
                  <a:gd name="T116" fmla="*/ 504 w 927"/>
                  <a:gd name="T117" fmla="*/ 11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7" h="937">
                    <a:moveTo>
                      <a:pt x="497" y="111"/>
                    </a:moveTo>
                    <a:lnTo>
                      <a:pt x="493" y="109"/>
                    </a:lnTo>
                    <a:lnTo>
                      <a:pt x="493" y="109"/>
                    </a:lnTo>
                    <a:lnTo>
                      <a:pt x="493" y="106"/>
                    </a:lnTo>
                    <a:lnTo>
                      <a:pt x="493" y="104"/>
                    </a:lnTo>
                    <a:lnTo>
                      <a:pt x="499" y="99"/>
                    </a:lnTo>
                    <a:lnTo>
                      <a:pt x="505" y="94"/>
                    </a:lnTo>
                    <a:lnTo>
                      <a:pt x="508" y="92"/>
                    </a:lnTo>
                    <a:lnTo>
                      <a:pt x="508" y="91"/>
                    </a:lnTo>
                    <a:lnTo>
                      <a:pt x="506" y="90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3" y="87"/>
                    </a:lnTo>
                    <a:lnTo>
                      <a:pt x="492" y="86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4"/>
                    </a:lnTo>
                    <a:lnTo>
                      <a:pt x="493" y="69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8" y="59"/>
                    </a:lnTo>
                    <a:lnTo>
                      <a:pt x="504" y="56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3" y="51"/>
                    </a:lnTo>
                    <a:lnTo>
                      <a:pt x="486" y="49"/>
                    </a:lnTo>
                    <a:lnTo>
                      <a:pt x="468" y="49"/>
                    </a:lnTo>
                    <a:lnTo>
                      <a:pt x="450" y="49"/>
                    </a:lnTo>
                    <a:lnTo>
                      <a:pt x="442" y="49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3" y="44"/>
                    </a:lnTo>
                    <a:lnTo>
                      <a:pt x="411" y="32"/>
                    </a:lnTo>
                    <a:lnTo>
                      <a:pt x="400" y="18"/>
                    </a:lnTo>
                    <a:lnTo>
                      <a:pt x="399" y="16"/>
                    </a:lnTo>
                    <a:lnTo>
                      <a:pt x="399" y="12"/>
                    </a:lnTo>
                    <a:lnTo>
                      <a:pt x="401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2"/>
                    </a:lnTo>
                    <a:lnTo>
                      <a:pt x="362" y="11"/>
                    </a:lnTo>
                    <a:lnTo>
                      <a:pt x="354" y="11"/>
                    </a:lnTo>
                    <a:lnTo>
                      <a:pt x="341" y="12"/>
                    </a:lnTo>
                    <a:lnTo>
                      <a:pt x="338" y="13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8" y="26"/>
                    </a:lnTo>
                    <a:lnTo>
                      <a:pt x="323" y="31"/>
                    </a:lnTo>
                    <a:lnTo>
                      <a:pt x="319" y="35"/>
                    </a:lnTo>
                    <a:lnTo>
                      <a:pt x="314" y="37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1" y="32"/>
                    </a:lnTo>
                    <a:lnTo>
                      <a:pt x="277" y="31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6" y="38"/>
                    </a:lnTo>
                    <a:lnTo>
                      <a:pt x="274" y="42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1"/>
                    </a:lnTo>
                    <a:lnTo>
                      <a:pt x="280" y="56"/>
                    </a:lnTo>
                    <a:lnTo>
                      <a:pt x="281" y="60"/>
                    </a:lnTo>
                    <a:lnTo>
                      <a:pt x="280" y="61"/>
                    </a:lnTo>
                    <a:lnTo>
                      <a:pt x="277" y="62"/>
                    </a:lnTo>
                    <a:lnTo>
                      <a:pt x="274" y="61"/>
                    </a:lnTo>
                    <a:lnTo>
                      <a:pt x="267" y="56"/>
                    </a:lnTo>
                    <a:lnTo>
                      <a:pt x="261" y="54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5" y="54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52" y="60"/>
                    </a:lnTo>
                    <a:lnTo>
                      <a:pt x="251" y="63"/>
                    </a:lnTo>
                    <a:lnTo>
                      <a:pt x="251" y="67"/>
                    </a:lnTo>
                    <a:lnTo>
                      <a:pt x="252" y="70"/>
                    </a:lnTo>
                    <a:lnTo>
                      <a:pt x="255" y="79"/>
                    </a:lnTo>
                    <a:lnTo>
                      <a:pt x="258" y="87"/>
                    </a:lnTo>
                    <a:lnTo>
                      <a:pt x="258" y="90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2" y="91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49" y="84"/>
                    </a:lnTo>
                    <a:lnTo>
                      <a:pt x="246" y="81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8" y="87"/>
                    </a:lnTo>
                    <a:lnTo>
                      <a:pt x="214" y="82"/>
                    </a:lnTo>
                    <a:lnTo>
                      <a:pt x="211" y="76"/>
                    </a:lnTo>
                    <a:lnTo>
                      <a:pt x="208" y="72"/>
                    </a:lnTo>
                    <a:lnTo>
                      <a:pt x="206" y="69"/>
                    </a:lnTo>
                    <a:lnTo>
                      <a:pt x="205" y="69"/>
                    </a:lnTo>
                    <a:lnTo>
                      <a:pt x="204" y="68"/>
                    </a:lnTo>
                    <a:lnTo>
                      <a:pt x="202" y="68"/>
                    </a:lnTo>
                    <a:lnTo>
                      <a:pt x="199" y="66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6" y="79"/>
                    </a:lnTo>
                    <a:lnTo>
                      <a:pt x="195" y="86"/>
                    </a:lnTo>
                    <a:lnTo>
                      <a:pt x="193" y="92"/>
                    </a:lnTo>
                    <a:lnTo>
                      <a:pt x="192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0" y="106"/>
                    </a:lnTo>
                    <a:lnTo>
                      <a:pt x="177" y="111"/>
                    </a:lnTo>
                    <a:lnTo>
                      <a:pt x="176" y="117"/>
                    </a:lnTo>
                    <a:lnTo>
                      <a:pt x="177" y="121"/>
                    </a:lnTo>
                    <a:lnTo>
                      <a:pt x="178" y="124"/>
                    </a:lnTo>
                    <a:lnTo>
                      <a:pt x="178" y="130"/>
                    </a:lnTo>
                    <a:lnTo>
                      <a:pt x="174" y="130"/>
                    </a:lnTo>
                    <a:lnTo>
                      <a:pt x="170" y="129"/>
                    </a:lnTo>
                    <a:lnTo>
                      <a:pt x="164" y="125"/>
                    </a:lnTo>
                    <a:lnTo>
                      <a:pt x="162" y="123"/>
                    </a:lnTo>
                    <a:lnTo>
                      <a:pt x="159" y="121"/>
                    </a:lnTo>
                    <a:lnTo>
                      <a:pt x="158" y="118"/>
                    </a:lnTo>
                    <a:lnTo>
                      <a:pt x="159" y="116"/>
                    </a:lnTo>
                    <a:lnTo>
                      <a:pt x="163" y="112"/>
                    </a:lnTo>
                    <a:lnTo>
                      <a:pt x="164" y="110"/>
                    </a:lnTo>
                    <a:lnTo>
                      <a:pt x="164" y="109"/>
                    </a:lnTo>
                    <a:lnTo>
                      <a:pt x="162" y="107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7" y="91"/>
                    </a:lnTo>
                    <a:lnTo>
                      <a:pt x="136" y="88"/>
                    </a:lnTo>
                    <a:lnTo>
                      <a:pt x="134" y="86"/>
                    </a:lnTo>
                    <a:lnTo>
                      <a:pt x="136" y="80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0" y="72"/>
                    </a:lnTo>
                    <a:lnTo>
                      <a:pt x="125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6" y="105"/>
                    </a:lnTo>
                    <a:lnTo>
                      <a:pt x="101" y="109"/>
                    </a:lnTo>
                    <a:lnTo>
                      <a:pt x="100" y="113"/>
                    </a:lnTo>
                    <a:lnTo>
                      <a:pt x="97" y="116"/>
                    </a:lnTo>
                    <a:lnTo>
                      <a:pt x="94" y="119"/>
                    </a:lnTo>
                    <a:lnTo>
                      <a:pt x="89" y="121"/>
                    </a:lnTo>
                    <a:lnTo>
                      <a:pt x="82" y="121"/>
                    </a:lnTo>
                    <a:lnTo>
                      <a:pt x="77" y="119"/>
                    </a:lnTo>
                    <a:lnTo>
                      <a:pt x="72" y="119"/>
                    </a:lnTo>
                    <a:lnTo>
                      <a:pt x="64" y="121"/>
                    </a:lnTo>
                    <a:lnTo>
                      <a:pt x="52" y="122"/>
                    </a:lnTo>
                    <a:lnTo>
                      <a:pt x="41" y="125"/>
                    </a:lnTo>
                    <a:lnTo>
                      <a:pt x="31" y="125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5" y="137"/>
                    </a:lnTo>
                    <a:lnTo>
                      <a:pt x="15" y="138"/>
                    </a:lnTo>
                    <a:lnTo>
                      <a:pt x="18" y="140"/>
                    </a:lnTo>
                    <a:lnTo>
                      <a:pt x="21" y="143"/>
                    </a:lnTo>
                    <a:lnTo>
                      <a:pt x="25" y="148"/>
                    </a:lnTo>
                    <a:lnTo>
                      <a:pt x="31" y="162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44" y="173"/>
                    </a:lnTo>
                    <a:lnTo>
                      <a:pt x="44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8"/>
                    </a:lnTo>
                    <a:lnTo>
                      <a:pt x="22" y="199"/>
                    </a:lnTo>
                    <a:lnTo>
                      <a:pt x="15" y="200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9" y="222"/>
                    </a:lnTo>
                    <a:lnTo>
                      <a:pt x="12" y="225"/>
                    </a:lnTo>
                    <a:lnTo>
                      <a:pt x="21" y="228"/>
                    </a:lnTo>
                    <a:lnTo>
                      <a:pt x="23" y="230"/>
                    </a:lnTo>
                    <a:lnTo>
                      <a:pt x="27" y="234"/>
                    </a:lnTo>
                    <a:lnTo>
                      <a:pt x="32" y="245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8" y="252"/>
                    </a:lnTo>
                    <a:lnTo>
                      <a:pt x="19" y="258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4" y="266"/>
                    </a:lnTo>
                    <a:lnTo>
                      <a:pt x="14" y="271"/>
                    </a:lnTo>
                    <a:lnTo>
                      <a:pt x="15" y="274"/>
                    </a:lnTo>
                    <a:lnTo>
                      <a:pt x="16" y="279"/>
                    </a:lnTo>
                    <a:lnTo>
                      <a:pt x="19" y="283"/>
                    </a:lnTo>
                    <a:lnTo>
                      <a:pt x="22" y="286"/>
                    </a:lnTo>
                    <a:lnTo>
                      <a:pt x="32" y="293"/>
                    </a:lnTo>
                    <a:lnTo>
                      <a:pt x="41" y="298"/>
                    </a:lnTo>
                    <a:lnTo>
                      <a:pt x="52" y="303"/>
                    </a:lnTo>
                    <a:lnTo>
                      <a:pt x="62" y="305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6" y="309"/>
                    </a:lnTo>
                    <a:lnTo>
                      <a:pt x="76" y="311"/>
                    </a:lnTo>
                    <a:lnTo>
                      <a:pt x="75" y="315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8" y="336"/>
                    </a:lnTo>
                    <a:lnTo>
                      <a:pt x="58" y="339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87" y="339"/>
                    </a:lnTo>
                    <a:lnTo>
                      <a:pt x="94" y="336"/>
                    </a:lnTo>
                    <a:lnTo>
                      <a:pt x="101" y="334"/>
                    </a:lnTo>
                    <a:lnTo>
                      <a:pt x="107" y="330"/>
                    </a:lnTo>
                    <a:lnTo>
                      <a:pt x="113" y="323"/>
                    </a:lnTo>
                    <a:lnTo>
                      <a:pt x="122" y="311"/>
                    </a:lnTo>
                    <a:lnTo>
                      <a:pt x="130" y="299"/>
                    </a:lnTo>
                    <a:lnTo>
                      <a:pt x="134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2" y="283"/>
                    </a:lnTo>
                    <a:lnTo>
                      <a:pt x="159" y="281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77" y="284"/>
                    </a:lnTo>
                    <a:lnTo>
                      <a:pt x="187" y="287"/>
                    </a:lnTo>
                    <a:lnTo>
                      <a:pt x="194" y="291"/>
                    </a:lnTo>
                    <a:lnTo>
                      <a:pt x="201" y="296"/>
                    </a:lnTo>
                    <a:lnTo>
                      <a:pt x="215" y="306"/>
                    </a:lnTo>
                    <a:lnTo>
                      <a:pt x="223" y="310"/>
                    </a:lnTo>
                    <a:lnTo>
                      <a:pt x="231" y="315"/>
                    </a:lnTo>
                    <a:lnTo>
                      <a:pt x="235" y="315"/>
                    </a:lnTo>
                    <a:lnTo>
                      <a:pt x="240" y="317"/>
                    </a:lnTo>
                    <a:lnTo>
                      <a:pt x="246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2" y="332"/>
                    </a:lnTo>
                    <a:lnTo>
                      <a:pt x="267" y="339"/>
                    </a:lnTo>
                    <a:lnTo>
                      <a:pt x="268" y="346"/>
                    </a:lnTo>
                    <a:lnTo>
                      <a:pt x="269" y="352"/>
                    </a:lnTo>
                    <a:lnTo>
                      <a:pt x="269" y="360"/>
                    </a:lnTo>
                    <a:lnTo>
                      <a:pt x="270" y="367"/>
                    </a:lnTo>
                    <a:lnTo>
                      <a:pt x="273" y="377"/>
                    </a:lnTo>
                    <a:lnTo>
                      <a:pt x="277" y="386"/>
                    </a:lnTo>
                    <a:lnTo>
                      <a:pt x="282" y="397"/>
                    </a:lnTo>
                    <a:lnTo>
                      <a:pt x="287" y="409"/>
                    </a:lnTo>
                    <a:lnTo>
                      <a:pt x="287" y="417"/>
                    </a:lnTo>
                    <a:lnTo>
                      <a:pt x="286" y="425"/>
                    </a:lnTo>
                    <a:lnTo>
                      <a:pt x="285" y="429"/>
                    </a:lnTo>
                    <a:lnTo>
                      <a:pt x="286" y="433"/>
                    </a:lnTo>
                    <a:lnTo>
                      <a:pt x="287" y="433"/>
                    </a:lnTo>
                    <a:lnTo>
                      <a:pt x="288" y="433"/>
                    </a:lnTo>
                    <a:lnTo>
                      <a:pt x="293" y="434"/>
                    </a:lnTo>
                    <a:lnTo>
                      <a:pt x="299" y="435"/>
                    </a:lnTo>
                    <a:lnTo>
                      <a:pt x="305" y="439"/>
                    </a:lnTo>
                    <a:lnTo>
                      <a:pt x="306" y="439"/>
                    </a:lnTo>
                    <a:lnTo>
                      <a:pt x="306" y="445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7" y="450"/>
                    </a:lnTo>
                    <a:lnTo>
                      <a:pt x="318" y="450"/>
                    </a:lnTo>
                    <a:lnTo>
                      <a:pt x="320" y="452"/>
                    </a:lnTo>
                    <a:lnTo>
                      <a:pt x="322" y="456"/>
                    </a:lnTo>
                    <a:lnTo>
                      <a:pt x="324" y="460"/>
                    </a:lnTo>
                    <a:lnTo>
                      <a:pt x="326" y="464"/>
                    </a:lnTo>
                    <a:lnTo>
                      <a:pt x="333" y="471"/>
                    </a:lnTo>
                    <a:lnTo>
                      <a:pt x="338" y="477"/>
                    </a:lnTo>
                    <a:lnTo>
                      <a:pt x="339" y="479"/>
                    </a:lnTo>
                    <a:lnTo>
                      <a:pt x="338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4"/>
                    </a:lnTo>
                    <a:lnTo>
                      <a:pt x="369" y="497"/>
                    </a:lnTo>
                    <a:lnTo>
                      <a:pt x="375" y="500"/>
                    </a:lnTo>
                    <a:lnTo>
                      <a:pt x="380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1" y="519"/>
                    </a:lnTo>
                    <a:lnTo>
                      <a:pt x="381" y="521"/>
                    </a:lnTo>
                    <a:lnTo>
                      <a:pt x="382" y="521"/>
                    </a:lnTo>
                    <a:lnTo>
                      <a:pt x="401" y="532"/>
                    </a:lnTo>
                    <a:lnTo>
                      <a:pt x="412" y="540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22" y="552"/>
                    </a:lnTo>
                    <a:lnTo>
                      <a:pt x="429" y="559"/>
                    </a:lnTo>
                    <a:lnTo>
                      <a:pt x="436" y="566"/>
                    </a:lnTo>
                    <a:lnTo>
                      <a:pt x="444" y="572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92" y="603"/>
                    </a:lnTo>
                    <a:lnTo>
                      <a:pt x="496" y="603"/>
                    </a:lnTo>
                    <a:lnTo>
                      <a:pt x="510" y="602"/>
                    </a:lnTo>
                    <a:lnTo>
                      <a:pt x="517" y="602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3"/>
                    </a:lnTo>
                    <a:lnTo>
                      <a:pt x="545" y="606"/>
                    </a:lnTo>
                    <a:lnTo>
                      <a:pt x="547" y="609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8" y="640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83" y="644"/>
                    </a:lnTo>
                    <a:lnTo>
                      <a:pt x="595" y="644"/>
                    </a:lnTo>
                    <a:lnTo>
                      <a:pt x="597" y="645"/>
                    </a:lnTo>
                    <a:lnTo>
                      <a:pt x="599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7" y="656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7" y="665"/>
                    </a:lnTo>
                    <a:lnTo>
                      <a:pt x="599" y="664"/>
                    </a:lnTo>
                    <a:lnTo>
                      <a:pt x="616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4" y="663"/>
                    </a:lnTo>
                    <a:lnTo>
                      <a:pt x="639" y="670"/>
                    </a:lnTo>
                    <a:lnTo>
                      <a:pt x="644" y="678"/>
                    </a:lnTo>
                    <a:lnTo>
                      <a:pt x="646" y="682"/>
                    </a:lnTo>
                    <a:lnTo>
                      <a:pt x="646" y="684"/>
                    </a:lnTo>
                    <a:lnTo>
                      <a:pt x="645" y="690"/>
                    </a:lnTo>
                    <a:lnTo>
                      <a:pt x="645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8" y="702"/>
                    </a:lnTo>
                    <a:lnTo>
                      <a:pt x="657" y="705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0"/>
                    </a:lnTo>
                    <a:lnTo>
                      <a:pt x="676" y="721"/>
                    </a:lnTo>
                    <a:lnTo>
                      <a:pt x="679" y="721"/>
                    </a:lnTo>
                    <a:lnTo>
                      <a:pt x="682" y="720"/>
                    </a:lnTo>
                    <a:lnTo>
                      <a:pt x="686" y="715"/>
                    </a:lnTo>
                    <a:lnTo>
                      <a:pt x="691" y="711"/>
                    </a:lnTo>
                    <a:lnTo>
                      <a:pt x="694" y="711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0"/>
                    </a:lnTo>
                    <a:lnTo>
                      <a:pt x="722" y="760"/>
                    </a:lnTo>
                    <a:lnTo>
                      <a:pt x="728" y="768"/>
                    </a:lnTo>
                    <a:lnTo>
                      <a:pt x="733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4" y="811"/>
                    </a:lnTo>
                    <a:lnTo>
                      <a:pt x="745" y="814"/>
                    </a:lnTo>
                    <a:lnTo>
                      <a:pt x="746" y="816"/>
                    </a:lnTo>
                    <a:lnTo>
                      <a:pt x="750" y="818"/>
                    </a:lnTo>
                    <a:lnTo>
                      <a:pt x="754" y="820"/>
                    </a:lnTo>
                    <a:lnTo>
                      <a:pt x="757" y="823"/>
                    </a:lnTo>
                    <a:lnTo>
                      <a:pt x="758" y="825"/>
                    </a:lnTo>
                    <a:lnTo>
                      <a:pt x="758" y="829"/>
                    </a:lnTo>
                    <a:lnTo>
                      <a:pt x="757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50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5"/>
                    </a:lnTo>
                    <a:lnTo>
                      <a:pt x="732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2" y="863"/>
                    </a:lnTo>
                    <a:lnTo>
                      <a:pt x="734" y="867"/>
                    </a:lnTo>
                    <a:lnTo>
                      <a:pt x="734" y="870"/>
                    </a:lnTo>
                    <a:lnTo>
                      <a:pt x="734" y="876"/>
                    </a:lnTo>
                    <a:lnTo>
                      <a:pt x="732" y="885"/>
                    </a:lnTo>
                    <a:lnTo>
                      <a:pt x="728" y="891"/>
                    </a:lnTo>
                    <a:lnTo>
                      <a:pt x="726" y="895"/>
                    </a:lnTo>
                    <a:lnTo>
                      <a:pt x="722" y="899"/>
                    </a:lnTo>
                    <a:lnTo>
                      <a:pt x="721" y="903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21" y="935"/>
                    </a:lnTo>
                    <a:lnTo>
                      <a:pt x="723" y="937"/>
                    </a:lnTo>
                    <a:lnTo>
                      <a:pt x="727" y="937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4"/>
                    </a:lnTo>
                    <a:lnTo>
                      <a:pt x="752" y="932"/>
                    </a:lnTo>
                    <a:lnTo>
                      <a:pt x="754" y="930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59" y="909"/>
                    </a:lnTo>
                    <a:lnTo>
                      <a:pt x="770" y="895"/>
                    </a:lnTo>
                    <a:lnTo>
                      <a:pt x="776" y="889"/>
                    </a:lnTo>
                    <a:lnTo>
                      <a:pt x="781" y="885"/>
                    </a:lnTo>
                    <a:lnTo>
                      <a:pt x="783" y="883"/>
                    </a:lnTo>
                    <a:lnTo>
                      <a:pt x="787" y="879"/>
                    </a:lnTo>
                    <a:lnTo>
                      <a:pt x="788" y="875"/>
                    </a:lnTo>
                    <a:lnTo>
                      <a:pt x="789" y="870"/>
                    </a:lnTo>
                    <a:lnTo>
                      <a:pt x="787" y="863"/>
                    </a:lnTo>
                    <a:lnTo>
                      <a:pt x="785" y="856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2"/>
                    </a:lnTo>
                    <a:lnTo>
                      <a:pt x="810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28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2" y="771"/>
                    </a:lnTo>
                    <a:lnTo>
                      <a:pt x="821" y="769"/>
                    </a:lnTo>
                    <a:lnTo>
                      <a:pt x="819" y="768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795" y="752"/>
                    </a:lnTo>
                    <a:lnTo>
                      <a:pt x="783" y="748"/>
                    </a:lnTo>
                    <a:lnTo>
                      <a:pt x="778" y="744"/>
                    </a:lnTo>
                    <a:lnTo>
                      <a:pt x="773" y="740"/>
                    </a:lnTo>
                    <a:lnTo>
                      <a:pt x="771" y="734"/>
                    </a:lnTo>
                    <a:lnTo>
                      <a:pt x="770" y="729"/>
                    </a:lnTo>
                    <a:lnTo>
                      <a:pt x="771" y="726"/>
                    </a:lnTo>
                    <a:lnTo>
                      <a:pt x="775" y="721"/>
                    </a:lnTo>
                    <a:lnTo>
                      <a:pt x="775" y="721"/>
                    </a:lnTo>
                    <a:lnTo>
                      <a:pt x="777" y="715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5" y="680"/>
                    </a:lnTo>
                    <a:lnTo>
                      <a:pt x="790" y="670"/>
                    </a:lnTo>
                    <a:lnTo>
                      <a:pt x="794" y="665"/>
                    </a:lnTo>
                    <a:lnTo>
                      <a:pt x="797" y="662"/>
                    </a:lnTo>
                    <a:lnTo>
                      <a:pt x="802" y="657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3"/>
                    </a:lnTo>
                    <a:lnTo>
                      <a:pt x="826" y="667"/>
                    </a:lnTo>
                    <a:lnTo>
                      <a:pt x="830" y="668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4"/>
                    </a:lnTo>
                    <a:lnTo>
                      <a:pt x="876" y="675"/>
                    </a:lnTo>
                    <a:lnTo>
                      <a:pt x="880" y="677"/>
                    </a:lnTo>
                    <a:lnTo>
                      <a:pt x="882" y="680"/>
                    </a:lnTo>
                    <a:lnTo>
                      <a:pt x="887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92" y="706"/>
                    </a:lnTo>
                    <a:lnTo>
                      <a:pt x="893" y="708"/>
                    </a:lnTo>
                    <a:lnTo>
                      <a:pt x="896" y="709"/>
                    </a:lnTo>
                    <a:lnTo>
                      <a:pt x="908" y="715"/>
                    </a:lnTo>
                    <a:lnTo>
                      <a:pt x="913" y="718"/>
                    </a:lnTo>
                    <a:lnTo>
                      <a:pt x="915" y="717"/>
                    </a:lnTo>
                    <a:lnTo>
                      <a:pt x="918" y="715"/>
                    </a:lnTo>
                    <a:lnTo>
                      <a:pt x="919" y="714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5" y="678"/>
                    </a:lnTo>
                    <a:lnTo>
                      <a:pt x="924" y="675"/>
                    </a:lnTo>
                    <a:lnTo>
                      <a:pt x="923" y="672"/>
                    </a:lnTo>
                    <a:lnTo>
                      <a:pt x="917" y="668"/>
                    </a:lnTo>
                    <a:lnTo>
                      <a:pt x="909" y="662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2" y="638"/>
                    </a:lnTo>
                    <a:lnTo>
                      <a:pt x="881" y="636"/>
                    </a:lnTo>
                    <a:lnTo>
                      <a:pt x="875" y="633"/>
                    </a:lnTo>
                    <a:lnTo>
                      <a:pt x="863" y="628"/>
                    </a:lnTo>
                    <a:lnTo>
                      <a:pt x="850" y="625"/>
                    </a:lnTo>
                    <a:lnTo>
                      <a:pt x="839" y="620"/>
                    </a:lnTo>
                    <a:lnTo>
                      <a:pt x="830" y="614"/>
                    </a:lnTo>
                    <a:lnTo>
                      <a:pt x="820" y="607"/>
                    </a:lnTo>
                    <a:lnTo>
                      <a:pt x="810" y="601"/>
                    </a:lnTo>
                    <a:lnTo>
                      <a:pt x="810" y="601"/>
                    </a:lnTo>
                    <a:lnTo>
                      <a:pt x="797" y="595"/>
                    </a:lnTo>
                    <a:lnTo>
                      <a:pt x="783" y="590"/>
                    </a:lnTo>
                    <a:lnTo>
                      <a:pt x="754" y="582"/>
                    </a:lnTo>
                    <a:lnTo>
                      <a:pt x="741" y="578"/>
                    </a:lnTo>
                    <a:lnTo>
                      <a:pt x="727" y="572"/>
                    </a:lnTo>
                    <a:lnTo>
                      <a:pt x="715" y="565"/>
                    </a:lnTo>
                    <a:lnTo>
                      <a:pt x="709" y="562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6" y="552"/>
                    </a:lnTo>
                    <a:lnTo>
                      <a:pt x="711" y="547"/>
                    </a:lnTo>
                    <a:lnTo>
                      <a:pt x="719" y="541"/>
                    </a:lnTo>
                    <a:lnTo>
                      <a:pt x="722" y="538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2" y="520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698" y="519"/>
                    </a:lnTo>
                    <a:lnTo>
                      <a:pt x="679" y="521"/>
                    </a:lnTo>
                    <a:lnTo>
                      <a:pt x="660" y="523"/>
                    </a:lnTo>
                    <a:lnTo>
                      <a:pt x="646" y="523"/>
                    </a:lnTo>
                    <a:lnTo>
                      <a:pt x="642" y="522"/>
                    </a:lnTo>
                    <a:lnTo>
                      <a:pt x="634" y="519"/>
                    </a:lnTo>
                    <a:lnTo>
                      <a:pt x="626" y="515"/>
                    </a:lnTo>
                    <a:lnTo>
                      <a:pt x="622" y="514"/>
                    </a:lnTo>
                    <a:lnTo>
                      <a:pt x="620" y="510"/>
                    </a:lnTo>
                    <a:lnTo>
                      <a:pt x="616" y="507"/>
                    </a:lnTo>
                    <a:lnTo>
                      <a:pt x="613" y="503"/>
                    </a:lnTo>
                    <a:lnTo>
                      <a:pt x="587" y="483"/>
                    </a:lnTo>
                    <a:lnTo>
                      <a:pt x="578" y="473"/>
                    </a:lnTo>
                    <a:lnTo>
                      <a:pt x="570" y="463"/>
                    </a:lnTo>
                    <a:lnTo>
                      <a:pt x="560" y="456"/>
                    </a:lnTo>
                    <a:lnTo>
                      <a:pt x="556" y="451"/>
                    </a:lnTo>
                    <a:lnTo>
                      <a:pt x="553" y="446"/>
                    </a:lnTo>
                    <a:lnTo>
                      <a:pt x="549" y="440"/>
                    </a:lnTo>
                    <a:lnTo>
                      <a:pt x="547" y="433"/>
                    </a:lnTo>
                    <a:lnTo>
                      <a:pt x="541" y="415"/>
                    </a:lnTo>
                    <a:lnTo>
                      <a:pt x="534" y="397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7" y="361"/>
                    </a:lnTo>
                    <a:lnTo>
                      <a:pt x="514" y="358"/>
                    </a:lnTo>
                    <a:lnTo>
                      <a:pt x="504" y="354"/>
                    </a:lnTo>
                    <a:lnTo>
                      <a:pt x="499" y="353"/>
                    </a:lnTo>
                    <a:lnTo>
                      <a:pt x="493" y="351"/>
                    </a:lnTo>
                    <a:lnTo>
                      <a:pt x="481" y="342"/>
                    </a:lnTo>
                    <a:lnTo>
                      <a:pt x="458" y="327"/>
                    </a:lnTo>
                    <a:lnTo>
                      <a:pt x="440" y="315"/>
                    </a:lnTo>
                    <a:lnTo>
                      <a:pt x="431" y="309"/>
                    </a:lnTo>
                    <a:lnTo>
                      <a:pt x="429" y="305"/>
                    </a:lnTo>
                    <a:lnTo>
                      <a:pt x="428" y="303"/>
                    </a:lnTo>
                    <a:lnTo>
                      <a:pt x="427" y="299"/>
                    </a:lnTo>
                    <a:lnTo>
                      <a:pt x="423" y="296"/>
                    </a:lnTo>
                    <a:lnTo>
                      <a:pt x="417" y="285"/>
                    </a:lnTo>
                    <a:lnTo>
                      <a:pt x="412" y="276"/>
                    </a:lnTo>
                    <a:lnTo>
                      <a:pt x="411" y="272"/>
                    </a:lnTo>
                    <a:lnTo>
                      <a:pt x="411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2" y="252"/>
                    </a:lnTo>
                    <a:lnTo>
                      <a:pt x="411" y="246"/>
                    </a:lnTo>
                    <a:lnTo>
                      <a:pt x="411" y="245"/>
                    </a:lnTo>
                    <a:lnTo>
                      <a:pt x="412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3" y="233"/>
                    </a:lnTo>
                    <a:lnTo>
                      <a:pt x="427" y="230"/>
                    </a:lnTo>
                    <a:lnTo>
                      <a:pt x="429" y="227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2" y="221"/>
                    </a:lnTo>
                    <a:lnTo>
                      <a:pt x="430" y="219"/>
                    </a:lnTo>
                    <a:lnTo>
                      <a:pt x="427" y="216"/>
                    </a:lnTo>
                    <a:lnTo>
                      <a:pt x="423" y="215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8" y="206"/>
                    </a:lnTo>
                    <a:lnTo>
                      <a:pt x="417" y="202"/>
                    </a:lnTo>
                    <a:lnTo>
                      <a:pt x="417" y="198"/>
                    </a:lnTo>
                    <a:lnTo>
                      <a:pt x="412" y="193"/>
                    </a:lnTo>
                    <a:lnTo>
                      <a:pt x="409" y="188"/>
                    </a:lnTo>
                    <a:lnTo>
                      <a:pt x="406" y="185"/>
                    </a:lnTo>
                    <a:lnTo>
                      <a:pt x="405" y="181"/>
                    </a:lnTo>
                    <a:lnTo>
                      <a:pt x="406" y="180"/>
                    </a:lnTo>
                    <a:lnTo>
                      <a:pt x="409" y="178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3"/>
                    </a:lnTo>
                    <a:lnTo>
                      <a:pt x="427" y="160"/>
                    </a:lnTo>
                    <a:lnTo>
                      <a:pt x="429" y="157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9" y="161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42" y="159"/>
                    </a:lnTo>
                    <a:lnTo>
                      <a:pt x="449" y="156"/>
                    </a:lnTo>
                    <a:lnTo>
                      <a:pt x="458" y="153"/>
                    </a:lnTo>
                    <a:lnTo>
                      <a:pt x="463" y="153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2" y="148"/>
                    </a:lnTo>
                    <a:lnTo>
                      <a:pt x="472" y="137"/>
                    </a:lnTo>
                    <a:lnTo>
                      <a:pt x="473" y="136"/>
                    </a:lnTo>
                    <a:lnTo>
                      <a:pt x="474" y="135"/>
                    </a:lnTo>
                    <a:lnTo>
                      <a:pt x="475" y="135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9" y="141"/>
                    </a:lnTo>
                    <a:lnTo>
                      <a:pt x="505" y="138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09" y="116"/>
                    </a:lnTo>
                    <a:lnTo>
                      <a:pt x="504" y="113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563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564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Freeform 565"/>
              <p:cNvSpPr>
                <a:spLocks/>
              </p:cNvSpPr>
              <p:nvPr/>
            </p:nvSpPr>
            <p:spPr bwMode="auto">
              <a:xfrm>
                <a:off x="3968751" y="3894138"/>
                <a:ext cx="1406525" cy="1412875"/>
              </a:xfrm>
              <a:custGeom>
                <a:avLst/>
                <a:gdLst>
                  <a:gd name="T0" fmla="*/ 793 w 886"/>
                  <a:gd name="T1" fmla="*/ 672 h 890"/>
                  <a:gd name="T2" fmla="*/ 792 w 886"/>
                  <a:gd name="T3" fmla="*/ 586 h 890"/>
                  <a:gd name="T4" fmla="*/ 759 w 886"/>
                  <a:gd name="T5" fmla="*/ 494 h 890"/>
                  <a:gd name="T6" fmla="*/ 750 w 886"/>
                  <a:gd name="T7" fmla="*/ 463 h 890"/>
                  <a:gd name="T8" fmla="*/ 843 w 886"/>
                  <a:gd name="T9" fmla="*/ 382 h 890"/>
                  <a:gd name="T10" fmla="*/ 881 w 886"/>
                  <a:gd name="T11" fmla="*/ 248 h 890"/>
                  <a:gd name="T12" fmla="*/ 802 w 886"/>
                  <a:gd name="T13" fmla="*/ 206 h 890"/>
                  <a:gd name="T14" fmla="*/ 672 w 886"/>
                  <a:gd name="T15" fmla="*/ 139 h 890"/>
                  <a:gd name="T16" fmla="*/ 621 w 886"/>
                  <a:gd name="T17" fmla="*/ 83 h 890"/>
                  <a:gd name="T18" fmla="*/ 556 w 886"/>
                  <a:gd name="T19" fmla="*/ 37 h 890"/>
                  <a:gd name="T20" fmla="*/ 423 w 886"/>
                  <a:gd name="T21" fmla="*/ 105 h 890"/>
                  <a:gd name="T22" fmla="*/ 303 w 886"/>
                  <a:gd name="T23" fmla="*/ 149 h 890"/>
                  <a:gd name="T24" fmla="*/ 217 w 886"/>
                  <a:gd name="T25" fmla="*/ 127 h 890"/>
                  <a:gd name="T26" fmla="*/ 197 w 886"/>
                  <a:gd name="T27" fmla="*/ 201 h 890"/>
                  <a:gd name="T28" fmla="*/ 98 w 886"/>
                  <a:gd name="T29" fmla="*/ 173 h 890"/>
                  <a:gd name="T30" fmla="*/ 0 w 886"/>
                  <a:gd name="T31" fmla="*/ 194 h 890"/>
                  <a:gd name="T32" fmla="*/ 31 w 886"/>
                  <a:gd name="T33" fmla="*/ 231 h 890"/>
                  <a:gd name="T34" fmla="*/ 77 w 886"/>
                  <a:gd name="T35" fmla="*/ 281 h 890"/>
                  <a:gd name="T36" fmla="*/ 136 w 886"/>
                  <a:gd name="T37" fmla="*/ 314 h 890"/>
                  <a:gd name="T38" fmla="*/ 164 w 886"/>
                  <a:gd name="T39" fmla="*/ 365 h 890"/>
                  <a:gd name="T40" fmla="*/ 211 w 886"/>
                  <a:gd name="T41" fmla="*/ 461 h 890"/>
                  <a:gd name="T42" fmla="*/ 234 w 886"/>
                  <a:gd name="T43" fmla="*/ 591 h 890"/>
                  <a:gd name="T44" fmla="*/ 188 w 886"/>
                  <a:gd name="T45" fmla="*/ 612 h 890"/>
                  <a:gd name="T46" fmla="*/ 139 w 886"/>
                  <a:gd name="T47" fmla="*/ 779 h 890"/>
                  <a:gd name="T48" fmla="*/ 219 w 886"/>
                  <a:gd name="T49" fmla="*/ 815 h 890"/>
                  <a:gd name="T50" fmla="*/ 337 w 886"/>
                  <a:gd name="T51" fmla="*/ 841 h 890"/>
                  <a:gd name="T52" fmla="*/ 446 w 886"/>
                  <a:gd name="T53" fmla="*/ 889 h 890"/>
                  <a:gd name="T54" fmla="*/ 478 w 886"/>
                  <a:gd name="T55" fmla="*/ 839 h 890"/>
                  <a:gd name="T56" fmla="*/ 600 w 886"/>
                  <a:gd name="T57" fmla="*/ 789 h 890"/>
                  <a:gd name="T58" fmla="*/ 639 w 886"/>
                  <a:gd name="T59" fmla="*/ 787 h 890"/>
                  <a:gd name="T60" fmla="*/ 688 w 886"/>
                  <a:gd name="T61" fmla="*/ 834 h 890"/>
                  <a:gd name="T62" fmla="*/ 819 w 886"/>
                  <a:gd name="T63" fmla="*/ 760 h 890"/>
                  <a:gd name="T64" fmla="*/ 697 w 886"/>
                  <a:gd name="T65" fmla="*/ 834 h 890"/>
                  <a:gd name="T66" fmla="*/ 647 w 886"/>
                  <a:gd name="T67" fmla="*/ 791 h 890"/>
                  <a:gd name="T68" fmla="*/ 606 w 886"/>
                  <a:gd name="T69" fmla="*/ 798 h 890"/>
                  <a:gd name="T70" fmla="*/ 504 w 886"/>
                  <a:gd name="T71" fmla="*/ 802 h 890"/>
                  <a:gd name="T72" fmla="*/ 463 w 886"/>
                  <a:gd name="T73" fmla="*/ 880 h 890"/>
                  <a:gd name="T74" fmla="*/ 358 w 886"/>
                  <a:gd name="T75" fmla="*/ 845 h 890"/>
                  <a:gd name="T76" fmla="*/ 253 w 886"/>
                  <a:gd name="T77" fmla="*/ 833 h 890"/>
                  <a:gd name="T78" fmla="*/ 141 w 886"/>
                  <a:gd name="T79" fmla="*/ 778 h 890"/>
                  <a:gd name="T80" fmla="*/ 195 w 886"/>
                  <a:gd name="T81" fmla="*/ 616 h 890"/>
                  <a:gd name="T82" fmla="*/ 234 w 886"/>
                  <a:gd name="T83" fmla="*/ 592 h 890"/>
                  <a:gd name="T84" fmla="*/ 213 w 886"/>
                  <a:gd name="T85" fmla="*/ 475 h 890"/>
                  <a:gd name="T86" fmla="*/ 161 w 886"/>
                  <a:gd name="T87" fmla="*/ 376 h 890"/>
                  <a:gd name="T88" fmla="*/ 137 w 886"/>
                  <a:gd name="T89" fmla="*/ 334 h 890"/>
                  <a:gd name="T90" fmla="*/ 94 w 886"/>
                  <a:gd name="T91" fmla="*/ 289 h 890"/>
                  <a:gd name="T92" fmla="*/ 1 w 886"/>
                  <a:gd name="T93" fmla="*/ 233 h 890"/>
                  <a:gd name="T94" fmla="*/ 7 w 886"/>
                  <a:gd name="T95" fmla="*/ 202 h 890"/>
                  <a:gd name="T96" fmla="*/ 87 w 886"/>
                  <a:gd name="T97" fmla="*/ 180 h 890"/>
                  <a:gd name="T98" fmla="*/ 175 w 886"/>
                  <a:gd name="T99" fmla="*/ 207 h 890"/>
                  <a:gd name="T100" fmla="*/ 222 w 886"/>
                  <a:gd name="T101" fmla="*/ 142 h 890"/>
                  <a:gd name="T102" fmla="*/ 266 w 886"/>
                  <a:gd name="T103" fmla="*/ 140 h 890"/>
                  <a:gd name="T104" fmla="*/ 386 w 886"/>
                  <a:gd name="T105" fmla="*/ 111 h 890"/>
                  <a:gd name="T106" fmla="*/ 527 w 886"/>
                  <a:gd name="T107" fmla="*/ 8 h 890"/>
                  <a:gd name="T108" fmla="*/ 616 w 886"/>
                  <a:gd name="T109" fmla="*/ 81 h 890"/>
                  <a:gd name="T110" fmla="*/ 665 w 886"/>
                  <a:gd name="T111" fmla="*/ 139 h 890"/>
                  <a:gd name="T112" fmla="*/ 793 w 886"/>
                  <a:gd name="T113" fmla="*/ 207 h 890"/>
                  <a:gd name="T114" fmla="*/ 885 w 886"/>
                  <a:gd name="T115" fmla="*/ 238 h 890"/>
                  <a:gd name="T116" fmla="*/ 842 w 886"/>
                  <a:gd name="T117" fmla="*/ 381 h 890"/>
                  <a:gd name="T118" fmla="*/ 740 w 886"/>
                  <a:gd name="T119" fmla="*/ 466 h 890"/>
                  <a:gd name="T120" fmla="*/ 745 w 886"/>
                  <a:gd name="T121" fmla="*/ 503 h 890"/>
                  <a:gd name="T122" fmla="*/ 796 w 886"/>
                  <a:gd name="T123" fmla="*/ 590 h 890"/>
                  <a:gd name="T124" fmla="*/ 776 w 886"/>
                  <a:gd name="T125" fmla="*/ 68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890">
                    <a:moveTo>
                      <a:pt x="821" y="758"/>
                    </a:moveTo>
                    <a:lnTo>
                      <a:pt x="826" y="753"/>
                    </a:lnTo>
                    <a:lnTo>
                      <a:pt x="833" y="746"/>
                    </a:lnTo>
                    <a:lnTo>
                      <a:pt x="836" y="739"/>
                    </a:lnTo>
                    <a:lnTo>
                      <a:pt x="837" y="735"/>
                    </a:lnTo>
                    <a:lnTo>
                      <a:pt x="837" y="735"/>
                    </a:lnTo>
                    <a:lnTo>
                      <a:pt x="837" y="733"/>
                    </a:lnTo>
                    <a:lnTo>
                      <a:pt x="837" y="733"/>
                    </a:lnTo>
                    <a:lnTo>
                      <a:pt x="835" y="732"/>
                    </a:lnTo>
                    <a:lnTo>
                      <a:pt x="835" y="732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14" y="727"/>
                    </a:lnTo>
                    <a:lnTo>
                      <a:pt x="806" y="723"/>
                    </a:lnTo>
                    <a:lnTo>
                      <a:pt x="796" y="719"/>
                    </a:lnTo>
                    <a:lnTo>
                      <a:pt x="796" y="719"/>
                    </a:lnTo>
                    <a:lnTo>
                      <a:pt x="788" y="714"/>
                    </a:lnTo>
                    <a:lnTo>
                      <a:pt x="781" y="707"/>
                    </a:lnTo>
                    <a:lnTo>
                      <a:pt x="777" y="700"/>
                    </a:lnTo>
                    <a:lnTo>
                      <a:pt x="776" y="696"/>
                    </a:lnTo>
                    <a:lnTo>
                      <a:pt x="775" y="692"/>
                    </a:lnTo>
                    <a:lnTo>
                      <a:pt x="775" y="692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7" y="685"/>
                    </a:lnTo>
                    <a:lnTo>
                      <a:pt x="780" y="683"/>
                    </a:lnTo>
                    <a:lnTo>
                      <a:pt x="789" y="677"/>
                    </a:lnTo>
                    <a:lnTo>
                      <a:pt x="792" y="674"/>
                    </a:lnTo>
                    <a:lnTo>
                      <a:pt x="793" y="672"/>
                    </a:lnTo>
                    <a:lnTo>
                      <a:pt x="793" y="672"/>
                    </a:lnTo>
                    <a:lnTo>
                      <a:pt x="793" y="669"/>
                    </a:lnTo>
                    <a:lnTo>
                      <a:pt x="793" y="667"/>
                    </a:lnTo>
                    <a:lnTo>
                      <a:pt x="788" y="658"/>
                    </a:lnTo>
                    <a:lnTo>
                      <a:pt x="786" y="654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73" y="648"/>
                    </a:lnTo>
                    <a:lnTo>
                      <a:pt x="770" y="646"/>
                    </a:lnTo>
                    <a:lnTo>
                      <a:pt x="763" y="635"/>
                    </a:lnTo>
                    <a:lnTo>
                      <a:pt x="762" y="632"/>
                    </a:lnTo>
                    <a:lnTo>
                      <a:pt x="762" y="629"/>
                    </a:lnTo>
                    <a:lnTo>
                      <a:pt x="763" y="629"/>
                    </a:lnTo>
                    <a:lnTo>
                      <a:pt x="763" y="628"/>
                    </a:lnTo>
                    <a:lnTo>
                      <a:pt x="763" y="629"/>
                    </a:lnTo>
                    <a:lnTo>
                      <a:pt x="763" y="629"/>
                    </a:lnTo>
                    <a:lnTo>
                      <a:pt x="769" y="627"/>
                    </a:lnTo>
                    <a:lnTo>
                      <a:pt x="774" y="626"/>
                    </a:lnTo>
                    <a:lnTo>
                      <a:pt x="782" y="623"/>
                    </a:lnTo>
                    <a:lnTo>
                      <a:pt x="782" y="623"/>
                    </a:lnTo>
                    <a:lnTo>
                      <a:pt x="787" y="622"/>
                    </a:lnTo>
                    <a:lnTo>
                      <a:pt x="790" y="620"/>
                    </a:lnTo>
                    <a:lnTo>
                      <a:pt x="795" y="616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804" y="607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5" y="597"/>
                    </a:lnTo>
                    <a:lnTo>
                      <a:pt x="805" y="596"/>
                    </a:lnTo>
                    <a:lnTo>
                      <a:pt x="796" y="589"/>
                    </a:lnTo>
                    <a:lnTo>
                      <a:pt x="794" y="587"/>
                    </a:lnTo>
                    <a:lnTo>
                      <a:pt x="792" y="586"/>
                    </a:lnTo>
                    <a:lnTo>
                      <a:pt x="786" y="572"/>
                    </a:lnTo>
                    <a:lnTo>
                      <a:pt x="782" y="566"/>
                    </a:lnTo>
                    <a:lnTo>
                      <a:pt x="780" y="564"/>
                    </a:lnTo>
                    <a:lnTo>
                      <a:pt x="780" y="564"/>
                    </a:lnTo>
                    <a:lnTo>
                      <a:pt x="776" y="562"/>
                    </a:lnTo>
                    <a:lnTo>
                      <a:pt x="776" y="561"/>
                    </a:lnTo>
                    <a:lnTo>
                      <a:pt x="780" y="558"/>
                    </a:lnTo>
                    <a:lnTo>
                      <a:pt x="784" y="554"/>
                    </a:lnTo>
                    <a:lnTo>
                      <a:pt x="788" y="553"/>
                    </a:lnTo>
                    <a:lnTo>
                      <a:pt x="790" y="552"/>
                    </a:lnTo>
                    <a:lnTo>
                      <a:pt x="790" y="552"/>
                    </a:lnTo>
                    <a:lnTo>
                      <a:pt x="792" y="547"/>
                    </a:lnTo>
                    <a:lnTo>
                      <a:pt x="793" y="547"/>
                    </a:lnTo>
                    <a:lnTo>
                      <a:pt x="793" y="545"/>
                    </a:lnTo>
                    <a:lnTo>
                      <a:pt x="793" y="545"/>
                    </a:lnTo>
                    <a:lnTo>
                      <a:pt x="792" y="541"/>
                    </a:lnTo>
                    <a:lnTo>
                      <a:pt x="792" y="541"/>
                    </a:lnTo>
                    <a:lnTo>
                      <a:pt x="786" y="531"/>
                    </a:lnTo>
                    <a:lnTo>
                      <a:pt x="782" y="523"/>
                    </a:lnTo>
                    <a:lnTo>
                      <a:pt x="781" y="518"/>
                    </a:lnTo>
                    <a:lnTo>
                      <a:pt x="781" y="511"/>
                    </a:lnTo>
                    <a:lnTo>
                      <a:pt x="781" y="509"/>
                    </a:lnTo>
                    <a:lnTo>
                      <a:pt x="781" y="509"/>
                    </a:lnTo>
                    <a:lnTo>
                      <a:pt x="781" y="505"/>
                    </a:lnTo>
                    <a:lnTo>
                      <a:pt x="781" y="505"/>
                    </a:lnTo>
                    <a:lnTo>
                      <a:pt x="781" y="503"/>
                    </a:lnTo>
                    <a:lnTo>
                      <a:pt x="780" y="503"/>
                    </a:lnTo>
                    <a:lnTo>
                      <a:pt x="774" y="497"/>
                    </a:lnTo>
                    <a:lnTo>
                      <a:pt x="773" y="496"/>
                    </a:lnTo>
                    <a:lnTo>
                      <a:pt x="773" y="494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59" y="494"/>
                    </a:lnTo>
                    <a:lnTo>
                      <a:pt x="752" y="497"/>
                    </a:lnTo>
                    <a:lnTo>
                      <a:pt x="748" y="498"/>
                    </a:lnTo>
                    <a:lnTo>
                      <a:pt x="748" y="498"/>
                    </a:lnTo>
                    <a:lnTo>
                      <a:pt x="745" y="502"/>
                    </a:lnTo>
                    <a:lnTo>
                      <a:pt x="740" y="508"/>
                    </a:lnTo>
                    <a:lnTo>
                      <a:pt x="737" y="514"/>
                    </a:lnTo>
                    <a:lnTo>
                      <a:pt x="734" y="515"/>
                    </a:lnTo>
                    <a:lnTo>
                      <a:pt x="731" y="516"/>
                    </a:lnTo>
                    <a:lnTo>
                      <a:pt x="726" y="517"/>
                    </a:lnTo>
                    <a:lnTo>
                      <a:pt x="720" y="517"/>
                    </a:lnTo>
                    <a:lnTo>
                      <a:pt x="720" y="516"/>
                    </a:lnTo>
                    <a:lnTo>
                      <a:pt x="720" y="515"/>
                    </a:lnTo>
                    <a:lnTo>
                      <a:pt x="721" y="512"/>
                    </a:lnTo>
                    <a:lnTo>
                      <a:pt x="726" y="510"/>
                    </a:lnTo>
                    <a:lnTo>
                      <a:pt x="730" y="508"/>
                    </a:lnTo>
                    <a:lnTo>
                      <a:pt x="730" y="508"/>
                    </a:lnTo>
                    <a:lnTo>
                      <a:pt x="733" y="505"/>
                    </a:lnTo>
                    <a:lnTo>
                      <a:pt x="733" y="504"/>
                    </a:lnTo>
                    <a:lnTo>
                      <a:pt x="733" y="504"/>
                    </a:lnTo>
                    <a:lnTo>
                      <a:pt x="733" y="498"/>
                    </a:lnTo>
                    <a:lnTo>
                      <a:pt x="733" y="497"/>
                    </a:lnTo>
                    <a:lnTo>
                      <a:pt x="732" y="496"/>
                    </a:lnTo>
                    <a:lnTo>
                      <a:pt x="728" y="490"/>
                    </a:lnTo>
                    <a:lnTo>
                      <a:pt x="727" y="488"/>
                    </a:lnTo>
                    <a:lnTo>
                      <a:pt x="727" y="484"/>
                    </a:lnTo>
                    <a:lnTo>
                      <a:pt x="730" y="481"/>
                    </a:lnTo>
                    <a:lnTo>
                      <a:pt x="730" y="481"/>
                    </a:lnTo>
                    <a:lnTo>
                      <a:pt x="733" y="477"/>
                    </a:lnTo>
                    <a:lnTo>
                      <a:pt x="736" y="473"/>
                    </a:lnTo>
                    <a:lnTo>
                      <a:pt x="736" y="473"/>
                    </a:lnTo>
                    <a:lnTo>
                      <a:pt x="737" y="471"/>
                    </a:lnTo>
                    <a:lnTo>
                      <a:pt x="742" y="467"/>
                    </a:lnTo>
                    <a:lnTo>
                      <a:pt x="750" y="463"/>
                    </a:lnTo>
                    <a:lnTo>
                      <a:pt x="751" y="461"/>
                    </a:lnTo>
                    <a:lnTo>
                      <a:pt x="752" y="457"/>
                    </a:lnTo>
                    <a:lnTo>
                      <a:pt x="752" y="457"/>
                    </a:lnTo>
                    <a:lnTo>
                      <a:pt x="755" y="447"/>
                    </a:lnTo>
                    <a:lnTo>
                      <a:pt x="757" y="442"/>
                    </a:lnTo>
                    <a:lnTo>
                      <a:pt x="757" y="441"/>
                    </a:lnTo>
                    <a:lnTo>
                      <a:pt x="759" y="440"/>
                    </a:lnTo>
                    <a:lnTo>
                      <a:pt x="759" y="440"/>
                    </a:lnTo>
                    <a:lnTo>
                      <a:pt x="764" y="435"/>
                    </a:lnTo>
                    <a:lnTo>
                      <a:pt x="770" y="429"/>
                    </a:lnTo>
                    <a:lnTo>
                      <a:pt x="775" y="422"/>
                    </a:lnTo>
                    <a:lnTo>
                      <a:pt x="781" y="415"/>
                    </a:lnTo>
                    <a:lnTo>
                      <a:pt x="793" y="405"/>
                    </a:lnTo>
                    <a:lnTo>
                      <a:pt x="799" y="400"/>
                    </a:lnTo>
                    <a:lnTo>
                      <a:pt x="800" y="398"/>
                    </a:lnTo>
                    <a:lnTo>
                      <a:pt x="801" y="396"/>
                    </a:lnTo>
                    <a:lnTo>
                      <a:pt x="801" y="396"/>
                    </a:lnTo>
                    <a:lnTo>
                      <a:pt x="800" y="387"/>
                    </a:lnTo>
                    <a:lnTo>
                      <a:pt x="801" y="386"/>
                    </a:lnTo>
                    <a:lnTo>
                      <a:pt x="802" y="385"/>
                    </a:lnTo>
                    <a:lnTo>
                      <a:pt x="804" y="385"/>
                    </a:lnTo>
                    <a:lnTo>
                      <a:pt x="806" y="387"/>
                    </a:lnTo>
                    <a:lnTo>
                      <a:pt x="806" y="387"/>
                    </a:lnTo>
                    <a:lnTo>
                      <a:pt x="808" y="388"/>
                    </a:lnTo>
                    <a:lnTo>
                      <a:pt x="808" y="388"/>
                    </a:lnTo>
                    <a:lnTo>
                      <a:pt x="812" y="390"/>
                    </a:lnTo>
                    <a:lnTo>
                      <a:pt x="812" y="390"/>
                    </a:lnTo>
                    <a:lnTo>
                      <a:pt x="820" y="390"/>
                    </a:lnTo>
                    <a:lnTo>
                      <a:pt x="831" y="388"/>
                    </a:lnTo>
                    <a:lnTo>
                      <a:pt x="837" y="386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3" y="382"/>
                    </a:lnTo>
                    <a:lnTo>
                      <a:pt x="843" y="381"/>
                    </a:lnTo>
                    <a:lnTo>
                      <a:pt x="843" y="379"/>
                    </a:lnTo>
                    <a:lnTo>
                      <a:pt x="843" y="379"/>
                    </a:lnTo>
                    <a:lnTo>
                      <a:pt x="842" y="376"/>
                    </a:lnTo>
                    <a:lnTo>
                      <a:pt x="841" y="374"/>
                    </a:lnTo>
                    <a:lnTo>
                      <a:pt x="841" y="373"/>
                    </a:lnTo>
                    <a:lnTo>
                      <a:pt x="838" y="369"/>
                    </a:lnTo>
                    <a:lnTo>
                      <a:pt x="836" y="367"/>
                    </a:lnTo>
                    <a:lnTo>
                      <a:pt x="836" y="360"/>
                    </a:lnTo>
                    <a:lnTo>
                      <a:pt x="838" y="356"/>
                    </a:lnTo>
                    <a:lnTo>
                      <a:pt x="838" y="356"/>
                    </a:lnTo>
                    <a:lnTo>
                      <a:pt x="839" y="353"/>
                    </a:lnTo>
                    <a:lnTo>
                      <a:pt x="841" y="348"/>
                    </a:lnTo>
                    <a:lnTo>
                      <a:pt x="841" y="34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3" y="329"/>
                    </a:lnTo>
                    <a:lnTo>
                      <a:pt x="842" y="329"/>
                    </a:lnTo>
                    <a:lnTo>
                      <a:pt x="843" y="329"/>
                    </a:lnTo>
                    <a:lnTo>
                      <a:pt x="844" y="322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51" y="304"/>
                    </a:lnTo>
                    <a:lnTo>
                      <a:pt x="858" y="289"/>
                    </a:lnTo>
                    <a:lnTo>
                      <a:pt x="858" y="277"/>
                    </a:lnTo>
                    <a:lnTo>
                      <a:pt x="860" y="270"/>
                    </a:lnTo>
                    <a:lnTo>
                      <a:pt x="862" y="266"/>
                    </a:lnTo>
                    <a:lnTo>
                      <a:pt x="863" y="264"/>
                    </a:lnTo>
                    <a:lnTo>
                      <a:pt x="874" y="255"/>
                    </a:lnTo>
                    <a:lnTo>
                      <a:pt x="879" y="251"/>
                    </a:lnTo>
                    <a:lnTo>
                      <a:pt x="881" y="248"/>
                    </a:lnTo>
                    <a:lnTo>
                      <a:pt x="883" y="243"/>
                    </a:lnTo>
                    <a:lnTo>
                      <a:pt x="883" y="243"/>
                    </a:lnTo>
                    <a:lnTo>
                      <a:pt x="885" y="241"/>
                    </a:lnTo>
                    <a:lnTo>
                      <a:pt x="885" y="241"/>
                    </a:lnTo>
                    <a:lnTo>
                      <a:pt x="886" y="238"/>
                    </a:lnTo>
                    <a:lnTo>
                      <a:pt x="886" y="23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54" y="224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44" y="214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5" y="214"/>
                    </a:lnTo>
                    <a:lnTo>
                      <a:pt x="832" y="219"/>
                    </a:lnTo>
                    <a:lnTo>
                      <a:pt x="829" y="221"/>
                    </a:lnTo>
                    <a:lnTo>
                      <a:pt x="827" y="223"/>
                    </a:lnTo>
                    <a:lnTo>
                      <a:pt x="826" y="221"/>
                    </a:lnTo>
                    <a:lnTo>
                      <a:pt x="825" y="221"/>
                    </a:lnTo>
                    <a:lnTo>
                      <a:pt x="820" y="221"/>
                    </a:lnTo>
                    <a:lnTo>
                      <a:pt x="820" y="221"/>
                    </a:lnTo>
                    <a:lnTo>
                      <a:pt x="818" y="223"/>
                    </a:lnTo>
                    <a:lnTo>
                      <a:pt x="814" y="221"/>
                    </a:lnTo>
                    <a:lnTo>
                      <a:pt x="812" y="219"/>
                    </a:lnTo>
                    <a:lnTo>
                      <a:pt x="810" y="218"/>
                    </a:lnTo>
                    <a:lnTo>
                      <a:pt x="805" y="207"/>
                    </a:lnTo>
                    <a:lnTo>
                      <a:pt x="802" y="207"/>
                    </a:lnTo>
                    <a:lnTo>
                      <a:pt x="802" y="206"/>
                    </a:lnTo>
                    <a:lnTo>
                      <a:pt x="799" y="206"/>
                    </a:lnTo>
                    <a:lnTo>
                      <a:pt x="799" y="206"/>
                    </a:lnTo>
                    <a:lnTo>
                      <a:pt x="796" y="207"/>
                    </a:lnTo>
                    <a:lnTo>
                      <a:pt x="795" y="208"/>
                    </a:lnTo>
                    <a:lnTo>
                      <a:pt x="793" y="207"/>
                    </a:lnTo>
                    <a:lnTo>
                      <a:pt x="793" y="207"/>
                    </a:lnTo>
                    <a:lnTo>
                      <a:pt x="788" y="202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6" y="200"/>
                    </a:lnTo>
                    <a:lnTo>
                      <a:pt x="786" y="200"/>
                    </a:lnTo>
                    <a:lnTo>
                      <a:pt x="782" y="194"/>
                    </a:lnTo>
                    <a:lnTo>
                      <a:pt x="777" y="187"/>
                    </a:lnTo>
                    <a:lnTo>
                      <a:pt x="773" y="182"/>
                    </a:lnTo>
                    <a:lnTo>
                      <a:pt x="767" y="177"/>
                    </a:lnTo>
                    <a:lnTo>
                      <a:pt x="767" y="177"/>
                    </a:lnTo>
                    <a:lnTo>
                      <a:pt x="758" y="177"/>
                    </a:lnTo>
                    <a:lnTo>
                      <a:pt x="75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38" y="180"/>
                    </a:lnTo>
                    <a:lnTo>
                      <a:pt x="734" y="176"/>
                    </a:lnTo>
                    <a:lnTo>
                      <a:pt x="732" y="175"/>
                    </a:lnTo>
                    <a:lnTo>
                      <a:pt x="732" y="175"/>
                    </a:lnTo>
                    <a:lnTo>
                      <a:pt x="726" y="174"/>
                    </a:lnTo>
                    <a:lnTo>
                      <a:pt x="711" y="174"/>
                    </a:lnTo>
                    <a:lnTo>
                      <a:pt x="707" y="171"/>
                    </a:lnTo>
                    <a:lnTo>
                      <a:pt x="701" y="167"/>
                    </a:lnTo>
                    <a:lnTo>
                      <a:pt x="691" y="158"/>
                    </a:lnTo>
                    <a:lnTo>
                      <a:pt x="684" y="149"/>
                    </a:lnTo>
                    <a:lnTo>
                      <a:pt x="675" y="143"/>
                    </a:lnTo>
                    <a:lnTo>
                      <a:pt x="672" y="139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66" y="138"/>
                    </a:lnTo>
                    <a:lnTo>
                      <a:pt x="664" y="137"/>
                    </a:lnTo>
                    <a:lnTo>
                      <a:pt x="663" y="133"/>
                    </a:lnTo>
                    <a:lnTo>
                      <a:pt x="664" y="128"/>
                    </a:lnTo>
                    <a:lnTo>
                      <a:pt x="665" y="125"/>
                    </a:lnTo>
                    <a:lnTo>
                      <a:pt x="669" y="117"/>
                    </a:lnTo>
                    <a:lnTo>
                      <a:pt x="671" y="111"/>
                    </a:lnTo>
                    <a:lnTo>
                      <a:pt x="670" y="108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59" y="109"/>
                    </a:lnTo>
                    <a:lnTo>
                      <a:pt x="656" y="113"/>
                    </a:lnTo>
                    <a:lnTo>
                      <a:pt x="651" y="118"/>
                    </a:lnTo>
                    <a:lnTo>
                      <a:pt x="646" y="121"/>
                    </a:lnTo>
                    <a:lnTo>
                      <a:pt x="643" y="124"/>
                    </a:lnTo>
                    <a:lnTo>
                      <a:pt x="638" y="123"/>
                    </a:lnTo>
                    <a:lnTo>
                      <a:pt x="638" y="123"/>
                    </a:lnTo>
                    <a:lnTo>
                      <a:pt x="632" y="123"/>
                    </a:lnTo>
                    <a:lnTo>
                      <a:pt x="625" y="121"/>
                    </a:lnTo>
                    <a:lnTo>
                      <a:pt x="622" y="120"/>
                    </a:lnTo>
                    <a:lnTo>
                      <a:pt x="621" y="119"/>
                    </a:lnTo>
                    <a:lnTo>
                      <a:pt x="621" y="117"/>
                    </a:lnTo>
                    <a:lnTo>
                      <a:pt x="625" y="112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2" y="102"/>
                    </a:lnTo>
                    <a:lnTo>
                      <a:pt x="622" y="86"/>
                    </a:lnTo>
                    <a:lnTo>
                      <a:pt x="621" y="83"/>
                    </a:lnTo>
                    <a:lnTo>
                      <a:pt x="621" y="83"/>
                    </a:lnTo>
                    <a:lnTo>
                      <a:pt x="618" y="80"/>
                    </a:lnTo>
                    <a:lnTo>
                      <a:pt x="618" y="80"/>
                    </a:lnTo>
                    <a:lnTo>
                      <a:pt x="614" y="77"/>
                    </a:lnTo>
                    <a:lnTo>
                      <a:pt x="614" y="77"/>
                    </a:lnTo>
                    <a:lnTo>
                      <a:pt x="610" y="77"/>
                    </a:lnTo>
                    <a:lnTo>
                      <a:pt x="610" y="77"/>
                    </a:lnTo>
                    <a:lnTo>
                      <a:pt x="601" y="78"/>
                    </a:lnTo>
                    <a:lnTo>
                      <a:pt x="594" y="78"/>
                    </a:lnTo>
                    <a:lnTo>
                      <a:pt x="591" y="78"/>
                    </a:lnTo>
                    <a:lnTo>
                      <a:pt x="591" y="76"/>
                    </a:lnTo>
                    <a:lnTo>
                      <a:pt x="593" y="74"/>
                    </a:lnTo>
                    <a:lnTo>
                      <a:pt x="593" y="74"/>
                    </a:lnTo>
                    <a:lnTo>
                      <a:pt x="593" y="72"/>
                    </a:lnTo>
                    <a:lnTo>
                      <a:pt x="594" y="70"/>
                    </a:lnTo>
                    <a:lnTo>
                      <a:pt x="594" y="70"/>
                    </a:lnTo>
                    <a:lnTo>
                      <a:pt x="594" y="69"/>
                    </a:lnTo>
                    <a:lnTo>
                      <a:pt x="594" y="68"/>
                    </a:lnTo>
                    <a:lnTo>
                      <a:pt x="593" y="66"/>
                    </a:lnTo>
                    <a:lnTo>
                      <a:pt x="593" y="66"/>
                    </a:lnTo>
                    <a:lnTo>
                      <a:pt x="587" y="65"/>
                    </a:lnTo>
                    <a:lnTo>
                      <a:pt x="579" y="62"/>
                    </a:lnTo>
                    <a:lnTo>
                      <a:pt x="573" y="59"/>
                    </a:lnTo>
                    <a:lnTo>
                      <a:pt x="571" y="56"/>
                    </a:lnTo>
                    <a:lnTo>
                      <a:pt x="569" y="50"/>
                    </a:lnTo>
                    <a:lnTo>
                      <a:pt x="567" y="45"/>
                    </a:lnTo>
                    <a:lnTo>
                      <a:pt x="567" y="44"/>
                    </a:lnTo>
                    <a:lnTo>
                      <a:pt x="567" y="44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56" y="37"/>
                    </a:lnTo>
                    <a:lnTo>
                      <a:pt x="545" y="27"/>
                    </a:lnTo>
                    <a:lnTo>
                      <a:pt x="545" y="27"/>
                    </a:lnTo>
                    <a:lnTo>
                      <a:pt x="534" y="18"/>
                    </a:lnTo>
                    <a:lnTo>
                      <a:pt x="531" y="13"/>
                    </a:lnTo>
                    <a:lnTo>
                      <a:pt x="528" y="8"/>
                    </a:lnTo>
                    <a:lnTo>
                      <a:pt x="528" y="8"/>
                    </a:lnTo>
                    <a:lnTo>
                      <a:pt x="526" y="0"/>
                    </a:lnTo>
                    <a:lnTo>
                      <a:pt x="517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495" y="3"/>
                    </a:lnTo>
                    <a:lnTo>
                      <a:pt x="485" y="6"/>
                    </a:lnTo>
                    <a:lnTo>
                      <a:pt x="477" y="8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7" y="16"/>
                    </a:lnTo>
                    <a:lnTo>
                      <a:pt x="465" y="20"/>
                    </a:lnTo>
                    <a:lnTo>
                      <a:pt x="463" y="28"/>
                    </a:lnTo>
                    <a:lnTo>
                      <a:pt x="460" y="38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59"/>
                    </a:lnTo>
                    <a:lnTo>
                      <a:pt x="454" y="71"/>
                    </a:lnTo>
                    <a:lnTo>
                      <a:pt x="452" y="77"/>
                    </a:lnTo>
                    <a:lnTo>
                      <a:pt x="448" y="83"/>
                    </a:lnTo>
                    <a:lnTo>
                      <a:pt x="443" y="8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4" y="99"/>
                    </a:lnTo>
                    <a:lnTo>
                      <a:pt x="429" y="101"/>
                    </a:lnTo>
                    <a:lnTo>
                      <a:pt x="423" y="103"/>
                    </a:lnTo>
                    <a:lnTo>
                      <a:pt x="423" y="105"/>
                    </a:lnTo>
                    <a:lnTo>
                      <a:pt x="423" y="103"/>
                    </a:lnTo>
                    <a:lnTo>
                      <a:pt x="423" y="103"/>
                    </a:lnTo>
                    <a:lnTo>
                      <a:pt x="410" y="106"/>
                    </a:lnTo>
                    <a:lnTo>
                      <a:pt x="398" y="108"/>
                    </a:lnTo>
                    <a:lnTo>
                      <a:pt x="386" y="109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65" y="119"/>
                    </a:lnTo>
                    <a:lnTo>
                      <a:pt x="358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49" y="127"/>
                    </a:lnTo>
                    <a:lnTo>
                      <a:pt x="349" y="127"/>
                    </a:lnTo>
                    <a:lnTo>
                      <a:pt x="346" y="131"/>
                    </a:lnTo>
                    <a:lnTo>
                      <a:pt x="345" y="133"/>
                    </a:lnTo>
                    <a:lnTo>
                      <a:pt x="343" y="136"/>
                    </a:lnTo>
                    <a:lnTo>
                      <a:pt x="343" y="136"/>
                    </a:lnTo>
                    <a:lnTo>
                      <a:pt x="345" y="138"/>
                    </a:lnTo>
                    <a:lnTo>
                      <a:pt x="346" y="140"/>
                    </a:lnTo>
                    <a:lnTo>
                      <a:pt x="346" y="140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54" y="146"/>
                    </a:lnTo>
                    <a:lnTo>
                      <a:pt x="354" y="146"/>
                    </a:lnTo>
                    <a:lnTo>
                      <a:pt x="352" y="149"/>
                    </a:lnTo>
                    <a:lnTo>
                      <a:pt x="352" y="149"/>
                    </a:lnTo>
                    <a:lnTo>
                      <a:pt x="348" y="151"/>
                    </a:lnTo>
                    <a:lnTo>
                      <a:pt x="343" y="154"/>
                    </a:lnTo>
                    <a:lnTo>
                      <a:pt x="336" y="155"/>
                    </a:lnTo>
                    <a:lnTo>
                      <a:pt x="327" y="155"/>
                    </a:lnTo>
                    <a:lnTo>
                      <a:pt x="319" y="154"/>
                    </a:lnTo>
                    <a:lnTo>
                      <a:pt x="303" y="149"/>
                    </a:lnTo>
                    <a:lnTo>
                      <a:pt x="283" y="143"/>
                    </a:lnTo>
                    <a:lnTo>
                      <a:pt x="273" y="140"/>
                    </a:lnTo>
                    <a:lnTo>
                      <a:pt x="266" y="139"/>
                    </a:lnTo>
                    <a:lnTo>
                      <a:pt x="263" y="139"/>
                    </a:lnTo>
                    <a:lnTo>
                      <a:pt x="261" y="137"/>
                    </a:lnTo>
                    <a:lnTo>
                      <a:pt x="259" y="136"/>
                    </a:lnTo>
                    <a:lnTo>
                      <a:pt x="257" y="133"/>
                    </a:lnTo>
                    <a:lnTo>
                      <a:pt x="255" y="127"/>
                    </a:lnTo>
                    <a:lnTo>
                      <a:pt x="256" y="124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7"/>
                    </a:lnTo>
                    <a:lnTo>
                      <a:pt x="255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42" y="106"/>
                    </a:lnTo>
                    <a:lnTo>
                      <a:pt x="231" y="103"/>
                    </a:lnTo>
                    <a:lnTo>
                      <a:pt x="219" y="100"/>
                    </a:lnTo>
                    <a:lnTo>
                      <a:pt x="218" y="102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7" y="103"/>
                    </a:lnTo>
                    <a:lnTo>
                      <a:pt x="217" y="103"/>
                    </a:lnTo>
                    <a:lnTo>
                      <a:pt x="216" y="112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23"/>
                    </a:lnTo>
                    <a:lnTo>
                      <a:pt x="217" y="127"/>
                    </a:lnTo>
                    <a:lnTo>
                      <a:pt x="217" y="127"/>
                    </a:lnTo>
                    <a:lnTo>
                      <a:pt x="219" y="13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9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4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6" y="176"/>
                    </a:lnTo>
                    <a:lnTo>
                      <a:pt x="225" y="181"/>
                    </a:lnTo>
                    <a:lnTo>
                      <a:pt x="224" y="187"/>
                    </a:lnTo>
                    <a:lnTo>
                      <a:pt x="224" y="193"/>
                    </a:lnTo>
                    <a:lnTo>
                      <a:pt x="224" y="193"/>
                    </a:lnTo>
                    <a:lnTo>
                      <a:pt x="224" y="196"/>
                    </a:lnTo>
                    <a:lnTo>
                      <a:pt x="225" y="201"/>
                    </a:lnTo>
                    <a:lnTo>
                      <a:pt x="228" y="206"/>
                    </a:lnTo>
                    <a:lnTo>
                      <a:pt x="230" y="211"/>
                    </a:lnTo>
                    <a:lnTo>
                      <a:pt x="230" y="210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19" y="215"/>
                    </a:lnTo>
                    <a:lnTo>
                      <a:pt x="213" y="214"/>
                    </a:lnTo>
                    <a:lnTo>
                      <a:pt x="211" y="213"/>
                    </a:lnTo>
                    <a:lnTo>
                      <a:pt x="210" y="213"/>
                    </a:lnTo>
                    <a:lnTo>
                      <a:pt x="203" y="205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7" y="201"/>
                    </a:lnTo>
                    <a:lnTo>
                      <a:pt x="197" y="201"/>
                    </a:lnTo>
                    <a:lnTo>
                      <a:pt x="186" y="205"/>
                    </a:lnTo>
                    <a:lnTo>
                      <a:pt x="179" y="206"/>
                    </a:lnTo>
                    <a:lnTo>
                      <a:pt x="175" y="206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4" y="202"/>
                    </a:lnTo>
                    <a:lnTo>
                      <a:pt x="174" y="201"/>
                    </a:lnTo>
                    <a:lnTo>
                      <a:pt x="172" y="201"/>
                    </a:lnTo>
                    <a:lnTo>
                      <a:pt x="172" y="200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61" y="205"/>
                    </a:lnTo>
                    <a:lnTo>
                      <a:pt x="161" y="205"/>
                    </a:lnTo>
                    <a:lnTo>
                      <a:pt x="157" y="207"/>
                    </a:lnTo>
                    <a:lnTo>
                      <a:pt x="154" y="210"/>
                    </a:lnTo>
                    <a:lnTo>
                      <a:pt x="150" y="210"/>
                    </a:lnTo>
                    <a:lnTo>
                      <a:pt x="148" y="208"/>
                    </a:lnTo>
                    <a:lnTo>
                      <a:pt x="144" y="206"/>
                    </a:lnTo>
                    <a:lnTo>
                      <a:pt x="143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35" y="19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5" y="176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1" y="175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7" y="177"/>
                    </a:lnTo>
                    <a:lnTo>
                      <a:pt x="87" y="179"/>
                    </a:lnTo>
                    <a:lnTo>
                      <a:pt x="86" y="180"/>
                    </a:lnTo>
                    <a:lnTo>
                      <a:pt x="83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0" y="183"/>
                    </a:lnTo>
                    <a:lnTo>
                      <a:pt x="67" y="184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57" y="173"/>
                    </a:lnTo>
                    <a:lnTo>
                      <a:pt x="56" y="171"/>
                    </a:lnTo>
                    <a:lnTo>
                      <a:pt x="55" y="171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46" y="173"/>
                    </a:lnTo>
                    <a:lnTo>
                      <a:pt x="36" y="175"/>
                    </a:lnTo>
                    <a:lnTo>
                      <a:pt x="15" y="180"/>
                    </a:lnTo>
                    <a:lnTo>
                      <a:pt x="8" y="182"/>
                    </a:lnTo>
                    <a:lnTo>
                      <a:pt x="4" y="186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27" y="204"/>
                    </a:lnTo>
                    <a:lnTo>
                      <a:pt x="27" y="20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7" y="207"/>
                    </a:lnTo>
                    <a:lnTo>
                      <a:pt x="27" y="210"/>
                    </a:lnTo>
                    <a:lnTo>
                      <a:pt x="29" y="210"/>
                    </a:lnTo>
                    <a:lnTo>
                      <a:pt x="32" y="212"/>
                    </a:lnTo>
                    <a:lnTo>
                      <a:pt x="33" y="213"/>
                    </a:lnTo>
                    <a:lnTo>
                      <a:pt x="33" y="214"/>
                    </a:lnTo>
                    <a:lnTo>
                      <a:pt x="23" y="214"/>
                    </a:lnTo>
                    <a:lnTo>
                      <a:pt x="21" y="215"/>
                    </a:lnTo>
                    <a:lnTo>
                      <a:pt x="20" y="215"/>
                    </a:lnTo>
                    <a:lnTo>
                      <a:pt x="21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7" y="226"/>
                    </a:lnTo>
                    <a:lnTo>
                      <a:pt x="30" y="230"/>
                    </a:lnTo>
                    <a:lnTo>
                      <a:pt x="31" y="231"/>
                    </a:lnTo>
                    <a:lnTo>
                      <a:pt x="31" y="232"/>
                    </a:lnTo>
                    <a:lnTo>
                      <a:pt x="30" y="232"/>
                    </a:lnTo>
                    <a:lnTo>
                      <a:pt x="27" y="232"/>
                    </a:lnTo>
                    <a:lnTo>
                      <a:pt x="8" y="231"/>
                    </a:lnTo>
                    <a:lnTo>
                      <a:pt x="1" y="231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7" y="248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17" y="262"/>
                    </a:lnTo>
                    <a:lnTo>
                      <a:pt x="17" y="263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0" y="262"/>
                    </a:lnTo>
                    <a:lnTo>
                      <a:pt x="35" y="261"/>
                    </a:lnTo>
                    <a:lnTo>
                      <a:pt x="37" y="260"/>
                    </a:lnTo>
                    <a:lnTo>
                      <a:pt x="38" y="260"/>
                    </a:lnTo>
                    <a:lnTo>
                      <a:pt x="40" y="261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67" y="274"/>
                    </a:lnTo>
                    <a:lnTo>
                      <a:pt x="77" y="28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93" y="291"/>
                    </a:lnTo>
                    <a:lnTo>
                      <a:pt x="93" y="292"/>
                    </a:lnTo>
                    <a:lnTo>
                      <a:pt x="94" y="292"/>
                    </a:lnTo>
                    <a:lnTo>
                      <a:pt x="95" y="291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99" y="289"/>
                    </a:lnTo>
                    <a:lnTo>
                      <a:pt x="99" y="304"/>
                    </a:lnTo>
                    <a:lnTo>
                      <a:pt x="100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5"/>
                    </a:lnTo>
                    <a:lnTo>
                      <a:pt x="106" y="304"/>
                    </a:lnTo>
                    <a:lnTo>
                      <a:pt x="106" y="304"/>
                    </a:lnTo>
                    <a:lnTo>
                      <a:pt x="114" y="301"/>
                    </a:lnTo>
                    <a:lnTo>
                      <a:pt x="122" y="299"/>
                    </a:lnTo>
                    <a:lnTo>
                      <a:pt x="128" y="299"/>
                    </a:lnTo>
                    <a:lnTo>
                      <a:pt x="128" y="300"/>
                    </a:lnTo>
                    <a:lnTo>
                      <a:pt x="123" y="303"/>
                    </a:lnTo>
                    <a:lnTo>
                      <a:pt x="120" y="307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3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8" y="317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8" y="324"/>
                    </a:lnTo>
                    <a:lnTo>
                      <a:pt x="137" y="328"/>
                    </a:lnTo>
                    <a:lnTo>
                      <a:pt x="137" y="328"/>
                    </a:lnTo>
                    <a:lnTo>
                      <a:pt x="136" y="332"/>
                    </a:lnTo>
                    <a:lnTo>
                      <a:pt x="136" y="334"/>
                    </a:lnTo>
                    <a:lnTo>
                      <a:pt x="136" y="335"/>
                    </a:lnTo>
                    <a:lnTo>
                      <a:pt x="136" y="335"/>
                    </a:lnTo>
                    <a:lnTo>
                      <a:pt x="137" y="337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9" y="342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7" y="343"/>
                    </a:lnTo>
                    <a:lnTo>
                      <a:pt x="147" y="343"/>
                    </a:lnTo>
                    <a:lnTo>
                      <a:pt x="157" y="343"/>
                    </a:lnTo>
                    <a:lnTo>
                      <a:pt x="157" y="343"/>
                    </a:lnTo>
                    <a:lnTo>
                      <a:pt x="159" y="345"/>
                    </a:lnTo>
                    <a:lnTo>
                      <a:pt x="157" y="347"/>
                    </a:lnTo>
                    <a:lnTo>
                      <a:pt x="156" y="348"/>
                    </a:lnTo>
                    <a:lnTo>
                      <a:pt x="153" y="348"/>
                    </a:lnTo>
                    <a:lnTo>
                      <a:pt x="151" y="348"/>
                    </a:lnTo>
                    <a:lnTo>
                      <a:pt x="151" y="348"/>
                    </a:lnTo>
                    <a:lnTo>
                      <a:pt x="150" y="350"/>
                    </a:lnTo>
                    <a:lnTo>
                      <a:pt x="150" y="351"/>
                    </a:lnTo>
                    <a:lnTo>
                      <a:pt x="151" y="353"/>
                    </a:lnTo>
                    <a:lnTo>
                      <a:pt x="151" y="353"/>
                    </a:lnTo>
                    <a:lnTo>
                      <a:pt x="155" y="357"/>
                    </a:lnTo>
                    <a:lnTo>
                      <a:pt x="161" y="363"/>
                    </a:lnTo>
                    <a:lnTo>
                      <a:pt x="164" y="365"/>
                    </a:lnTo>
                    <a:lnTo>
                      <a:pt x="164" y="365"/>
                    </a:lnTo>
                    <a:lnTo>
                      <a:pt x="163" y="366"/>
                    </a:lnTo>
                    <a:lnTo>
                      <a:pt x="163" y="366"/>
                    </a:lnTo>
                    <a:lnTo>
                      <a:pt x="162" y="373"/>
                    </a:lnTo>
                    <a:lnTo>
                      <a:pt x="161" y="374"/>
                    </a:lnTo>
                    <a:lnTo>
                      <a:pt x="160" y="375"/>
                    </a:lnTo>
                    <a:lnTo>
                      <a:pt x="160" y="375"/>
                    </a:lnTo>
                    <a:lnTo>
                      <a:pt x="157" y="374"/>
                    </a:lnTo>
                    <a:lnTo>
                      <a:pt x="149" y="366"/>
                    </a:lnTo>
                    <a:lnTo>
                      <a:pt x="148" y="366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51" y="382"/>
                    </a:lnTo>
                    <a:lnTo>
                      <a:pt x="156" y="396"/>
                    </a:lnTo>
                    <a:lnTo>
                      <a:pt x="163" y="407"/>
                    </a:lnTo>
                    <a:lnTo>
                      <a:pt x="170" y="419"/>
                    </a:lnTo>
                    <a:lnTo>
                      <a:pt x="179" y="430"/>
                    </a:lnTo>
                    <a:lnTo>
                      <a:pt x="188" y="440"/>
                    </a:lnTo>
                    <a:lnTo>
                      <a:pt x="199" y="447"/>
                    </a:lnTo>
                    <a:lnTo>
                      <a:pt x="205" y="450"/>
                    </a:lnTo>
                    <a:lnTo>
                      <a:pt x="212" y="453"/>
                    </a:lnTo>
                    <a:lnTo>
                      <a:pt x="212" y="452"/>
                    </a:lnTo>
                    <a:lnTo>
                      <a:pt x="211" y="453"/>
                    </a:lnTo>
                    <a:lnTo>
                      <a:pt x="215" y="454"/>
                    </a:lnTo>
                    <a:lnTo>
                      <a:pt x="215" y="455"/>
                    </a:lnTo>
                    <a:lnTo>
                      <a:pt x="213" y="456"/>
                    </a:lnTo>
                    <a:lnTo>
                      <a:pt x="213" y="456"/>
                    </a:lnTo>
                    <a:lnTo>
                      <a:pt x="211" y="461"/>
                    </a:lnTo>
                    <a:lnTo>
                      <a:pt x="211" y="461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12" y="475"/>
                    </a:lnTo>
                    <a:lnTo>
                      <a:pt x="212" y="486"/>
                    </a:lnTo>
                    <a:lnTo>
                      <a:pt x="210" y="497"/>
                    </a:lnTo>
                    <a:lnTo>
                      <a:pt x="210" y="502"/>
                    </a:lnTo>
                    <a:lnTo>
                      <a:pt x="210" y="502"/>
                    </a:lnTo>
                    <a:lnTo>
                      <a:pt x="210" y="504"/>
                    </a:lnTo>
                    <a:lnTo>
                      <a:pt x="209" y="506"/>
                    </a:lnTo>
                    <a:lnTo>
                      <a:pt x="200" y="508"/>
                    </a:lnTo>
                    <a:lnTo>
                      <a:pt x="199" y="510"/>
                    </a:lnTo>
                    <a:lnTo>
                      <a:pt x="198" y="510"/>
                    </a:lnTo>
                    <a:lnTo>
                      <a:pt x="199" y="512"/>
                    </a:lnTo>
                    <a:lnTo>
                      <a:pt x="200" y="514"/>
                    </a:lnTo>
                    <a:lnTo>
                      <a:pt x="200" y="514"/>
                    </a:lnTo>
                    <a:lnTo>
                      <a:pt x="205" y="517"/>
                    </a:lnTo>
                    <a:lnTo>
                      <a:pt x="211" y="523"/>
                    </a:lnTo>
                    <a:lnTo>
                      <a:pt x="212" y="522"/>
                    </a:lnTo>
                    <a:lnTo>
                      <a:pt x="211" y="523"/>
                    </a:lnTo>
                    <a:lnTo>
                      <a:pt x="219" y="530"/>
                    </a:lnTo>
                    <a:lnTo>
                      <a:pt x="225" y="539"/>
                    </a:lnTo>
                    <a:lnTo>
                      <a:pt x="228" y="541"/>
                    </a:lnTo>
                    <a:lnTo>
                      <a:pt x="228" y="545"/>
                    </a:lnTo>
                    <a:lnTo>
                      <a:pt x="229" y="577"/>
                    </a:lnTo>
                    <a:lnTo>
                      <a:pt x="229" y="580"/>
                    </a:lnTo>
                    <a:lnTo>
                      <a:pt x="229" y="581"/>
                    </a:lnTo>
                    <a:lnTo>
                      <a:pt x="231" y="584"/>
                    </a:lnTo>
                    <a:lnTo>
                      <a:pt x="234" y="591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0" y="587"/>
                    </a:lnTo>
                    <a:lnTo>
                      <a:pt x="228" y="583"/>
                    </a:lnTo>
                    <a:lnTo>
                      <a:pt x="226" y="577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28" y="554"/>
                    </a:lnTo>
                    <a:lnTo>
                      <a:pt x="228" y="554"/>
                    </a:lnTo>
                    <a:lnTo>
                      <a:pt x="228" y="55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16" y="535"/>
                    </a:lnTo>
                    <a:lnTo>
                      <a:pt x="213" y="531"/>
                    </a:lnTo>
                    <a:lnTo>
                      <a:pt x="213" y="531"/>
                    </a:lnTo>
                    <a:lnTo>
                      <a:pt x="210" y="529"/>
                    </a:lnTo>
                    <a:lnTo>
                      <a:pt x="210" y="529"/>
                    </a:lnTo>
                    <a:lnTo>
                      <a:pt x="207" y="528"/>
                    </a:lnTo>
                    <a:lnTo>
                      <a:pt x="207" y="528"/>
                    </a:lnTo>
                    <a:lnTo>
                      <a:pt x="205" y="528"/>
                    </a:lnTo>
                    <a:lnTo>
                      <a:pt x="205" y="528"/>
                    </a:lnTo>
                    <a:lnTo>
                      <a:pt x="201" y="531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199" y="542"/>
                    </a:lnTo>
                    <a:lnTo>
                      <a:pt x="198" y="550"/>
                    </a:lnTo>
                    <a:lnTo>
                      <a:pt x="190" y="584"/>
                    </a:lnTo>
                    <a:lnTo>
                      <a:pt x="186" y="599"/>
                    </a:lnTo>
                    <a:lnTo>
                      <a:pt x="186" y="609"/>
                    </a:lnTo>
                    <a:lnTo>
                      <a:pt x="186" y="610"/>
                    </a:lnTo>
                    <a:lnTo>
                      <a:pt x="186" y="611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2" y="612"/>
                    </a:lnTo>
                    <a:lnTo>
                      <a:pt x="194" y="614"/>
                    </a:lnTo>
                    <a:lnTo>
                      <a:pt x="194" y="615"/>
                    </a:lnTo>
                    <a:lnTo>
                      <a:pt x="187" y="618"/>
                    </a:lnTo>
                    <a:lnTo>
                      <a:pt x="182" y="621"/>
                    </a:lnTo>
                    <a:lnTo>
                      <a:pt x="181" y="623"/>
                    </a:lnTo>
                    <a:lnTo>
                      <a:pt x="180" y="623"/>
                    </a:lnTo>
                    <a:lnTo>
                      <a:pt x="166" y="672"/>
                    </a:lnTo>
                    <a:lnTo>
                      <a:pt x="155" y="704"/>
                    </a:lnTo>
                    <a:lnTo>
                      <a:pt x="150" y="716"/>
                    </a:lnTo>
                    <a:lnTo>
                      <a:pt x="147" y="722"/>
                    </a:lnTo>
                    <a:lnTo>
                      <a:pt x="143" y="729"/>
                    </a:lnTo>
                    <a:lnTo>
                      <a:pt x="139" y="736"/>
                    </a:lnTo>
                    <a:lnTo>
                      <a:pt x="138" y="739"/>
                    </a:lnTo>
                    <a:lnTo>
                      <a:pt x="138" y="739"/>
                    </a:lnTo>
                    <a:lnTo>
                      <a:pt x="137" y="741"/>
                    </a:lnTo>
                    <a:lnTo>
                      <a:pt x="135" y="742"/>
                    </a:lnTo>
                    <a:lnTo>
                      <a:pt x="118" y="742"/>
                    </a:lnTo>
                    <a:lnTo>
                      <a:pt x="123" y="750"/>
                    </a:lnTo>
                    <a:lnTo>
                      <a:pt x="128" y="754"/>
                    </a:lnTo>
                    <a:lnTo>
                      <a:pt x="133" y="758"/>
                    </a:lnTo>
                    <a:lnTo>
                      <a:pt x="141" y="759"/>
                    </a:lnTo>
                    <a:lnTo>
                      <a:pt x="145" y="760"/>
                    </a:lnTo>
                    <a:lnTo>
                      <a:pt x="148" y="763"/>
                    </a:lnTo>
                    <a:lnTo>
                      <a:pt x="149" y="765"/>
                    </a:lnTo>
                    <a:lnTo>
                      <a:pt x="149" y="766"/>
                    </a:lnTo>
                    <a:lnTo>
                      <a:pt x="148" y="767"/>
                    </a:lnTo>
                    <a:lnTo>
                      <a:pt x="148" y="767"/>
                    </a:lnTo>
                    <a:lnTo>
                      <a:pt x="141" y="775"/>
                    </a:lnTo>
                    <a:lnTo>
                      <a:pt x="139" y="778"/>
                    </a:lnTo>
                    <a:lnTo>
                      <a:pt x="139" y="778"/>
                    </a:lnTo>
                    <a:lnTo>
                      <a:pt x="139" y="779"/>
                    </a:lnTo>
                    <a:lnTo>
                      <a:pt x="139" y="779"/>
                    </a:lnTo>
                    <a:lnTo>
                      <a:pt x="141" y="781"/>
                    </a:lnTo>
                    <a:lnTo>
                      <a:pt x="141" y="781"/>
                    </a:lnTo>
                    <a:lnTo>
                      <a:pt x="143" y="781"/>
                    </a:lnTo>
                    <a:lnTo>
                      <a:pt x="144" y="781"/>
                    </a:lnTo>
                    <a:lnTo>
                      <a:pt x="145" y="779"/>
                    </a:lnTo>
                    <a:lnTo>
                      <a:pt x="145" y="779"/>
                    </a:lnTo>
                    <a:lnTo>
                      <a:pt x="147" y="776"/>
                    </a:lnTo>
                    <a:lnTo>
                      <a:pt x="147" y="776"/>
                    </a:lnTo>
                    <a:lnTo>
                      <a:pt x="148" y="775"/>
                    </a:lnTo>
                    <a:lnTo>
                      <a:pt x="149" y="773"/>
                    </a:lnTo>
                    <a:lnTo>
                      <a:pt x="150" y="773"/>
                    </a:lnTo>
                    <a:lnTo>
                      <a:pt x="151" y="776"/>
                    </a:lnTo>
                    <a:lnTo>
                      <a:pt x="155" y="781"/>
                    </a:lnTo>
                    <a:lnTo>
                      <a:pt x="157" y="783"/>
                    </a:lnTo>
                    <a:lnTo>
                      <a:pt x="157" y="783"/>
                    </a:lnTo>
                    <a:lnTo>
                      <a:pt x="159" y="785"/>
                    </a:lnTo>
                    <a:lnTo>
                      <a:pt x="159" y="785"/>
                    </a:lnTo>
                    <a:lnTo>
                      <a:pt x="176" y="795"/>
                    </a:lnTo>
                    <a:lnTo>
                      <a:pt x="186" y="798"/>
                    </a:lnTo>
                    <a:lnTo>
                      <a:pt x="191" y="801"/>
                    </a:lnTo>
                    <a:lnTo>
                      <a:pt x="193" y="804"/>
                    </a:lnTo>
                    <a:lnTo>
                      <a:pt x="199" y="813"/>
                    </a:lnTo>
                    <a:lnTo>
                      <a:pt x="204" y="816"/>
                    </a:lnTo>
                    <a:lnTo>
                      <a:pt x="206" y="819"/>
                    </a:lnTo>
                    <a:lnTo>
                      <a:pt x="206" y="819"/>
                    </a:lnTo>
                    <a:lnTo>
                      <a:pt x="210" y="819"/>
                    </a:lnTo>
                    <a:lnTo>
                      <a:pt x="210" y="819"/>
                    </a:lnTo>
                    <a:lnTo>
                      <a:pt x="213" y="819"/>
                    </a:lnTo>
                    <a:lnTo>
                      <a:pt x="215" y="819"/>
                    </a:lnTo>
                    <a:lnTo>
                      <a:pt x="217" y="818"/>
                    </a:lnTo>
                    <a:lnTo>
                      <a:pt x="217" y="818"/>
                    </a:lnTo>
                    <a:lnTo>
                      <a:pt x="219" y="815"/>
                    </a:lnTo>
                    <a:lnTo>
                      <a:pt x="223" y="816"/>
                    </a:lnTo>
                    <a:lnTo>
                      <a:pt x="223" y="815"/>
                    </a:lnTo>
                    <a:lnTo>
                      <a:pt x="223" y="816"/>
                    </a:lnTo>
                    <a:lnTo>
                      <a:pt x="223" y="816"/>
                    </a:lnTo>
                    <a:lnTo>
                      <a:pt x="244" y="832"/>
                    </a:lnTo>
                    <a:lnTo>
                      <a:pt x="244" y="832"/>
                    </a:lnTo>
                    <a:lnTo>
                      <a:pt x="249" y="834"/>
                    </a:lnTo>
                    <a:lnTo>
                      <a:pt x="253" y="834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62" y="834"/>
                    </a:lnTo>
                    <a:lnTo>
                      <a:pt x="280" y="839"/>
                    </a:lnTo>
                    <a:lnTo>
                      <a:pt x="280" y="839"/>
                    </a:lnTo>
                    <a:lnTo>
                      <a:pt x="290" y="840"/>
                    </a:lnTo>
                    <a:lnTo>
                      <a:pt x="294" y="839"/>
                    </a:lnTo>
                    <a:lnTo>
                      <a:pt x="296" y="839"/>
                    </a:lnTo>
                    <a:lnTo>
                      <a:pt x="296" y="839"/>
                    </a:lnTo>
                    <a:lnTo>
                      <a:pt x="297" y="837"/>
                    </a:lnTo>
                    <a:lnTo>
                      <a:pt x="297" y="837"/>
                    </a:lnTo>
                    <a:lnTo>
                      <a:pt x="297" y="828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5" y="827"/>
                    </a:lnTo>
                    <a:lnTo>
                      <a:pt x="310" y="828"/>
                    </a:lnTo>
                    <a:lnTo>
                      <a:pt x="321" y="834"/>
                    </a:lnTo>
                    <a:lnTo>
                      <a:pt x="321" y="834"/>
                    </a:lnTo>
                    <a:lnTo>
                      <a:pt x="331" y="839"/>
                    </a:lnTo>
                    <a:lnTo>
                      <a:pt x="337" y="841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6" y="844"/>
                    </a:lnTo>
                    <a:lnTo>
                      <a:pt x="348" y="845"/>
                    </a:lnTo>
                    <a:lnTo>
                      <a:pt x="348" y="845"/>
                    </a:lnTo>
                    <a:lnTo>
                      <a:pt x="354" y="845"/>
                    </a:lnTo>
                    <a:lnTo>
                      <a:pt x="358" y="846"/>
                    </a:lnTo>
                    <a:lnTo>
                      <a:pt x="359" y="847"/>
                    </a:lnTo>
                    <a:lnTo>
                      <a:pt x="359" y="847"/>
                    </a:lnTo>
                    <a:lnTo>
                      <a:pt x="365" y="851"/>
                    </a:lnTo>
                    <a:lnTo>
                      <a:pt x="371" y="853"/>
                    </a:lnTo>
                    <a:lnTo>
                      <a:pt x="374" y="854"/>
                    </a:lnTo>
                    <a:lnTo>
                      <a:pt x="376" y="857"/>
                    </a:lnTo>
                    <a:lnTo>
                      <a:pt x="376" y="857"/>
                    </a:lnTo>
                    <a:lnTo>
                      <a:pt x="373" y="872"/>
                    </a:lnTo>
                    <a:lnTo>
                      <a:pt x="386" y="875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411" y="881"/>
                    </a:lnTo>
                    <a:lnTo>
                      <a:pt x="411" y="881"/>
                    </a:lnTo>
                    <a:lnTo>
                      <a:pt x="420" y="883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8" y="890"/>
                    </a:lnTo>
                    <a:lnTo>
                      <a:pt x="438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6" y="889"/>
                    </a:lnTo>
                    <a:lnTo>
                      <a:pt x="448" y="888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57" y="882"/>
                    </a:lnTo>
                    <a:lnTo>
                      <a:pt x="459" y="881"/>
                    </a:lnTo>
                    <a:lnTo>
                      <a:pt x="463" y="881"/>
                    </a:lnTo>
                    <a:lnTo>
                      <a:pt x="463" y="881"/>
                    </a:lnTo>
                    <a:lnTo>
                      <a:pt x="471" y="882"/>
                    </a:lnTo>
                    <a:lnTo>
                      <a:pt x="472" y="881"/>
                    </a:lnTo>
                    <a:lnTo>
                      <a:pt x="471" y="882"/>
                    </a:lnTo>
                    <a:lnTo>
                      <a:pt x="477" y="883"/>
                    </a:lnTo>
                    <a:lnTo>
                      <a:pt x="486" y="889"/>
                    </a:lnTo>
                    <a:lnTo>
                      <a:pt x="485" y="885"/>
                    </a:lnTo>
                    <a:lnTo>
                      <a:pt x="485" y="882"/>
                    </a:lnTo>
                    <a:lnTo>
                      <a:pt x="485" y="882"/>
                    </a:lnTo>
                    <a:lnTo>
                      <a:pt x="484" y="880"/>
                    </a:lnTo>
                    <a:lnTo>
                      <a:pt x="484" y="880"/>
                    </a:lnTo>
                    <a:lnTo>
                      <a:pt x="483" y="878"/>
                    </a:lnTo>
                    <a:lnTo>
                      <a:pt x="483" y="878"/>
                    </a:lnTo>
                    <a:lnTo>
                      <a:pt x="479" y="877"/>
                    </a:lnTo>
                    <a:lnTo>
                      <a:pt x="479" y="876"/>
                    </a:lnTo>
                    <a:lnTo>
                      <a:pt x="478" y="874"/>
                    </a:lnTo>
                    <a:lnTo>
                      <a:pt x="478" y="868"/>
                    </a:lnTo>
                    <a:lnTo>
                      <a:pt x="479" y="863"/>
                    </a:lnTo>
                    <a:lnTo>
                      <a:pt x="479" y="863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7" y="851"/>
                    </a:lnTo>
                    <a:lnTo>
                      <a:pt x="477" y="845"/>
                    </a:lnTo>
                    <a:lnTo>
                      <a:pt x="477" y="845"/>
                    </a:lnTo>
                    <a:lnTo>
                      <a:pt x="478" y="839"/>
                    </a:lnTo>
                    <a:lnTo>
                      <a:pt x="479" y="833"/>
                    </a:lnTo>
                    <a:lnTo>
                      <a:pt x="482" y="828"/>
                    </a:lnTo>
                    <a:lnTo>
                      <a:pt x="485" y="822"/>
                    </a:lnTo>
                    <a:lnTo>
                      <a:pt x="495" y="81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9" y="801"/>
                    </a:lnTo>
                    <a:lnTo>
                      <a:pt x="513" y="800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9" y="796"/>
                    </a:lnTo>
                    <a:lnTo>
                      <a:pt x="535" y="794"/>
                    </a:lnTo>
                    <a:lnTo>
                      <a:pt x="545" y="788"/>
                    </a:lnTo>
                    <a:lnTo>
                      <a:pt x="545" y="788"/>
                    </a:lnTo>
                    <a:lnTo>
                      <a:pt x="554" y="782"/>
                    </a:lnTo>
                    <a:lnTo>
                      <a:pt x="559" y="779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5" y="779"/>
                    </a:lnTo>
                    <a:lnTo>
                      <a:pt x="566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4"/>
                    </a:lnTo>
                    <a:lnTo>
                      <a:pt x="571" y="784"/>
                    </a:lnTo>
                    <a:lnTo>
                      <a:pt x="582" y="787"/>
                    </a:lnTo>
                    <a:lnTo>
                      <a:pt x="588" y="788"/>
                    </a:lnTo>
                    <a:lnTo>
                      <a:pt x="595" y="788"/>
                    </a:lnTo>
                    <a:lnTo>
                      <a:pt x="600" y="789"/>
                    </a:lnTo>
                    <a:lnTo>
                      <a:pt x="600" y="789"/>
                    </a:lnTo>
                    <a:lnTo>
                      <a:pt x="601" y="791"/>
                    </a:lnTo>
                    <a:lnTo>
                      <a:pt x="601" y="796"/>
                    </a:lnTo>
                    <a:lnTo>
                      <a:pt x="601" y="796"/>
                    </a:lnTo>
                    <a:lnTo>
                      <a:pt x="604" y="800"/>
                    </a:lnTo>
                    <a:lnTo>
                      <a:pt x="609" y="801"/>
                    </a:lnTo>
                    <a:lnTo>
                      <a:pt x="609" y="801"/>
                    </a:lnTo>
                    <a:lnTo>
                      <a:pt x="613" y="801"/>
                    </a:lnTo>
                    <a:lnTo>
                      <a:pt x="614" y="801"/>
                    </a:lnTo>
                    <a:lnTo>
                      <a:pt x="614" y="800"/>
                    </a:lnTo>
                    <a:lnTo>
                      <a:pt x="615" y="798"/>
                    </a:lnTo>
                    <a:lnTo>
                      <a:pt x="615" y="798"/>
                    </a:lnTo>
                    <a:lnTo>
                      <a:pt x="614" y="792"/>
                    </a:lnTo>
                    <a:lnTo>
                      <a:pt x="613" y="787"/>
                    </a:lnTo>
                    <a:lnTo>
                      <a:pt x="613" y="785"/>
                    </a:lnTo>
                    <a:lnTo>
                      <a:pt x="613" y="785"/>
                    </a:lnTo>
                    <a:lnTo>
                      <a:pt x="614" y="787"/>
                    </a:lnTo>
                    <a:lnTo>
                      <a:pt x="618" y="794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2" y="796"/>
                    </a:lnTo>
                    <a:lnTo>
                      <a:pt x="628" y="797"/>
                    </a:lnTo>
                    <a:lnTo>
                      <a:pt x="632" y="800"/>
                    </a:lnTo>
                    <a:lnTo>
                      <a:pt x="634" y="801"/>
                    </a:lnTo>
                    <a:lnTo>
                      <a:pt x="634" y="801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8" y="798"/>
                    </a:lnTo>
                    <a:lnTo>
                      <a:pt x="638" y="798"/>
                    </a:lnTo>
                    <a:lnTo>
                      <a:pt x="638" y="796"/>
                    </a:lnTo>
                    <a:lnTo>
                      <a:pt x="639" y="791"/>
                    </a:lnTo>
                    <a:lnTo>
                      <a:pt x="639" y="791"/>
                    </a:lnTo>
                    <a:lnTo>
                      <a:pt x="639" y="788"/>
                    </a:lnTo>
                    <a:lnTo>
                      <a:pt x="639" y="787"/>
                    </a:lnTo>
                    <a:lnTo>
                      <a:pt x="640" y="788"/>
                    </a:lnTo>
                    <a:lnTo>
                      <a:pt x="645" y="791"/>
                    </a:lnTo>
                    <a:lnTo>
                      <a:pt x="646" y="792"/>
                    </a:lnTo>
                    <a:lnTo>
                      <a:pt x="646" y="792"/>
                    </a:lnTo>
                    <a:lnTo>
                      <a:pt x="645" y="795"/>
                    </a:lnTo>
                    <a:lnTo>
                      <a:pt x="640" y="797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2"/>
                    </a:lnTo>
                    <a:lnTo>
                      <a:pt x="637" y="802"/>
                    </a:lnTo>
                    <a:lnTo>
                      <a:pt x="638" y="803"/>
                    </a:lnTo>
                    <a:lnTo>
                      <a:pt x="638" y="803"/>
                    </a:lnTo>
                    <a:lnTo>
                      <a:pt x="652" y="803"/>
                    </a:lnTo>
                    <a:lnTo>
                      <a:pt x="655" y="804"/>
                    </a:lnTo>
                    <a:lnTo>
                      <a:pt x="656" y="806"/>
                    </a:lnTo>
                    <a:lnTo>
                      <a:pt x="656" y="806"/>
                    </a:lnTo>
                    <a:lnTo>
                      <a:pt x="656" y="809"/>
                    </a:lnTo>
                    <a:lnTo>
                      <a:pt x="656" y="809"/>
                    </a:lnTo>
                    <a:lnTo>
                      <a:pt x="656" y="814"/>
                    </a:lnTo>
                    <a:lnTo>
                      <a:pt x="656" y="814"/>
                    </a:lnTo>
                    <a:lnTo>
                      <a:pt x="657" y="815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8"/>
                    </a:lnTo>
                    <a:lnTo>
                      <a:pt x="662" y="819"/>
                    </a:lnTo>
                    <a:lnTo>
                      <a:pt x="662" y="819"/>
                    </a:lnTo>
                    <a:lnTo>
                      <a:pt x="665" y="819"/>
                    </a:lnTo>
                    <a:lnTo>
                      <a:pt x="669" y="820"/>
                    </a:lnTo>
                    <a:lnTo>
                      <a:pt x="675" y="825"/>
                    </a:lnTo>
                    <a:lnTo>
                      <a:pt x="682" y="831"/>
                    </a:lnTo>
                    <a:lnTo>
                      <a:pt x="686" y="833"/>
                    </a:lnTo>
                    <a:lnTo>
                      <a:pt x="686" y="833"/>
                    </a:lnTo>
                    <a:lnTo>
                      <a:pt x="688" y="834"/>
                    </a:lnTo>
                    <a:lnTo>
                      <a:pt x="688" y="834"/>
                    </a:lnTo>
                    <a:lnTo>
                      <a:pt x="693" y="834"/>
                    </a:lnTo>
                    <a:lnTo>
                      <a:pt x="697" y="835"/>
                    </a:lnTo>
                    <a:lnTo>
                      <a:pt x="697" y="835"/>
                    </a:lnTo>
                    <a:lnTo>
                      <a:pt x="709" y="834"/>
                    </a:lnTo>
                    <a:lnTo>
                      <a:pt x="731" y="832"/>
                    </a:lnTo>
                    <a:lnTo>
                      <a:pt x="742" y="831"/>
                    </a:lnTo>
                    <a:lnTo>
                      <a:pt x="745" y="829"/>
                    </a:lnTo>
                    <a:lnTo>
                      <a:pt x="745" y="829"/>
                    </a:lnTo>
                    <a:lnTo>
                      <a:pt x="749" y="827"/>
                    </a:lnTo>
                    <a:lnTo>
                      <a:pt x="749" y="827"/>
                    </a:lnTo>
                    <a:lnTo>
                      <a:pt x="751" y="823"/>
                    </a:lnTo>
                    <a:lnTo>
                      <a:pt x="751" y="823"/>
                    </a:lnTo>
                    <a:lnTo>
                      <a:pt x="753" y="820"/>
                    </a:lnTo>
                    <a:lnTo>
                      <a:pt x="756" y="816"/>
                    </a:lnTo>
                    <a:lnTo>
                      <a:pt x="759" y="812"/>
                    </a:lnTo>
                    <a:lnTo>
                      <a:pt x="782" y="790"/>
                    </a:lnTo>
                    <a:lnTo>
                      <a:pt x="787" y="787"/>
                    </a:lnTo>
                    <a:lnTo>
                      <a:pt x="792" y="783"/>
                    </a:lnTo>
                    <a:lnTo>
                      <a:pt x="804" y="777"/>
                    </a:lnTo>
                    <a:lnTo>
                      <a:pt x="805" y="772"/>
                    </a:lnTo>
                    <a:lnTo>
                      <a:pt x="807" y="771"/>
                    </a:lnTo>
                    <a:lnTo>
                      <a:pt x="807" y="771"/>
                    </a:lnTo>
                    <a:lnTo>
                      <a:pt x="808" y="770"/>
                    </a:lnTo>
                    <a:lnTo>
                      <a:pt x="814" y="770"/>
                    </a:lnTo>
                    <a:lnTo>
                      <a:pt x="817" y="771"/>
                    </a:lnTo>
                    <a:lnTo>
                      <a:pt x="818" y="772"/>
                    </a:lnTo>
                    <a:lnTo>
                      <a:pt x="818" y="772"/>
                    </a:lnTo>
                    <a:lnTo>
                      <a:pt x="821" y="772"/>
                    </a:lnTo>
                    <a:lnTo>
                      <a:pt x="823" y="771"/>
                    </a:lnTo>
                    <a:lnTo>
                      <a:pt x="820" y="767"/>
                    </a:lnTo>
                    <a:lnTo>
                      <a:pt x="819" y="763"/>
                    </a:lnTo>
                    <a:lnTo>
                      <a:pt x="819" y="760"/>
                    </a:lnTo>
                    <a:lnTo>
                      <a:pt x="821" y="758"/>
                    </a:lnTo>
                    <a:lnTo>
                      <a:pt x="821" y="757"/>
                    </a:lnTo>
                    <a:lnTo>
                      <a:pt x="818" y="760"/>
                    </a:lnTo>
                    <a:lnTo>
                      <a:pt x="818" y="760"/>
                    </a:lnTo>
                    <a:lnTo>
                      <a:pt x="818" y="763"/>
                    </a:lnTo>
                    <a:lnTo>
                      <a:pt x="818" y="763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20" y="771"/>
                    </a:lnTo>
                    <a:lnTo>
                      <a:pt x="819" y="771"/>
                    </a:lnTo>
                    <a:lnTo>
                      <a:pt x="817" y="770"/>
                    </a:lnTo>
                    <a:lnTo>
                      <a:pt x="817" y="770"/>
                    </a:lnTo>
                    <a:lnTo>
                      <a:pt x="814" y="769"/>
                    </a:lnTo>
                    <a:lnTo>
                      <a:pt x="814" y="769"/>
                    </a:lnTo>
                    <a:lnTo>
                      <a:pt x="808" y="769"/>
                    </a:lnTo>
                    <a:lnTo>
                      <a:pt x="808" y="769"/>
                    </a:lnTo>
                    <a:lnTo>
                      <a:pt x="806" y="771"/>
                    </a:lnTo>
                    <a:lnTo>
                      <a:pt x="805" y="771"/>
                    </a:lnTo>
                    <a:lnTo>
                      <a:pt x="804" y="772"/>
                    </a:lnTo>
                    <a:lnTo>
                      <a:pt x="804" y="777"/>
                    </a:lnTo>
                    <a:lnTo>
                      <a:pt x="792" y="783"/>
                    </a:lnTo>
                    <a:lnTo>
                      <a:pt x="787" y="785"/>
                    </a:lnTo>
                    <a:lnTo>
                      <a:pt x="781" y="789"/>
                    </a:lnTo>
                    <a:lnTo>
                      <a:pt x="758" y="810"/>
                    </a:lnTo>
                    <a:lnTo>
                      <a:pt x="755" y="815"/>
                    </a:lnTo>
                    <a:lnTo>
                      <a:pt x="752" y="820"/>
                    </a:lnTo>
                    <a:lnTo>
                      <a:pt x="751" y="823"/>
                    </a:lnTo>
                    <a:lnTo>
                      <a:pt x="748" y="826"/>
                    </a:lnTo>
                    <a:lnTo>
                      <a:pt x="745" y="828"/>
                    </a:lnTo>
                    <a:lnTo>
                      <a:pt x="742" y="829"/>
                    </a:lnTo>
                    <a:lnTo>
                      <a:pt x="731" y="831"/>
                    </a:lnTo>
                    <a:lnTo>
                      <a:pt x="709" y="833"/>
                    </a:lnTo>
                    <a:lnTo>
                      <a:pt x="697" y="834"/>
                    </a:lnTo>
                    <a:lnTo>
                      <a:pt x="693" y="833"/>
                    </a:lnTo>
                    <a:lnTo>
                      <a:pt x="693" y="833"/>
                    </a:lnTo>
                    <a:lnTo>
                      <a:pt x="689" y="833"/>
                    </a:lnTo>
                    <a:lnTo>
                      <a:pt x="686" y="832"/>
                    </a:lnTo>
                    <a:lnTo>
                      <a:pt x="683" y="831"/>
                    </a:lnTo>
                    <a:lnTo>
                      <a:pt x="676" y="825"/>
                    </a:lnTo>
                    <a:lnTo>
                      <a:pt x="669" y="819"/>
                    </a:lnTo>
                    <a:lnTo>
                      <a:pt x="665" y="818"/>
                    </a:lnTo>
                    <a:lnTo>
                      <a:pt x="665" y="818"/>
                    </a:lnTo>
                    <a:lnTo>
                      <a:pt x="662" y="818"/>
                    </a:lnTo>
                    <a:lnTo>
                      <a:pt x="660" y="816"/>
                    </a:lnTo>
                    <a:lnTo>
                      <a:pt x="658" y="815"/>
                    </a:lnTo>
                    <a:lnTo>
                      <a:pt x="657" y="814"/>
                    </a:lnTo>
                    <a:lnTo>
                      <a:pt x="657" y="815"/>
                    </a:lnTo>
                    <a:lnTo>
                      <a:pt x="657" y="814"/>
                    </a:lnTo>
                    <a:lnTo>
                      <a:pt x="657" y="814"/>
                    </a:lnTo>
                    <a:lnTo>
                      <a:pt x="657" y="810"/>
                    </a:lnTo>
                    <a:lnTo>
                      <a:pt x="657" y="806"/>
                    </a:lnTo>
                    <a:lnTo>
                      <a:pt x="658" y="806"/>
                    </a:lnTo>
                    <a:lnTo>
                      <a:pt x="656" y="804"/>
                    </a:lnTo>
                    <a:lnTo>
                      <a:pt x="656" y="803"/>
                    </a:lnTo>
                    <a:lnTo>
                      <a:pt x="656" y="803"/>
                    </a:lnTo>
                    <a:lnTo>
                      <a:pt x="652" y="802"/>
                    </a:lnTo>
                    <a:lnTo>
                      <a:pt x="652" y="802"/>
                    </a:lnTo>
                    <a:lnTo>
                      <a:pt x="638" y="802"/>
                    </a:lnTo>
                    <a:lnTo>
                      <a:pt x="638" y="802"/>
                    </a:lnTo>
                    <a:lnTo>
                      <a:pt x="638" y="800"/>
                    </a:lnTo>
                    <a:lnTo>
                      <a:pt x="640" y="798"/>
                    </a:lnTo>
                    <a:lnTo>
                      <a:pt x="645" y="795"/>
                    </a:lnTo>
                    <a:lnTo>
                      <a:pt x="647" y="794"/>
                    </a:lnTo>
                    <a:lnTo>
                      <a:pt x="647" y="794"/>
                    </a:lnTo>
                    <a:lnTo>
                      <a:pt x="647" y="791"/>
                    </a:lnTo>
                    <a:lnTo>
                      <a:pt x="647" y="791"/>
                    </a:lnTo>
                    <a:lnTo>
                      <a:pt x="646" y="790"/>
                    </a:lnTo>
                    <a:lnTo>
                      <a:pt x="646" y="790"/>
                    </a:lnTo>
                    <a:lnTo>
                      <a:pt x="641" y="787"/>
                    </a:lnTo>
                    <a:lnTo>
                      <a:pt x="639" y="785"/>
                    </a:lnTo>
                    <a:lnTo>
                      <a:pt x="639" y="785"/>
                    </a:lnTo>
                    <a:lnTo>
                      <a:pt x="638" y="787"/>
                    </a:lnTo>
                    <a:lnTo>
                      <a:pt x="638" y="787"/>
                    </a:lnTo>
                    <a:lnTo>
                      <a:pt x="638" y="791"/>
                    </a:lnTo>
                    <a:lnTo>
                      <a:pt x="637" y="796"/>
                    </a:lnTo>
                    <a:lnTo>
                      <a:pt x="637" y="796"/>
                    </a:lnTo>
                    <a:lnTo>
                      <a:pt x="637" y="797"/>
                    </a:lnTo>
                    <a:lnTo>
                      <a:pt x="635" y="798"/>
                    </a:lnTo>
                    <a:lnTo>
                      <a:pt x="634" y="800"/>
                    </a:lnTo>
                    <a:lnTo>
                      <a:pt x="632" y="798"/>
                    </a:lnTo>
                    <a:lnTo>
                      <a:pt x="628" y="796"/>
                    </a:lnTo>
                    <a:lnTo>
                      <a:pt x="628" y="796"/>
                    </a:lnTo>
                    <a:lnTo>
                      <a:pt x="622" y="795"/>
                    </a:lnTo>
                    <a:lnTo>
                      <a:pt x="620" y="795"/>
                    </a:lnTo>
                    <a:lnTo>
                      <a:pt x="619" y="794"/>
                    </a:lnTo>
                    <a:lnTo>
                      <a:pt x="615" y="785"/>
                    </a:lnTo>
                    <a:lnTo>
                      <a:pt x="614" y="784"/>
                    </a:lnTo>
                    <a:lnTo>
                      <a:pt x="614" y="784"/>
                    </a:lnTo>
                    <a:lnTo>
                      <a:pt x="613" y="784"/>
                    </a:lnTo>
                    <a:lnTo>
                      <a:pt x="612" y="784"/>
                    </a:lnTo>
                    <a:lnTo>
                      <a:pt x="612" y="787"/>
                    </a:lnTo>
                    <a:lnTo>
                      <a:pt x="612" y="787"/>
                    </a:lnTo>
                    <a:lnTo>
                      <a:pt x="613" y="792"/>
                    </a:lnTo>
                    <a:lnTo>
                      <a:pt x="614" y="797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09" y="800"/>
                    </a:lnTo>
                    <a:lnTo>
                      <a:pt x="606" y="798"/>
                    </a:lnTo>
                    <a:lnTo>
                      <a:pt x="602" y="796"/>
                    </a:lnTo>
                    <a:lnTo>
                      <a:pt x="602" y="791"/>
                    </a:lnTo>
                    <a:lnTo>
                      <a:pt x="602" y="791"/>
                    </a:lnTo>
                    <a:lnTo>
                      <a:pt x="601" y="789"/>
                    </a:lnTo>
                    <a:lnTo>
                      <a:pt x="601" y="789"/>
                    </a:lnTo>
                    <a:lnTo>
                      <a:pt x="600" y="788"/>
                    </a:lnTo>
                    <a:lnTo>
                      <a:pt x="600" y="788"/>
                    </a:lnTo>
                    <a:lnTo>
                      <a:pt x="595" y="787"/>
                    </a:lnTo>
                    <a:lnTo>
                      <a:pt x="595" y="787"/>
                    </a:lnTo>
                    <a:lnTo>
                      <a:pt x="588" y="787"/>
                    </a:lnTo>
                    <a:lnTo>
                      <a:pt x="582" y="785"/>
                    </a:lnTo>
                    <a:lnTo>
                      <a:pt x="572" y="783"/>
                    </a:lnTo>
                    <a:lnTo>
                      <a:pt x="569" y="782"/>
                    </a:lnTo>
                    <a:lnTo>
                      <a:pt x="567" y="779"/>
                    </a:lnTo>
                    <a:lnTo>
                      <a:pt x="566" y="778"/>
                    </a:lnTo>
                    <a:lnTo>
                      <a:pt x="566" y="778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58" y="778"/>
                    </a:lnTo>
                    <a:lnTo>
                      <a:pt x="553" y="781"/>
                    </a:lnTo>
                    <a:lnTo>
                      <a:pt x="544" y="787"/>
                    </a:lnTo>
                    <a:lnTo>
                      <a:pt x="544" y="787"/>
                    </a:lnTo>
                    <a:lnTo>
                      <a:pt x="534" y="792"/>
                    </a:lnTo>
                    <a:lnTo>
                      <a:pt x="529" y="795"/>
                    </a:lnTo>
                    <a:lnTo>
                      <a:pt x="525" y="796"/>
                    </a:lnTo>
                    <a:lnTo>
                      <a:pt x="523" y="796"/>
                    </a:lnTo>
                    <a:lnTo>
                      <a:pt x="511" y="798"/>
                    </a:lnTo>
                    <a:lnTo>
                      <a:pt x="508" y="801"/>
                    </a:lnTo>
                    <a:lnTo>
                      <a:pt x="508" y="801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494" y="812"/>
                    </a:lnTo>
                    <a:lnTo>
                      <a:pt x="485" y="822"/>
                    </a:lnTo>
                    <a:lnTo>
                      <a:pt x="482" y="827"/>
                    </a:lnTo>
                    <a:lnTo>
                      <a:pt x="478" y="833"/>
                    </a:lnTo>
                    <a:lnTo>
                      <a:pt x="477" y="839"/>
                    </a:lnTo>
                    <a:lnTo>
                      <a:pt x="476" y="845"/>
                    </a:lnTo>
                    <a:lnTo>
                      <a:pt x="476" y="845"/>
                    </a:lnTo>
                    <a:lnTo>
                      <a:pt x="476" y="851"/>
                    </a:lnTo>
                    <a:lnTo>
                      <a:pt x="478" y="858"/>
                    </a:lnTo>
                    <a:lnTo>
                      <a:pt x="478" y="857"/>
                    </a:lnTo>
                    <a:lnTo>
                      <a:pt x="478" y="857"/>
                    </a:lnTo>
                    <a:lnTo>
                      <a:pt x="478" y="862"/>
                    </a:lnTo>
                    <a:lnTo>
                      <a:pt x="477" y="868"/>
                    </a:lnTo>
                    <a:lnTo>
                      <a:pt x="477" y="868"/>
                    </a:lnTo>
                    <a:lnTo>
                      <a:pt x="477" y="875"/>
                    </a:lnTo>
                    <a:lnTo>
                      <a:pt x="478" y="876"/>
                    </a:lnTo>
                    <a:lnTo>
                      <a:pt x="478" y="876"/>
                    </a:lnTo>
                    <a:lnTo>
                      <a:pt x="479" y="877"/>
                    </a:lnTo>
                    <a:lnTo>
                      <a:pt x="479" y="877"/>
                    </a:lnTo>
                    <a:lnTo>
                      <a:pt x="482" y="880"/>
                    </a:lnTo>
                    <a:lnTo>
                      <a:pt x="483" y="881"/>
                    </a:lnTo>
                    <a:lnTo>
                      <a:pt x="484" y="882"/>
                    </a:lnTo>
                    <a:lnTo>
                      <a:pt x="484" y="885"/>
                    </a:lnTo>
                    <a:lnTo>
                      <a:pt x="484" y="885"/>
                    </a:lnTo>
                    <a:lnTo>
                      <a:pt x="484" y="887"/>
                    </a:lnTo>
                    <a:lnTo>
                      <a:pt x="478" y="882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63" y="880"/>
                    </a:lnTo>
                    <a:lnTo>
                      <a:pt x="463" y="880"/>
                    </a:lnTo>
                    <a:lnTo>
                      <a:pt x="459" y="880"/>
                    </a:lnTo>
                    <a:lnTo>
                      <a:pt x="455" y="881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47" y="887"/>
                    </a:lnTo>
                    <a:lnTo>
                      <a:pt x="445" y="889"/>
                    </a:lnTo>
                    <a:lnTo>
                      <a:pt x="441" y="889"/>
                    </a:lnTo>
                    <a:lnTo>
                      <a:pt x="442" y="890"/>
                    </a:lnTo>
                    <a:lnTo>
                      <a:pt x="442" y="889"/>
                    </a:lnTo>
                    <a:lnTo>
                      <a:pt x="438" y="889"/>
                    </a:lnTo>
                    <a:lnTo>
                      <a:pt x="435" y="888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20" y="882"/>
                    </a:lnTo>
                    <a:lnTo>
                      <a:pt x="411" y="880"/>
                    </a:lnTo>
                    <a:lnTo>
                      <a:pt x="411" y="880"/>
                    </a:lnTo>
                    <a:lnTo>
                      <a:pt x="390" y="876"/>
                    </a:lnTo>
                    <a:lnTo>
                      <a:pt x="390" y="876"/>
                    </a:lnTo>
                    <a:lnTo>
                      <a:pt x="391" y="876"/>
                    </a:lnTo>
                    <a:lnTo>
                      <a:pt x="386" y="874"/>
                    </a:lnTo>
                    <a:lnTo>
                      <a:pt x="386" y="874"/>
                    </a:lnTo>
                    <a:lnTo>
                      <a:pt x="376" y="871"/>
                    </a:lnTo>
                    <a:lnTo>
                      <a:pt x="377" y="857"/>
                    </a:lnTo>
                    <a:lnTo>
                      <a:pt x="377" y="857"/>
                    </a:lnTo>
                    <a:lnTo>
                      <a:pt x="377" y="856"/>
                    </a:lnTo>
                    <a:lnTo>
                      <a:pt x="376" y="854"/>
                    </a:lnTo>
                    <a:lnTo>
                      <a:pt x="376" y="853"/>
                    </a:lnTo>
                    <a:lnTo>
                      <a:pt x="371" y="852"/>
                    </a:lnTo>
                    <a:lnTo>
                      <a:pt x="365" y="850"/>
                    </a:lnTo>
                    <a:lnTo>
                      <a:pt x="360" y="847"/>
                    </a:lnTo>
                    <a:lnTo>
                      <a:pt x="358" y="845"/>
                    </a:lnTo>
                    <a:lnTo>
                      <a:pt x="358" y="845"/>
                    </a:lnTo>
                    <a:lnTo>
                      <a:pt x="355" y="844"/>
                    </a:lnTo>
                    <a:lnTo>
                      <a:pt x="354" y="844"/>
                    </a:lnTo>
                    <a:lnTo>
                      <a:pt x="348" y="844"/>
                    </a:lnTo>
                    <a:lnTo>
                      <a:pt x="346" y="843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37" y="840"/>
                    </a:lnTo>
                    <a:lnTo>
                      <a:pt x="331" y="838"/>
                    </a:lnTo>
                    <a:lnTo>
                      <a:pt x="321" y="833"/>
                    </a:lnTo>
                    <a:lnTo>
                      <a:pt x="321" y="833"/>
                    </a:lnTo>
                    <a:lnTo>
                      <a:pt x="311" y="827"/>
                    </a:lnTo>
                    <a:lnTo>
                      <a:pt x="306" y="826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298" y="826"/>
                    </a:lnTo>
                    <a:lnTo>
                      <a:pt x="296" y="827"/>
                    </a:lnTo>
                    <a:lnTo>
                      <a:pt x="296" y="827"/>
                    </a:lnTo>
                    <a:lnTo>
                      <a:pt x="296" y="837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0" y="839"/>
                    </a:lnTo>
                    <a:lnTo>
                      <a:pt x="280" y="838"/>
                    </a:lnTo>
                    <a:lnTo>
                      <a:pt x="280" y="839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62" y="833"/>
                    </a:lnTo>
                    <a:lnTo>
                      <a:pt x="254" y="833"/>
                    </a:lnTo>
                    <a:lnTo>
                      <a:pt x="253" y="833"/>
                    </a:lnTo>
                    <a:lnTo>
                      <a:pt x="253" y="833"/>
                    </a:lnTo>
                    <a:lnTo>
                      <a:pt x="249" y="833"/>
                    </a:lnTo>
                    <a:lnTo>
                      <a:pt x="244" y="831"/>
                    </a:lnTo>
                    <a:lnTo>
                      <a:pt x="244" y="831"/>
                    </a:lnTo>
                    <a:lnTo>
                      <a:pt x="223" y="815"/>
                    </a:lnTo>
                    <a:lnTo>
                      <a:pt x="223" y="815"/>
                    </a:lnTo>
                    <a:lnTo>
                      <a:pt x="221" y="814"/>
                    </a:lnTo>
                    <a:lnTo>
                      <a:pt x="219" y="814"/>
                    </a:lnTo>
                    <a:lnTo>
                      <a:pt x="217" y="816"/>
                    </a:lnTo>
                    <a:lnTo>
                      <a:pt x="213" y="818"/>
                    </a:lnTo>
                    <a:lnTo>
                      <a:pt x="210" y="818"/>
                    </a:lnTo>
                    <a:lnTo>
                      <a:pt x="207" y="818"/>
                    </a:lnTo>
                    <a:lnTo>
                      <a:pt x="204" y="815"/>
                    </a:lnTo>
                    <a:lnTo>
                      <a:pt x="200" y="813"/>
                    </a:lnTo>
                    <a:lnTo>
                      <a:pt x="194" y="803"/>
                    </a:lnTo>
                    <a:lnTo>
                      <a:pt x="192" y="801"/>
                    </a:lnTo>
                    <a:lnTo>
                      <a:pt x="192" y="801"/>
                    </a:lnTo>
                    <a:lnTo>
                      <a:pt x="186" y="797"/>
                    </a:lnTo>
                    <a:lnTo>
                      <a:pt x="178" y="794"/>
                    </a:lnTo>
                    <a:lnTo>
                      <a:pt x="160" y="784"/>
                    </a:lnTo>
                    <a:lnTo>
                      <a:pt x="157" y="783"/>
                    </a:lnTo>
                    <a:lnTo>
                      <a:pt x="156" y="779"/>
                    </a:lnTo>
                    <a:lnTo>
                      <a:pt x="153" y="775"/>
                    </a:lnTo>
                    <a:lnTo>
                      <a:pt x="150" y="772"/>
                    </a:lnTo>
                    <a:lnTo>
                      <a:pt x="150" y="772"/>
                    </a:lnTo>
                    <a:lnTo>
                      <a:pt x="148" y="772"/>
                    </a:lnTo>
                    <a:lnTo>
                      <a:pt x="148" y="772"/>
                    </a:lnTo>
                    <a:lnTo>
                      <a:pt x="147" y="773"/>
                    </a:lnTo>
                    <a:lnTo>
                      <a:pt x="147" y="773"/>
                    </a:lnTo>
                    <a:lnTo>
                      <a:pt x="145" y="776"/>
                    </a:lnTo>
                    <a:lnTo>
                      <a:pt x="144" y="778"/>
                    </a:lnTo>
                    <a:lnTo>
                      <a:pt x="143" y="779"/>
                    </a:lnTo>
                    <a:lnTo>
                      <a:pt x="142" y="779"/>
                    </a:lnTo>
                    <a:lnTo>
                      <a:pt x="141" y="778"/>
                    </a:lnTo>
                    <a:lnTo>
                      <a:pt x="141" y="778"/>
                    </a:lnTo>
                    <a:lnTo>
                      <a:pt x="142" y="776"/>
                    </a:lnTo>
                    <a:lnTo>
                      <a:pt x="149" y="769"/>
                    </a:lnTo>
                    <a:lnTo>
                      <a:pt x="148" y="769"/>
                    </a:lnTo>
                    <a:lnTo>
                      <a:pt x="149" y="769"/>
                    </a:lnTo>
                    <a:lnTo>
                      <a:pt x="150" y="767"/>
                    </a:lnTo>
                    <a:lnTo>
                      <a:pt x="150" y="767"/>
                    </a:lnTo>
                    <a:lnTo>
                      <a:pt x="150" y="765"/>
                    </a:lnTo>
                    <a:lnTo>
                      <a:pt x="150" y="765"/>
                    </a:lnTo>
                    <a:lnTo>
                      <a:pt x="149" y="761"/>
                    </a:lnTo>
                    <a:lnTo>
                      <a:pt x="149" y="761"/>
                    </a:lnTo>
                    <a:lnTo>
                      <a:pt x="145" y="759"/>
                    </a:lnTo>
                    <a:lnTo>
                      <a:pt x="145" y="759"/>
                    </a:lnTo>
                    <a:lnTo>
                      <a:pt x="141" y="758"/>
                    </a:lnTo>
                    <a:lnTo>
                      <a:pt x="133" y="757"/>
                    </a:lnTo>
                    <a:lnTo>
                      <a:pt x="128" y="753"/>
                    </a:lnTo>
                    <a:lnTo>
                      <a:pt x="124" y="748"/>
                    </a:lnTo>
                    <a:lnTo>
                      <a:pt x="120" y="744"/>
                    </a:lnTo>
                    <a:lnTo>
                      <a:pt x="135" y="744"/>
                    </a:lnTo>
                    <a:lnTo>
                      <a:pt x="138" y="741"/>
                    </a:lnTo>
                    <a:lnTo>
                      <a:pt x="138" y="741"/>
                    </a:lnTo>
                    <a:lnTo>
                      <a:pt x="139" y="740"/>
                    </a:lnTo>
                    <a:lnTo>
                      <a:pt x="141" y="736"/>
                    </a:lnTo>
                    <a:lnTo>
                      <a:pt x="141" y="736"/>
                    </a:lnTo>
                    <a:lnTo>
                      <a:pt x="144" y="729"/>
                    </a:lnTo>
                    <a:lnTo>
                      <a:pt x="148" y="723"/>
                    </a:lnTo>
                    <a:lnTo>
                      <a:pt x="151" y="717"/>
                    </a:lnTo>
                    <a:lnTo>
                      <a:pt x="156" y="704"/>
                    </a:lnTo>
                    <a:lnTo>
                      <a:pt x="167" y="672"/>
                    </a:lnTo>
                    <a:lnTo>
                      <a:pt x="181" y="623"/>
                    </a:lnTo>
                    <a:lnTo>
                      <a:pt x="184" y="622"/>
                    </a:lnTo>
                    <a:lnTo>
                      <a:pt x="187" y="618"/>
                    </a:lnTo>
                    <a:lnTo>
                      <a:pt x="195" y="616"/>
                    </a:lnTo>
                    <a:lnTo>
                      <a:pt x="195" y="614"/>
                    </a:lnTo>
                    <a:lnTo>
                      <a:pt x="195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88" y="611"/>
                    </a:lnTo>
                    <a:lnTo>
                      <a:pt x="187" y="610"/>
                    </a:lnTo>
                    <a:lnTo>
                      <a:pt x="187" y="609"/>
                    </a:lnTo>
                    <a:lnTo>
                      <a:pt x="187" y="599"/>
                    </a:lnTo>
                    <a:lnTo>
                      <a:pt x="191" y="584"/>
                    </a:lnTo>
                    <a:lnTo>
                      <a:pt x="199" y="552"/>
                    </a:lnTo>
                    <a:lnTo>
                      <a:pt x="200" y="542"/>
                    </a:lnTo>
                    <a:lnTo>
                      <a:pt x="201" y="536"/>
                    </a:lnTo>
                    <a:lnTo>
                      <a:pt x="203" y="533"/>
                    </a:lnTo>
                    <a:lnTo>
                      <a:pt x="205" y="529"/>
                    </a:lnTo>
                    <a:lnTo>
                      <a:pt x="206" y="529"/>
                    </a:lnTo>
                    <a:lnTo>
                      <a:pt x="210" y="530"/>
                    </a:lnTo>
                    <a:lnTo>
                      <a:pt x="212" y="533"/>
                    </a:lnTo>
                    <a:lnTo>
                      <a:pt x="213" y="533"/>
                    </a:lnTo>
                    <a:lnTo>
                      <a:pt x="212" y="533"/>
                    </a:lnTo>
                    <a:lnTo>
                      <a:pt x="216" y="536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6" y="550"/>
                    </a:lnTo>
                    <a:lnTo>
                      <a:pt x="226" y="554"/>
                    </a:lnTo>
                    <a:lnTo>
                      <a:pt x="226" y="554"/>
                    </a:lnTo>
                    <a:lnTo>
                      <a:pt x="225" y="572"/>
                    </a:lnTo>
                    <a:lnTo>
                      <a:pt x="225" y="572"/>
                    </a:lnTo>
                    <a:lnTo>
                      <a:pt x="225" y="578"/>
                    </a:lnTo>
                    <a:lnTo>
                      <a:pt x="226" y="583"/>
                    </a:lnTo>
                    <a:lnTo>
                      <a:pt x="229" y="587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3"/>
                    </a:lnTo>
                    <a:lnTo>
                      <a:pt x="235" y="593"/>
                    </a:lnTo>
                    <a:lnTo>
                      <a:pt x="236" y="593"/>
                    </a:lnTo>
                    <a:lnTo>
                      <a:pt x="236" y="593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2" y="584"/>
                    </a:lnTo>
                    <a:lnTo>
                      <a:pt x="230" y="580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9" y="545"/>
                    </a:lnTo>
                    <a:lnTo>
                      <a:pt x="228" y="541"/>
                    </a:lnTo>
                    <a:lnTo>
                      <a:pt x="228" y="541"/>
                    </a:lnTo>
                    <a:lnTo>
                      <a:pt x="226" y="537"/>
                    </a:lnTo>
                    <a:lnTo>
                      <a:pt x="221" y="529"/>
                    </a:lnTo>
                    <a:lnTo>
                      <a:pt x="212" y="522"/>
                    </a:lnTo>
                    <a:lnTo>
                      <a:pt x="205" y="516"/>
                    </a:lnTo>
                    <a:lnTo>
                      <a:pt x="201" y="514"/>
                    </a:lnTo>
                    <a:lnTo>
                      <a:pt x="200" y="511"/>
                    </a:lnTo>
                    <a:lnTo>
                      <a:pt x="200" y="511"/>
                    </a:lnTo>
                    <a:lnTo>
                      <a:pt x="200" y="510"/>
                    </a:lnTo>
                    <a:lnTo>
                      <a:pt x="201" y="509"/>
                    </a:lnTo>
                    <a:lnTo>
                      <a:pt x="210" y="506"/>
                    </a:lnTo>
                    <a:lnTo>
                      <a:pt x="210" y="505"/>
                    </a:lnTo>
                    <a:lnTo>
                      <a:pt x="211" y="505"/>
                    </a:lnTo>
                    <a:lnTo>
                      <a:pt x="211" y="502"/>
                    </a:lnTo>
                    <a:lnTo>
                      <a:pt x="211" y="498"/>
                    </a:lnTo>
                    <a:lnTo>
                      <a:pt x="211" y="498"/>
                    </a:lnTo>
                    <a:lnTo>
                      <a:pt x="213" y="486"/>
                    </a:lnTo>
                    <a:lnTo>
                      <a:pt x="213" y="475"/>
                    </a:lnTo>
                    <a:lnTo>
                      <a:pt x="212" y="466"/>
                    </a:lnTo>
                    <a:lnTo>
                      <a:pt x="212" y="461"/>
                    </a:lnTo>
                    <a:lnTo>
                      <a:pt x="215" y="457"/>
                    </a:lnTo>
                    <a:lnTo>
                      <a:pt x="216" y="456"/>
                    </a:lnTo>
                    <a:lnTo>
                      <a:pt x="216" y="456"/>
                    </a:lnTo>
                    <a:lnTo>
                      <a:pt x="216" y="454"/>
                    </a:lnTo>
                    <a:lnTo>
                      <a:pt x="216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05" y="449"/>
                    </a:lnTo>
                    <a:lnTo>
                      <a:pt x="199" y="446"/>
                    </a:lnTo>
                    <a:lnTo>
                      <a:pt x="188" y="438"/>
                    </a:lnTo>
                    <a:lnTo>
                      <a:pt x="179" y="429"/>
                    </a:lnTo>
                    <a:lnTo>
                      <a:pt x="170" y="418"/>
                    </a:lnTo>
                    <a:lnTo>
                      <a:pt x="163" y="407"/>
                    </a:lnTo>
                    <a:lnTo>
                      <a:pt x="157" y="394"/>
                    </a:lnTo>
                    <a:lnTo>
                      <a:pt x="153" y="382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8" y="367"/>
                    </a:lnTo>
                    <a:lnTo>
                      <a:pt x="148" y="367"/>
                    </a:lnTo>
                    <a:lnTo>
                      <a:pt x="157" y="375"/>
                    </a:lnTo>
                    <a:lnTo>
                      <a:pt x="159" y="376"/>
                    </a:lnTo>
                    <a:lnTo>
                      <a:pt x="160" y="376"/>
                    </a:lnTo>
                    <a:lnTo>
                      <a:pt x="160" y="376"/>
                    </a:lnTo>
                    <a:lnTo>
                      <a:pt x="161" y="376"/>
                    </a:lnTo>
                    <a:lnTo>
                      <a:pt x="162" y="375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66"/>
                    </a:lnTo>
                    <a:lnTo>
                      <a:pt x="166" y="366"/>
                    </a:lnTo>
                    <a:lnTo>
                      <a:pt x="166" y="365"/>
                    </a:lnTo>
                    <a:lnTo>
                      <a:pt x="166" y="363"/>
                    </a:lnTo>
                    <a:lnTo>
                      <a:pt x="166" y="363"/>
                    </a:lnTo>
                    <a:lnTo>
                      <a:pt x="162" y="362"/>
                    </a:lnTo>
                    <a:lnTo>
                      <a:pt x="156" y="356"/>
                    </a:lnTo>
                    <a:lnTo>
                      <a:pt x="151" y="353"/>
                    </a:lnTo>
                    <a:lnTo>
                      <a:pt x="151" y="351"/>
                    </a:lnTo>
                    <a:lnTo>
                      <a:pt x="151" y="349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56" y="349"/>
                    </a:lnTo>
                    <a:lnTo>
                      <a:pt x="156" y="349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0" y="345"/>
                    </a:lnTo>
                    <a:lnTo>
                      <a:pt x="160" y="345"/>
                    </a:lnTo>
                    <a:lnTo>
                      <a:pt x="159" y="343"/>
                    </a:lnTo>
                    <a:lnTo>
                      <a:pt x="159" y="343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7" y="342"/>
                    </a:lnTo>
                    <a:lnTo>
                      <a:pt x="143" y="341"/>
                    </a:lnTo>
                    <a:lnTo>
                      <a:pt x="143" y="341"/>
                    </a:lnTo>
                    <a:lnTo>
                      <a:pt x="141" y="341"/>
                    </a:lnTo>
                    <a:lnTo>
                      <a:pt x="139" y="338"/>
                    </a:lnTo>
                    <a:lnTo>
                      <a:pt x="138" y="337"/>
                    </a:lnTo>
                    <a:lnTo>
                      <a:pt x="137" y="335"/>
                    </a:lnTo>
                    <a:lnTo>
                      <a:pt x="137" y="334"/>
                    </a:lnTo>
                    <a:lnTo>
                      <a:pt x="138" y="329"/>
                    </a:lnTo>
                    <a:lnTo>
                      <a:pt x="137" y="328"/>
                    </a:lnTo>
                    <a:lnTo>
                      <a:pt x="138" y="329"/>
                    </a:lnTo>
                    <a:lnTo>
                      <a:pt x="138" y="329"/>
                    </a:lnTo>
                    <a:lnTo>
                      <a:pt x="139" y="324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39" y="317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1" y="312"/>
                    </a:lnTo>
                    <a:lnTo>
                      <a:pt x="125" y="311"/>
                    </a:lnTo>
                    <a:lnTo>
                      <a:pt x="125" y="311"/>
                    </a:lnTo>
                    <a:lnTo>
                      <a:pt x="126" y="311"/>
                    </a:lnTo>
                    <a:lnTo>
                      <a:pt x="123" y="310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24" y="304"/>
                    </a:lnTo>
                    <a:lnTo>
                      <a:pt x="128" y="300"/>
                    </a:lnTo>
                    <a:lnTo>
                      <a:pt x="129" y="299"/>
                    </a:lnTo>
                    <a:lnTo>
                      <a:pt x="130" y="298"/>
                    </a:lnTo>
                    <a:lnTo>
                      <a:pt x="122" y="298"/>
                    </a:lnTo>
                    <a:lnTo>
                      <a:pt x="113" y="300"/>
                    </a:lnTo>
                    <a:lnTo>
                      <a:pt x="106" y="303"/>
                    </a:lnTo>
                    <a:lnTo>
                      <a:pt x="102" y="304"/>
                    </a:lnTo>
                    <a:lnTo>
                      <a:pt x="101" y="304"/>
                    </a:lnTo>
                    <a:lnTo>
                      <a:pt x="100" y="303"/>
                    </a:lnTo>
                    <a:lnTo>
                      <a:pt x="100" y="289"/>
                    </a:lnTo>
                    <a:lnTo>
                      <a:pt x="98" y="288"/>
                    </a:lnTo>
                    <a:lnTo>
                      <a:pt x="98" y="288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3" y="289"/>
                    </a:lnTo>
                    <a:lnTo>
                      <a:pt x="93" y="289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9" y="280"/>
                    </a:lnTo>
                    <a:lnTo>
                      <a:pt x="67" y="273"/>
                    </a:lnTo>
                    <a:lnTo>
                      <a:pt x="44" y="261"/>
                    </a:lnTo>
                    <a:lnTo>
                      <a:pt x="43" y="262"/>
                    </a:lnTo>
                    <a:lnTo>
                      <a:pt x="44" y="26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7" y="258"/>
                    </a:lnTo>
                    <a:lnTo>
                      <a:pt x="36" y="258"/>
                    </a:lnTo>
                    <a:lnTo>
                      <a:pt x="35" y="260"/>
                    </a:lnTo>
                    <a:lnTo>
                      <a:pt x="30" y="261"/>
                    </a:lnTo>
                    <a:lnTo>
                      <a:pt x="24" y="264"/>
                    </a:lnTo>
                    <a:lnTo>
                      <a:pt x="19" y="264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18" y="246"/>
                    </a:lnTo>
                    <a:lnTo>
                      <a:pt x="15" y="243"/>
                    </a:lnTo>
                    <a:lnTo>
                      <a:pt x="15" y="24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2"/>
                    </a:lnTo>
                    <a:lnTo>
                      <a:pt x="8" y="232"/>
                    </a:lnTo>
                    <a:lnTo>
                      <a:pt x="27" y="233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31"/>
                    </a:lnTo>
                    <a:lnTo>
                      <a:pt x="31" y="230"/>
                    </a:lnTo>
                    <a:lnTo>
                      <a:pt x="27" y="225"/>
                    </a:lnTo>
                    <a:lnTo>
                      <a:pt x="24" y="220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3" y="217"/>
                    </a:lnTo>
                    <a:lnTo>
                      <a:pt x="2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3"/>
                    </a:lnTo>
                    <a:lnTo>
                      <a:pt x="33" y="211"/>
                    </a:lnTo>
                    <a:lnTo>
                      <a:pt x="33" y="211"/>
                    </a:lnTo>
                    <a:lnTo>
                      <a:pt x="29" y="208"/>
                    </a:lnTo>
                    <a:lnTo>
                      <a:pt x="29" y="207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7" y="205"/>
                    </a:lnTo>
                    <a:lnTo>
                      <a:pt x="30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7" y="202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2" y="190"/>
                    </a:lnTo>
                    <a:lnTo>
                      <a:pt x="5" y="187"/>
                    </a:lnTo>
                    <a:lnTo>
                      <a:pt x="9" y="183"/>
                    </a:lnTo>
                    <a:lnTo>
                      <a:pt x="15" y="181"/>
                    </a:lnTo>
                    <a:lnTo>
                      <a:pt x="37" y="176"/>
                    </a:lnTo>
                    <a:lnTo>
                      <a:pt x="46" y="174"/>
                    </a:lnTo>
                    <a:lnTo>
                      <a:pt x="54" y="173"/>
                    </a:lnTo>
                    <a:lnTo>
                      <a:pt x="55" y="173"/>
                    </a:lnTo>
                    <a:lnTo>
                      <a:pt x="57" y="174"/>
                    </a:lnTo>
                    <a:lnTo>
                      <a:pt x="61" y="177"/>
                    </a:lnTo>
                    <a:lnTo>
                      <a:pt x="63" y="181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77" y="183"/>
                    </a:lnTo>
                    <a:lnTo>
                      <a:pt x="81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91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16" y="174"/>
                    </a:lnTo>
                    <a:lnTo>
                      <a:pt x="120" y="175"/>
                    </a:lnTo>
                    <a:lnTo>
                      <a:pt x="124" y="177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33" y="190"/>
                    </a:lnTo>
                    <a:lnTo>
                      <a:pt x="143" y="206"/>
                    </a:lnTo>
                    <a:lnTo>
                      <a:pt x="143" y="207"/>
                    </a:lnTo>
                    <a:lnTo>
                      <a:pt x="147" y="210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54" y="211"/>
                    </a:lnTo>
                    <a:lnTo>
                      <a:pt x="155" y="211"/>
                    </a:lnTo>
                    <a:lnTo>
                      <a:pt x="157" y="208"/>
                    </a:lnTo>
                    <a:lnTo>
                      <a:pt x="157" y="208"/>
                    </a:lnTo>
                    <a:lnTo>
                      <a:pt x="162" y="206"/>
                    </a:lnTo>
                    <a:lnTo>
                      <a:pt x="164" y="204"/>
                    </a:lnTo>
                    <a:lnTo>
                      <a:pt x="167" y="202"/>
                    </a:lnTo>
                    <a:lnTo>
                      <a:pt x="172" y="202"/>
                    </a:lnTo>
                    <a:lnTo>
                      <a:pt x="173" y="20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7"/>
                    </a:lnTo>
                    <a:lnTo>
                      <a:pt x="179" y="207"/>
                    </a:lnTo>
                    <a:lnTo>
                      <a:pt x="179" y="207"/>
                    </a:lnTo>
                    <a:lnTo>
                      <a:pt x="186" y="206"/>
                    </a:lnTo>
                    <a:lnTo>
                      <a:pt x="197" y="202"/>
                    </a:lnTo>
                    <a:lnTo>
                      <a:pt x="199" y="204"/>
                    </a:lnTo>
                    <a:lnTo>
                      <a:pt x="201" y="206"/>
                    </a:lnTo>
                    <a:lnTo>
                      <a:pt x="209" y="213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9" y="217"/>
                    </a:lnTo>
                    <a:lnTo>
                      <a:pt x="231" y="215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28" y="205"/>
                    </a:lnTo>
                    <a:lnTo>
                      <a:pt x="226" y="200"/>
                    </a:lnTo>
                    <a:lnTo>
                      <a:pt x="225" y="193"/>
                    </a:lnTo>
                    <a:lnTo>
                      <a:pt x="225" y="193"/>
                    </a:lnTo>
                    <a:lnTo>
                      <a:pt x="225" y="187"/>
                    </a:lnTo>
                    <a:lnTo>
                      <a:pt x="226" y="182"/>
                    </a:lnTo>
                    <a:lnTo>
                      <a:pt x="228" y="176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8" y="164"/>
                    </a:lnTo>
                    <a:lnTo>
                      <a:pt x="226" y="157"/>
                    </a:lnTo>
                    <a:lnTo>
                      <a:pt x="225" y="157"/>
                    </a:lnTo>
                    <a:lnTo>
                      <a:pt x="226" y="157"/>
                    </a:lnTo>
                    <a:lnTo>
                      <a:pt x="223" y="149"/>
                    </a:lnTo>
                    <a:lnTo>
                      <a:pt x="223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33"/>
                    </a:lnTo>
                    <a:lnTo>
                      <a:pt x="218" y="127"/>
                    </a:lnTo>
                    <a:lnTo>
                      <a:pt x="218" y="127"/>
                    </a:lnTo>
                    <a:lnTo>
                      <a:pt x="217" y="123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7" y="112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9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31" y="105"/>
                    </a:lnTo>
                    <a:lnTo>
                      <a:pt x="242" y="107"/>
                    </a:lnTo>
                    <a:lnTo>
                      <a:pt x="250" y="108"/>
                    </a:lnTo>
                    <a:lnTo>
                      <a:pt x="254" y="108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7" y="112"/>
                    </a:lnTo>
                    <a:lnTo>
                      <a:pt x="256" y="115"/>
                    </a:lnTo>
                    <a:lnTo>
                      <a:pt x="255" y="124"/>
                    </a:lnTo>
                    <a:lnTo>
                      <a:pt x="254" y="127"/>
                    </a:lnTo>
                    <a:lnTo>
                      <a:pt x="254" y="128"/>
                    </a:lnTo>
                    <a:lnTo>
                      <a:pt x="256" y="134"/>
                    </a:lnTo>
                    <a:lnTo>
                      <a:pt x="257" y="136"/>
                    </a:lnTo>
                    <a:lnTo>
                      <a:pt x="257" y="136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3" y="140"/>
                    </a:lnTo>
                    <a:lnTo>
                      <a:pt x="263" y="140"/>
                    </a:lnTo>
                    <a:lnTo>
                      <a:pt x="266" y="140"/>
                    </a:lnTo>
                    <a:lnTo>
                      <a:pt x="273" y="142"/>
                    </a:lnTo>
                    <a:lnTo>
                      <a:pt x="283" y="144"/>
                    </a:lnTo>
                    <a:lnTo>
                      <a:pt x="303" y="150"/>
                    </a:lnTo>
                    <a:lnTo>
                      <a:pt x="319" y="155"/>
                    </a:lnTo>
                    <a:lnTo>
                      <a:pt x="327" y="156"/>
                    </a:lnTo>
                    <a:lnTo>
                      <a:pt x="336" y="156"/>
                    </a:lnTo>
                    <a:lnTo>
                      <a:pt x="343" y="155"/>
                    </a:lnTo>
                    <a:lnTo>
                      <a:pt x="349" y="152"/>
                    </a:lnTo>
                    <a:lnTo>
                      <a:pt x="353" y="149"/>
                    </a:lnTo>
                    <a:lnTo>
                      <a:pt x="356" y="148"/>
                    </a:lnTo>
                    <a:lnTo>
                      <a:pt x="356" y="146"/>
                    </a:lnTo>
                    <a:lnTo>
                      <a:pt x="355" y="145"/>
                    </a:lnTo>
                    <a:lnTo>
                      <a:pt x="355" y="145"/>
                    </a:lnTo>
                    <a:lnTo>
                      <a:pt x="350" y="143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6" y="137"/>
                    </a:lnTo>
                    <a:lnTo>
                      <a:pt x="345" y="136"/>
                    </a:lnTo>
                    <a:lnTo>
                      <a:pt x="345" y="136"/>
                    </a:lnTo>
                    <a:lnTo>
                      <a:pt x="346" y="133"/>
                    </a:lnTo>
                    <a:lnTo>
                      <a:pt x="347" y="132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9" y="125"/>
                    </a:lnTo>
                    <a:lnTo>
                      <a:pt x="359" y="125"/>
                    </a:lnTo>
                    <a:lnTo>
                      <a:pt x="366" y="119"/>
                    </a:lnTo>
                    <a:lnTo>
                      <a:pt x="373" y="115"/>
                    </a:lnTo>
                    <a:lnTo>
                      <a:pt x="372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86" y="111"/>
                    </a:lnTo>
                    <a:lnTo>
                      <a:pt x="398" y="109"/>
                    </a:lnTo>
                    <a:lnTo>
                      <a:pt x="410" y="107"/>
                    </a:lnTo>
                    <a:lnTo>
                      <a:pt x="423" y="105"/>
                    </a:lnTo>
                    <a:lnTo>
                      <a:pt x="423" y="105"/>
                    </a:lnTo>
                    <a:lnTo>
                      <a:pt x="429" y="102"/>
                    </a:lnTo>
                    <a:lnTo>
                      <a:pt x="434" y="100"/>
                    </a:lnTo>
                    <a:lnTo>
                      <a:pt x="439" y="95"/>
                    </a:lnTo>
                    <a:lnTo>
                      <a:pt x="438" y="95"/>
                    </a:lnTo>
                    <a:lnTo>
                      <a:pt x="439" y="95"/>
                    </a:lnTo>
                    <a:lnTo>
                      <a:pt x="439" y="95"/>
                    </a:lnTo>
                    <a:lnTo>
                      <a:pt x="446" y="88"/>
                    </a:lnTo>
                    <a:lnTo>
                      <a:pt x="452" y="80"/>
                    </a:lnTo>
                    <a:lnTo>
                      <a:pt x="455" y="72"/>
                    </a:lnTo>
                    <a:lnTo>
                      <a:pt x="458" y="64"/>
                    </a:lnTo>
                    <a:lnTo>
                      <a:pt x="460" y="49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64" y="28"/>
                    </a:lnTo>
                    <a:lnTo>
                      <a:pt x="465" y="22"/>
                    </a:lnTo>
                    <a:lnTo>
                      <a:pt x="467" y="18"/>
                    </a:lnTo>
                    <a:lnTo>
                      <a:pt x="472" y="13"/>
                    </a:lnTo>
                    <a:lnTo>
                      <a:pt x="472" y="13"/>
                    </a:lnTo>
                    <a:lnTo>
                      <a:pt x="478" y="9"/>
                    </a:lnTo>
                    <a:lnTo>
                      <a:pt x="485" y="7"/>
                    </a:lnTo>
                    <a:lnTo>
                      <a:pt x="496" y="4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17" y="3"/>
                    </a:lnTo>
                    <a:lnTo>
                      <a:pt x="525" y="2"/>
                    </a:lnTo>
                    <a:lnTo>
                      <a:pt x="527" y="8"/>
                    </a:lnTo>
                    <a:lnTo>
                      <a:pt x="528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13"/>
                    </a:lnTo>
                    <a:lnTo>
                      <a:pt x="533" y="18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56" y="37"/>
                    </a:lnTo>
                    <a:lnTo>
                      <a:pt x="564" y="43"/>
                    </a:lnTo>
                    <a:lnTo>
                      <a:pt x="564" y="43"/>
                    </a:lnTo>
                    <a:lnTo>
                      <a:pt x="566" y="44"/>
                    </a:lnTo>
                    <a:lnTo>
                      <a:pt x="566" y="45"/>
                    </a:lnTo>
                    <a:lnTo>
                      <a:pt x="566" y="45"/>
                    </a:lnTo>
                    <a:lnTo>
                      <a:pt x="567" y="50"/>
                    </a:lnTo>
                    <a:lnTo>
                      <a:pt x="567" y="50"/>
                    </a:lnTo>
                    <a:lnTo>
                      <a:pt x="570" y="56"/>
                    </a:lnTo>
                    <a:lnTo>
                      <a:pt x="573" y="61"/>
                    </a:lnTo>
                    <a:lnTo>
                      <a:pt x="578" y="63"/>
                    </a:lnTo>
                    <a:lnTo>
                      <a:pt x="587" y="66"/>
                    </a:lnTo>
                    <a:lnTo>
                      <a:pt x="593" y="68"/>
                    </a:lnTo>
                    <a:lnTo>
                      <a:pt x="593" y="69"/>
                    </a:lnTo>
                    <a:lnTo>
                      <a:pt x="593" y="69"/>
                    </a:lnTo>
                    <a:lnTo>
                      <a:pt x="591" y="72"/>
                    </a:lnTo>
                    <a:lnTo>
                      <a:pt x="591" y="72"/>
                    </a:lnTo>
                    <a:lnTo>
                      <a:pt x="591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4" y="80"/>
                    </a:lnTo>
                    <a:lnTo>
                      <a:pt x="594" y="80"/>
                    </a:lnTo>
                    <a:lnTo>
                      <a:pt x="601" y="80"/>
                    </a:lnTo>
                    <a:lnTo>
                      <a:pt x="610" y="78"/>
                    </a:lnTo>
                    <a:lnTo>
                      <a:pt x="613" y="78"/>
                    </a:lnTo>
                    <a:lnTo>
                      <a:pt x="616" y="81"/>
                    </a:lnTo>
                    <a:lnTo>
                      <a:pt x="620" y="83"/>
                    </a:lnTo>
                    <a:lnTo>
                      <a:pt x="621" y="87"/>
                    </a:lnTo>
                    <a:lnTo>
                      <a:pt x="621" y="102"/>
                    </a:lnTo>
                    <a:lnTo>
                      <a:pt x="624" y="107"/>
                    </a:lnTo>
                    <a:lnTo>
                      <a:pt x="625" y="109"/>
                    </a:lnTo>
                    <a:lnTo>
                      <a:pt x="624" y="112"/>
                    </a:lnTo>
                    <a:lnTo>
                      <a:pt x="621" y="115"/>
                    </a:lnTo>
                    <a:lnTo>
                      <a:pt x="620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5" y="123"/>
                    </a:lnTo>
                    <a:lnTo>
                      <a:pt x="625" y="123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3" y="125"/>
                    </a:lnTo>
                    <a:lnTo>
                      <a:pt x="643" y="125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52" y="119"/>
                    </a:lnTo>
                    <a:lnTo>
                      <a:pt x="656" y="113"/>
                    </a:lnTo>
                    <a:lnTo>
                      <a:pt x="660" y="111"/>
                    </a:lnTo>
                    <a:lnTo>
                      <a:pt x="668" y="108"/>
                    </a:lnTo>
                    <a:lnTo>
                      <a:pt x="669" y="108"/>
                    </a:lnTo>
                    <a:lnTo>
                      <a:pt x="670" y="111"/>
                    </a:lnTo>
                    <a:lnTo>
                      <a:pt x="668" y="115"/>
                    </a:lnTo>
                    <a:lnTo>
                      <a:pt x="664" y="125"/>
                    </a:lnTo>
                    <a:lnTo>
                      <a:pt x="663" y="128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3" y="138"/>
                    </a:lnTo>
                    <a:lnTo>
                      <a:pt x="663" y="138"/>
                    </a:lnTo>
                    <a:lnTo>
                      <a:pt x="665" y="139"/>
                    </a:lnTo>
                    <a:lnTo>
                      <a:pt x="665" y="139"/>
                    </a:lnTo>
                    <a:lnTo>
                      <a:pt x="669" y="139"/>
                    </a:lnTo>
                    <a:lnTo>
                      <a:pt x="671" y="140"/>
                    </a:lnTo>
                    <a:lnTo>
                      <a:pt x="675" y="143"/>
                    </a:lnTo>
                    <a:lnTo>
                      <a:pt x="675" y="143"/>
                    </a:lnTo>
                    <a:lnTo>
                      <a:pt x="683" y="150"/>
                    </a:lnTo>
                    <a:lnTo>
                      <a:pt x="691" y="159"/>
                    </a:lnTo>
                    <a:lnTo>
                      <a:pt x="700" y="167"/>
                    </a:lnTo>
                    <a:lnTo>
                      <a:pt x="706" y="173"/>
                    </a:lnTo>
                    <a:lnTo>
                      <a:pt x="711" y="175"/>
                    </a:lnTo>
                    <a:lnTo>
                      <a:pt x="711" y="175"/>
                    </a:lnTo>
                    <a:lnTo>
                      <a:pt x="726" y="175"/>
                    </a:lnTo>
                    <a:lnTo>
                      <a:pt x="732" y="176"/>
                    </a:lnTo>
                    <a:lnTo>
                      <a:pt x="734" y="177"/>
                    </a:lnTo>
                    <a:lnTo>
                      <a:pt x="738" y="181"/>
                    </a:lnTo>
                    <a:lnTo>
                      <a:pt x="740" y="182"/>
                    </a:lnTo>
                    <a:lnTo>
                      <a:pt x="740" y="182"/>
                    </a:lnTo>
                    <a:lnTo>
                      <a:pt x="742" y="182"/>
                    </a:lnTo>
                    <a:lnTo>
                      <a:pt x="743" y="182"/>
                    </a:lnTo>
                    <a:lnTo>
                      <a:pt x="752" y="180"/>
                    </a:lnTo>
                    <a:lnTo>
                      <a:pt x="758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71" y="183"/>
                    </a:lnTo>
                    <a:lnTo>
                      <a:pt x="776" y="188"/>
                    </a:lnTo>
                    <a:lnTo>
                      <a:pt x="781" y="194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7" y="204"/>
                    </a:lnTo>
                    <a:lnTo>
                      <a:pt x="787" y="204"/>
                    </a:lnTo>
                    <a:lnTo>
                      <a:pt x="793" y="207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796" y="208"/>
                    </a:lnTo>
                    <a:lnTo>
                      <a:pt x="799" y="207"/>
                    </a:lnTo>
                    <a:lnTo>
                      <a:pt x="802" y="207"/>
                    </a:lnTo>
                    <a:lnTo>
                      <a:pt x="804" y="208"/>
                    </a:lnTo>
                    <a:lnTo>
                      <a:pt x="810" y="218"/>
                    </a:lnTo>
                    <a:lnTo>
                      <a:pt x="811" y="220"/>
                    </a:lnTo>
                    <a:lnTo>
                      <a:pt x="813" y="223"/>
                    </a:lnTo>
                    <a:lnTo>
                      <a:pt x="813" y="223"/>
                    </a:lnTo>
                    <a:lnTo>
                      <a:pt x="818" y="224"/>
                    </a:lnTo>
                    <a:lnTo>
                      <a:pt x="818" y="224"/>
                    </a:lnTo>
                    <a:lnTo>
                      <a:pt x="820" y="223"/>
                    </a:lnTo>
                    <a:lnTo>
                      <a:pt x="825" y="223"/>
                    </a:lnTo>
                    <a:lnTo>
                      <a:pt x="827" y="224"/>
                    </a:lnTo>
                    <a:lnTo>
                      <a:pt x="827" y="224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6" y="215"/>
                    </a:lnTo>
                    <a:lnTo>
                      <a:pt x="838" y="213"/>
                    </a:lnTo>
                    <a:lnTo>
                      <a:pt x="839" y="213"/>
                    </a:lnTo>
                    <a:lnTo>
                      <a:pt x="839" y="212"/>
                    </a:lnTo>
                    <a:lnTo>
                      <a:pt x="839" y="213"/>
                    </a:lnTo>
                    <a:lnTo>
                      <a:pt x="839" y="213"/>
                    </a:lnTo>
                    <a:lnTo>
                      <a:pt x="843" y="215"/>
                    </a:lnTo>
                    <a:lnTo>
                      <a:pt x="848" y="220"/>
                    </a:lnTo>
                    <a:lnTo>
                      <a:pt x="848" y="220"/>
                    </a:lnTo>
                    <a:lnTo>
                      <a:pt x="852" y="225"/>
                    </a:lnTo>
                    <a:lnTo>
                      <a:pt x="858" y="230"/>
                    </a:lnTo>
                    <a:lnTo>
                      <a:pt x="858" y="230"/>
                    </a:lnTo>
                    <a:lnTo>
                      <a:pt x="885" y="238"/>
                    </a:lnTo>
                    <a:lnTo>
                      <a:pt x="883" y="241"/>
                    </a:lnTo>
                    <a:lnTo>
                      <a:pt x="882" y="243"/>
                    </a:lnTo>
                    <a:lnTo>
                      <a:pt x="883" y="243"/>
                    </a:lnTo>
                    <a:lnTo>
                      <a:pt x="882" y="243"/>
                    </a:lnTo>
                    <a:lnTo>
                      <a:pt x="880" y="246"/>
                    </a:lnTo>
                    <a:lnTo>
                      <a:pt x="877" y="250"/>
                    </a:lnTo>
                    <a:lnTo>
                      <a:pt x="873" y="255"/>
                    </a:lnTo>
                    <a:lnTo>
                      <a:pt x="863" y="263"/>
                    </a:lnTo>
                    <a:lnTo>
                      <a:pt x="861" y="266"/>
                    </a:lnTo>
                    <a:lnTo>
                      <a:pt x="861" y="266"/>
                    </a:lnTo>
                    <a:lnTo>
                      <a:pt x="858" y="269"/>
                    </a:lnTo>
                    <a:lnTo>
                      <a:pt x="858" y="269"/>
                    </a:lnTo>
                    <a:lnTo>
                      <a:pt x="857" y="277"/>
                    </a:lnTo>
                    <a:lnTo>
                      <a:pt x="857" y="289"/>
                    </a:lnTo>
                    <a:lnTo>
                      <a:pt x="850" y="303"/>
                    </a:lnTo>
                    <a:lnTo>
                      <a:pt x="845" y="313"/>
                    </a:lnTo>
                    <a:lnTo>
                      <a:pt x="843" y="320"/>
                    </a:lnTo>
                    <a:lnTo>
                      <a:pt x="842" y="329"/>
                    </a:lnTo>
                    <a:lnTo>
                      <a:pt x="841" y="338"/>
                    </a:lnTo>
                    <a:lnTo>
                      <a:pt x="839" y="348"/>
                    </a:lnTo>
                    <a:lnTo>
                      <a:pt x="838" y="351"/>
                    </a:lnTo>
                    <a:lnTo>
                      <a:pt x="838" y="351"/>
                    </a:lnTo>
                    <a:lnTo>
                      <a:pt x="837" y="356"/>
                    </a:lnTo>
                    <a:lnTo>
                      <a:pt x="835" y="360"/>
                    </a:lnTo>
                    <a:lnTo>
                      <a:pt x="835" y="360"/>
                    </a:lnTo>
                    <a:lnTo>
                      <a:pt x="835" y="367"/>
                    </a:lnTo>
                    <a:lnTo>
                      <a:pt x="837" y="370"/>
                    </a:lnTo>
                    <a:lnTo>
                      <a:pt x="837" y="370"/>
                    </a:lnTo>
                    <a:lnTo>
                      <a:pt x="839" y="374"/>
                    </a:lnTo>
                    <a:lnTo>
                      <a:pt x="841" y="376"/>
                    </a:lnTo>
                    <a:lnTo>
                      <a:pt x="841" y="376"/>
                    </a:lnTo>
                    <a:lnTo>
                      <a:pt x="842" y="379"/>
                    </a:lnTo>
                    <a:lnTo>
                      <a:pt x="842" y="381"/>
                    </a:lnTo>
                    <a:lnTo>
                      <a:pt x="841" y="384"/>
                    </a:lnTo>
                    <a:lnTo>
                      <a:pt x="837" y="385"/>
                    </a:lnTo>
                    <a:lnTo>
                      <a:pt x="830" y="387"/>
                    </a:lnTo>
                    <a:lnTo>
                      <a:pt x="820" y="388"/>
                    </a:lnTo>
                    <a:lnTo>
                      <a:pt x="813" y="388"/>
                    </a:lnTo>
                    <a:lnTo>
                      <a:pt x="808" y="387"/>
                    </a:lnTo>
                    <a:lnTo>
                      <a:pt x="807" y="386"/>
                    </a:lnTo>
                    <a:lnTo>
                      <a:pt x="804" y="384"/>
                    </a:lnTo>
                    <a:lnTo>
                      <a:pt x="804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0" y="385"/>
                    </a:lnTo>
                    <a:lnTo>
                      <a:pt x="800" y="385"/>
                    </a:lnTo>
                    <a:lnTo>
                      <a:pt x="799" y="387"/>
                    </a:lnTo>
                    <a:lnTo>
                      <a:pt x="799" y="387"/>
                    </a:lnTo>
                    <a:lnTo>
                      <a:pt x="800" y="396"/>
                    </a:lnTo>
                    <a:lnTo>
                      <a:pt x="799" y="397"/>
                    </a:lnTo>
                    <a:lnTo>
                      <a:pt x="798" y="399"/>
                    </a:lnTo>
                    <a:lnTo>
                      <a:pt x="793" y="404"/>
                    </a:lnTo>
                    <a:lnTo>
                      <a:pt x="781" y="413"/>
                    </a:lnTo>
                    <a:lnTo>
                      <a:pt x="775" y="421"/>
                    </a:lnTo>
                    <a:lnTo>
                      <a:pt x="769" y="428"/>
                    </a:lnTo>
                    <a:lnTo>
                      <a:pt x="763" y="434"/>
                    </a:lnTo>
                    <a:lnTo>
                      <a:pt x="758" y="438"/>
                    </a:lnTo>
                    <a:lnTo>
                      <a:pt x="757" y="440"/>
                    </a:lnTo>
                    <a:lnTo>
                      <a:pt x="757" y="440"/>
                    </a:lnTo>
                    <a:lnTo>
                      <a:pt x="756" y="442"/>
                    </a:lnTo>
                    <a:lnTo>
                      <a:pt x="753" y="446"/>
                    </a:lnTo>
                    <a:lnTo>
                      <a:pt x="753" y="446"/>
                    </a:lnTo>
                    <a:lnTo>
                      <a:pt x="751" y="456"/>
                    </a:lnTo>
                    <a:lnTo>
                      <a:pt x="750" y="461"/>
                    </a:lnTo>
                    <a:lnTo>
                      <a:pt x="749" y="462"/>
                    </a:lnTo>
                    <a:lnTo>
                      <a:pt x="740" y="466"/>
                    </a:lnTo>
                    <a:lnTo>
                      <a:pt x="736" y="469"/>
                    </a:lnTo>
                    <a:lnTo>
                      <a:pt x="734" y="473"/>
                    </a:lnTo>
                    <a:lnTo>
                      <a:pt x="733" y="475"/>
                    </a:lnTo>
                    <a:lnTo>
                      <a:pt x="728" y="480"/>
                    </a:lnTo>
                    <a:lnTo>
                      <a:pt x="726" y="484"/>
                    </a:lnTo>
                    <a:lnTo>
                      <a:pt x="726" y="484"/>
                    </a:lnTo>
                    <a:lnTo>
                      <a:pt x="726" y="488"/>
                    </a:lnTo>
                    <a:lnTo>
                      <a:pt x="726" y="488"/>
                    </a:lnTo>
                    <a:lnTo>
                      <a:pt x="727" y="491"/>
                    </a:lnTo>
                    <a:lnTo>
                      <a:pt x="731" y="496"/>
                    </a:lnTo>
                    <a:lnTo>
                      <a:pt x="732" y="498"/>
                    </a:lnTo>
                    <a:lnTo>
                      <a:pt x="732" y="503"/>
                    </a:lnTo>
                    <a:lnTo>
                      <a:pt x="732" y="504"/>
                    </a:lnTo>
                    <a:lnTo>
                      <a:pt x="728" y="506"/>
                    </a:lnTo>
                    <a:lnTo>
                      <a:pt x="725" y="509"/>
                    </a:lnTo>
                    <a:lnTo>
                      <a:pt x="725" y="509"/>
                    </a:lnTo>
                    <a:lnTo>
                      <a:pt x="721" y="512"/>
                    </a:lnTo>
                    <a:lnTo>
                      <a:pt x="719" y="514"/>
                    </a:lnTo>
                    <a:lnTo>
                      <a:pt x="719" y="515"/>
                    </a:lnTo>
                    <a:lnTo>
                      <a:pt x="719" y="516"/>
                    </a:lnTo>
                    <a:lnTo>
                      <a:pt x="719" y="517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26" y="518"/>
                    </a:lnTo>
                    <a:lnTo>
                      <a:pt x="726" y="518"/>
                    </a:lnTo>
                    <a:lnTo>
                      <a:pt x="731" y="517"/>
                    </a:lnTo>
                    <a:lnTo>
                      <a:pt x="731" y="517"/>
                    </a:lnTo>
                    <a:lnTo>
                      <a:pt x="734" y="516"/>
                    </a:lnTo>
                    <a:lnTo>
                      <a:pt x="734" y="516"/>
                    </a:lnTo>
                    <a:lnTo>
                      <a:pt x="738" y="514"/>
                    </a:lnTo>
                    <a:lnTo>
                      <a:pt x="738" y="514"/>
                    </a:lnTo>
                    <a:lnTo>
                      <a:pt x="742" y="508"/>
                    </a:lnTo>
                    <a:lnTo>
                      <a:pt x="745" y="503"/>
                    </a:lnTo>
                    <a:lnTo>
                      <a:pt x="749" y="499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9" y="496"/>
                    </a:lnTo>
                    <a:lnTo>
                      <a:pt x="769" y="496"/>
                    </a:lnTo>
                    <a:lnTo>
                      <a:pt x="771" y="496"/>
                    </a:lnTo>
                    <a:lnTo>
                      <a:pt x="774" y="498"/>
                    </a:lnTo>
                    <a:lnTo>
                      <a:pt x="780" y="504"/>
                    </a:lnTo>
                    <a:lnTo>
                      <a:pt x="780" y="505"/>
                    </a:lnTo>
                    <a:lnTo>
                      <a:pt x="780" y="509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18"/>
                    </a:lnTo>
                    <a:lnTo>
                      <a:pt x="781" y="523"/>
                    </a:lnTo>
                    <a:lnTo>
                      <a:pt x="786" y="533"/>
                    </a:lnTo>
                    <a:lnTo>
                      <a:pt x="790" y="541"/>
                    </a:lnTo>
                    <a:lnTo>
                      <a:pt x="792" y="546"/>
                    </a:lnTo>
                    <a:lnTo>
                      <a:pt x="792" y="547"/>
                    </a:lnTo>
                    <a:lnTo>
                      <a:pt x="789" y="550"/>
                    </a:lnTo>
                    <a:lnTo>
                      <a:pt x="787" y="552"/>
                    </a:lnTo>
                    <a:lnTo>
                      <a:pt x="787" y="552"/>
                    </a:lnTo>
                    <a:lnTo>
                      <a:pt x="784" y="554"/>
                    </a:lnTo>
                    <a:lnTo>
                      <a:pt x="780" y="556"/>
                    </a:lnTo>
                    <a:lnTo>
                      <a:pt x="775" y="561"/>
                    </a:lnTo>
                    <a:lnTo>
                      <a:pt x="775" y="562"/>
                    </a:lnTo>
                    <a:lnTo>
                      <a:pt x="775" y="564"/>
                    </a:lnTo>
                    <a:lnTo>
                      <a:pt x="779" y="565"/>
                    </a:lnTo>
                    <a:lnTo>
                      <a:pt x="781" y="567"/>
                    </a:lnTo>
                    <a:lnTo>
                      <a:pt x="786" y="572"/>
                    </a:lnTo>
                    <a:lnTo>
                      <a:pt x="792" y="587"/>
                    </a:lnTo>
                    <a:lnTo>
                      <a:pt x="793" y="589"/>
                    </a:lnTo>
                    <a:lnTo>
                      <a:pt x="794" y="589"/>
                    </a:lnTo>
                    <a:lnTo>
                      <a:pt x="796" y="590"/>
                    </a:lnTo>
                    <a:lnTo>
                      <a:pt x="804" y="597"/>
                    </a:lnTo>
                    <a:lnTo>
                      <a:pt x="804" y="603"/>
                    </a:lnTo>
                    <a:lnTo>
                      <a:pt x="802" y="605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4" y="615"/>
                    </a:lnTo>
                    <a:lnTo>
                      <a:pt x="790" y="618"/>
                    </a:lnTo>
                    <a:lnTo>
                      <a:pt x="786" y="621"/>
                    </a:lnTo>
                    <a:lnTo>
                      <a:pt x="782" y="622"/>
                    </a:lnTo>
                    <a:lnTo>
                      <a:pt x="782" y="622"/>
                    </a:lnTo>
                    <a:lnTo>
                      <a:pt x="774" y="624"/>
                    </a:lnTo>
                    <a:lnTo>
                      <a:pt x="768" y="626"/>
                    </a:lnTo>
                    <a:lnTo>
                      <a:pt x="763" y="628"/>
                    </a:lnTo>
                    <a:lnTo>
                      <a:pt x="763" y="628"/>
                    </a:lnTo>
                    <a:lnTo>
                      <a:pt x="762" y="629"/>
                    </a:lnTo>
                    <a:lnTo>
                      <a:pt x="762" y="629"/>
                    </a:lnTo>
                    <a:lnTo>
                      <a:pt x="761" y="632"/>
                    </a:lnTo>
                    <a:lnTo>
                      <a:pt x="761" y="632"/>
                    </a:lnTo>
                    <a:lnTo>
                      <a:pt x="762" y="635"/>
                    </a:lnTo>
                    <a:lnTo>
                      <a:pt x="762" y="635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3" y="649"/>
                    </a:lnTo>
                    <a:lnTo>
                      <a:pt x="781" y="653"/>
                    </a:lnTo>
                    <a:lnTo>
                      <a:pt x="784" y="654"/>
                    </a:lnTo>
                    <a:lnTo>
                      <a:pt x="787" y="659"/>
                    </a:lnTo>
                    <a:lnTo>
                      <a:pt x="792" y="669"/>
                    </a:lnTo>
                    <a:lnTo>
                      <a:pt x="792" y="672"/>
                    </a:lnTo>
                    <a:lnTo>
                      <a:pt x="790" y="673"/>
                    </a:lnTo>
                    <a:lnTo>
                      <a:pt x="788" y="676"/>
                    </a:lnTo>
                    <a:lnTo>
                      <a:pt x="780" y="682"/>
                    </a:lnTo>
                    <a:lnTo>
                      <a:pt x="776" y="684"/>
                    </a:lnTo>
                    <a:lnTo>
                      <a:pt x="776" y="684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92"/>
                    </a:lnTo>
                    <a:lnTo>
                      <a:pt x="774" y="692"/>
                    </a:lnTo>
                    <a:lnTo>
                      <a:pt x="775" y="696"/>
                    </a:lnTo>
                    <a:lnTo>
                      <a:pt x="776" y="701"/>
                    </a:lnTo>
                    <a:lnTo>
                      <a:pt x="781" y="708"/>
                    </a:lnTo>
                    <a:lnTo>
                      <a:pt x="787" y="714"/>
                    </a:lnTo>
                    <a:lnTo>
                      <a:pt x="795" y="720"/>
                    </a:lnTo>
                    <a:lnTo>
                      <a:pt x="795" y="720"/>
                    </a:lnTo>
                    <a:lnTo>
                      <a:pt x="805" y="725"/>
                    </a:lnTo>
                    <a:lnTo>
                      <a:pt x="814" y="728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5" y="733"/>
                    </a:lnTo>
                    <a:lnTo>
                      <a:pt x="836" y="734"/>
                    </a:lnTo>
                    <a:lnTo>
                      <a:pt x="836" y="735"/>
                    </a:lnTo>
                    <a:lnTo>
                      <a:pt x="835" y="738"/>
                    </a:lnTo>
                    <a:lnTo>
                      <a:pt x="832" y="745"/>
                    </a:lnTo>
                    <a:lnTo>
                      <a:pt x="826" y="752"/>
                    </a:lnTo>
                    <a:lnTo>
                      <a:pt x="821" y="757"/>
                    </a:lnTo>
                    <a:lnTo>
                      <a:pt x="821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566"/>
              <p:cNvSpPr>
                <a:spLocks/>
              </p:cNvSpPr>
              <p:nvPr/>
            </p:nvSpPr>
            <p:spPr bwMode="auto">
              <a:xfrm>
                <a:off x="3251201" y="4872038"/>
                <a:ext cx="1495425" cy="1308100"/>
              </a:xfrm>
              <a:custGeom>
                <a:avLst/>
                <a:gdLst>
                  <a:gd name="T0" fmla="*/ 845 w 942"/>
                  <a:gd name="T1" fmla="*/ 261 h 824"/>
                  <a:gd name="T2" fmla="*/ 801 w 942"/>
                  <a:gd name="T3" fmla="*/ 228 h 824"/>
                  <a:gd name="T4" fmla="*/ 748 w 942"/>
                  <a:gd name="T5" fmla="*/ 211 h 824"/>
                  <a:gd name="T6" fmla="*/ 693 w 942"/>
                  <a:gd name="T7" fmla="*/ 212 h 824"/>
                  <a:gd name="T8" fmla="*/ 652 w 942"/>
                  <a:gd name="T9" fmla="*/ 197 h 824"/>
                  <a:gd name="T10" fmla="*/ 601 w 942"/>
                  <a:gd name="T11" fmla="*/ 157 h 824"/>
                  <a:gd name="T12" fmla="*/ 601 w 942"/>
                  <a:gd name="T13" fmla="*/ 151 h 824"/>
                  <a:gd name="T14" fmla="*/ 560 w 942"/>
                  <a:gd name="T15" fmla="*/ 128 h 824"/>
                  <a:gd name="T16" fmla="*/ 490 w 942"/>
                  <a:gd name="T17" fmla="*/ 105 h 824"/>
                  <a:gd name="T18" fmla="*/ 445 w 942"/>
                  <a:gd name="T19" fmla="*/ 97 h 824"/>
                  <a:gd name="T20" fmla="*/ 330 w 942"/>
                  <a:gd name="T21" fmla="*/ 69 h 824"/>
                  <a:gd name="T22" fmla="*/ 277 w 942"/>
                  <a:gd name="T23" fmla="*/ 39 h 824"/>
                  <a:gd name="T24" fmla="*/ 168 w 942"/>
                  <a:gd name="T25" fmla="*/ 27 h 824"/>
                  <a:gd name="T26" fmla="*/ 129 w 942"/>
                  <a:gd name="T27" fmla="*/ 5 h 824"/>
                  <a:gd name="T28" fmla="*/ 89 w 942"/>
                  <a:gd name="T29" fmla="*/ 16 h 824"/>
                  <a:gd name="T30" fmla="*/ 89 w 942"/>
                  <a:gd name="T31" fmla="*/ 32 h 824"/>
                  <a:gd name="T32" fmla="*/ 38 w 942"/>
                  <a:gd name="T33" fmla="*/ 25 h 824"/>
                  <a:gd name="T34" fmla="*/ 12 w 942"/>
                  <a:gd name="T35" fmla="*/ 57 h 824"/>
                  <a:gd name="T36" fmla="*/ 13 w 942"/>
                  <a:gd name="T37" fmla="*/ 91 h 824"/>
                  <a:gd name="T38" fmla="*/ 32 w 942"/>
                  <a:gd name="T39" fmla="*/ 87 h 824"/>
                  <a:gd name="T40" fmla="*/ 25 w 942"/>
                  <a:gd name="T41" fmla="*/ 122 h 824"/>
                  <a:gd name="T42" fmla="*/ 36 w 942"/>
                  <a:gd name="T43" fmla="*/ 130 h 824"/>
                  <a:gd name="T44" fmla="*/ 54 w 942"/>
                  <a:gd name="T45" fmla="*/ 151 h 824"/>
                  <a:gd name="T46" fmla="*/ 60 w 942"/>
                  <a:gd name="T47" fmla="*/ 176 h 824"/>
                  <a:gd name="T48" fmla="*/ 78 w 942"/>
                  <a:gd name="T49" fmla="*/ 181 h 824"/>
                  <a:gd name="T50" fmla="*/ 135 w 942"/>
                  <a:gd name="T51" fmla="*/ 193 h 824"/>
                  <a:gd name="T52" fmla="*/ 180 w 942"/>
                  <a:gd name="T53" fmla="*/ 205 h 824"/>
                  <a:gd name="T54" fmla="*/ 184 w 942"/>
                  <a:gd name="T55" fmla="*/ 233 h 824"/>
                  <a:gd name="T56" fmla="*/ 190 w 942"/>
                  <a:gd name="T57" fmla="*/ 258 h 824"/>
                  <a:gd name="T58" fmla="*/ 135 w 942"/>
                  <a:gd name="T59" fmla="*/ 290 h 824"/>
                  <a:gd name="T60" fmla="*/ 125 w 942"/>
                  <a:gd name="T61" fmla="*/ 346 h 824"/>
                  <a:gd name="T62" fmla="*/ 109 w 942"/>
                  <a:gd name="T63" fmla="*/ 367 h 824"/>
                  <a:gd name="T64" fmla="*/ 103 w 942"/>
                  <a:gd name="T65" fmla="*/ 405 h 824"/>
                  <a:gd name="T66" fmla="*/ 66 w 942"/>
                  <a:gd name="T67" fmla="*/ 421 h 824"/>
                  <a:gd name="T68" fmla="*/ 62 w 942"/>
                  <a:gd name="T69" fmla="*/ 451 h 824"/>
                  <a:gd name="T70" fmla="*/ 79 w 942"/>
                  <a:gd name="T71" fmla="*/ 495 h 824"/>
                  <a:gd name="T72" fmla="*/ 48 w 942"/>
                  <a:gd name="T73" fmla="*/ 528 h 824"/>
                  <a:gd name="T74" fmla="*/ 60 w 942"/>
                  <a:gd name="T75" fmla="*/ 577 h 824"/>
                  <a:gd name="T76" fmla="*/ 24 w 942"/>
                  <a:gd name="T77" fmla="*/ 604 h 824"/>
                  <a:gd name="T78" fmla="*/ 30 w 942"/>
                  <a:gd name="T79" fmla="*/ 678 h 824"/>
                  <a:gd name="T80" fmla="*/ 74 w 942"/>
                  <a:gd name="T81" fmla="*/ 730 h 824"/>
                  <a:gd name="T82" fmla="*/ 82 w 942"/>
                  <a:gd name="T83" fmla="*/ 769 h 824"/>
                  <a:gd name="T84" fmla="*/ 132 w 942"/>
                  <a:gd name="T85" fmla="*/ 810 h 824"/>
                  <a:gd name="T86" fmla="*/ 178 w 942"/>
                  <a:gd name="T87" fmla="*/ 790 h 824"/>
                  <a:gd name="T88" fmla="*/ 271 w 942"/>
                  <a:gd name="T89" fmla="*/ 779 h 824"/>
                  <a:gd name="T90" fmla="*/ 353 w 942"/>
                  <a:gd name="T91" fmla="*/ 790 h 824"/>
                  <a:gd name="T92" fmla="*/ 409 w 942"/>
                  <a:gd name="T93" fmla="*/ 792 h 824"/>
                  <a:gd name="T94" fmla="*/ 444 w 942"/>
                  <a:gd name="T95" fmla="*/ 799 h 824"/>
                  <a:gd name="T96" fmla="*/ 500 w 942"/>
                  <a:gd name="T97" fmla="*/ 738 h 824"/>
                  <a:gd name="T98" fmla="*/ 565 w 942"/>
                  <a:gd name="T99" fmla="*/ 727 h 824"/>
                  <a:gd name="T100" fmla="*/ 577 w 942"/>
                  <a:gd name="T101" fmla="*/ 686 h 824"/>
                  <a:gd name="T102" fmla="*/ 631 w 942"/>
                  <a:gd name="T103" fmla="*/ 640 h 824"/>
                  <a:gd name="T104" fmla="*/ 642 w 942"/>
                  <a:gd name="T105" fmla="*/ 604 h 824"/>
                  <a:gd name="T106" fmla="*/ 656 w 942"/>
                  <a:gd name="T107" fmla="*/ 501 h 824"/>
                  <a:gd name="T108" fmla="*/ 735 w 942"/>
                  <a:gd name="T109" fmla="*/ 432 h 824"/>
                  <a:gd name="T110" fmla="*/ 738 w 942"/>
                  <a:gd name="T111" fmla="*/ 405 h 824"/>
                  <a:gd name="T112" fmla="*/ 847 w 942"/>
                  <a:gd name="T113" fmla="*/ 378 h 824"/>
                  <a:gd name="T114" fmla="*/ 931 w 942"/>
                  <a:gd name="T115" fmla="*/ 324 h 824"/>
                  <a:gd name="T116" fmla="*/ 934 w 942"/>
                  <a:gd name="T117" fmla="*/ 292 h 824"/>
                  <a:gd name="T118" fmla="*/ 916 w 942"/>
                  <a:gd name="T119" fmla="*/ 26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2" h="824">
                    <a:moveTo>
                      <a:pt x="894" y="274"/>
                    </a:moveTo>
                    <a:lnTo>
                      <a:pt x="890" y="274"/>
                    </a:lnTo>
                    <a:lnTo>
                      <a:pt x="881" y="271"/>
                    </a:lnTo>
                    <a:lnTo>
                      <a:pt x="875" y="268"/>
                    </a:lnTo>
                    <a:lnTo>
                      <a:pt x="867" y="265"/>
                    </a:lnTo>
                    <a:lnTo>
                      <a:pt x="860" y="264"/>
                    </a:lnTo>
                    <a:lnTo>
                      <a:pt x="853" y="262"/>
                    </a:lnTo>
                    <a:lnTo>
                      <a:pt x="848" y="262"/>
                    </a:lnTo>
                    <a:lnTo>
                      <a:pt x="845" y="261"/>
                    </a:lnTo>
                    <a:lnTo>
                      <a:pt x="845" y="261"/>
                    </a:lnTo>
                    <a:lnTo>
                      <a:pt x="833" y="258"/>
                    </a:lnTo>
                    <a:lnTo>
                      <a:pt x="823" y="256"/>
                    </a:lnTo>
                    <a:lnTo>
                      <a:pt x="820" y="255"/>
                    </a:lnTo>
                    <a:lnTo>
                      <a:pt x="818" y="252"/>
                    </a:lnTo>
                    <a:lnTo>
                      <a:pt x="814" y="247"/>
                    </a:lnTo>
                    <a:lnTo>
                      <a:pt x="811" y="244"/>
                    </a:lnTo>
                    <a:lnTo>
                      <a:pt x="807" y="242"/>
                    </a:lnTo>
                    <a:lnTo>
                      <a:pt x="806" y="240"/>
                    </a:lnTo>
                    <a:lnTo>
                      <a:pt x="802" y="230"/>
                    </a:lnTo>
                    <a:lnTo>
                      <a:pt x="801" y="228"/>
                    </a:lnTo>
                    <a:lnTo>
                      <a:pt x="800" y="228"/>
                    </a:lnTo>
                    <a:lnTo>
                      <a:pt x="795" y="227"/>
                    </a:lnTo>
                    <a:lnTo>
                      <a:pt x="792" y="227"/>
                    </a:lnTo>
                    <a:lnTo>
                      <a:pt x="785" y="223"/>
                    </a:lnTo>
                    <a:lnTo>
                      <a:pt x="770" y="216"/>
                    </a:lnTo>
                    <a:lnTo>
                      <a:pt x="762" y="211"/>
                    </a:lnTo>
                    <a:lnTo>
                      <a:pt x="755" y="210"/>
                    </a:lnTo>
                    <a:lnTo>
                      <a:pt x="752" y="210"/>
                    </a:lnTo>
                    <a:lnTo>
                      <a:pt x="750" y="210"/>
                    </a:lnTo>
                    <a:lnTo>
                      <a:pt x="748" y="211"/>
                    </a:lnTo>
                    <a:lnTo>
                      <a:pt x="748" y="221"/>
                    </a:lnTo>
                    <a:lnTo>
                      <a:pt x="748" y="222"/>
                    </a:lnTo>
                    <a:lnTo>
                      <a:pt x="746" y="222"/>
                    </a:lnTo>
                    <a:lnTo>
                      <a:pt x="742" y="223"/>
                    </a:lnTo>
                    <a:lnTo>
                      <a:pt x="732" y="222"/>
                    </a:lnTo>
                    <a:lnTo>
                      <a:pt x="719" y="219"/>
                    </a:lnTo>
                    <a:lnTo>
                      <a:pt x="712" y="217"/>
                    </a:lnTo>
                    <a:lnTo>
                      <a:pt x="702" y="217"/>
                    </a:lnTo>
                    <a:lnTo>
                      <a:pt x="700" y="216"/>
                    </a:lnTo>
                    <a:lnTo>
                      <a:pt x="693" y="212"/>
                    </a:lnTo>
                    <a:lnTo>
                      <a:pt x="686" y="207"/>
                    </a:lnTo>
                    <a:lnTo>
                      <a:pt x="680" y="203"/>
                    </a:lnTo>
                    <a:lnTo>
                      <a:pt x="675" y="199"/>
                    </a:lnTo>
                    <a:lnTo>
                      <a:pt x="671" y="199"/>
                    </a:lnTo>
                    <a:lnTo>
                      <a:pt x="669" y="200"/>
                    </a:lnTo>
                    <a:lnTo>
                      <a:pt x="665" y="202"/>
                    </a:lnTo>
                    <a:lnTo>
                      <a:pt x="662" y="203"/>
                    </a:lnTo>
                    <a:lnTo>
                      <a:pt x="659" y="202"/>
                    </a:lnTo>
                    <a:lnTo>
                      <a:pt x="656" y="199"/>
                    </a:lnTo>
                    <a:lnTo>
                      <a:pt x="652" y="197"/>
                    </a:lnTo>
                    <a:lnTo>
                      <a:pt x="646" y="187"/>
                    </a:lnTo>
                    <a:lnTo>
                      <a:pt x="643" y="185"/>
                    </a:lnTo>
                    <a:lnTo>
                      <a:pt x="638" y="181"/>
                    </a:lnTo>
                    <a:lnTo>
                      <a:pt x="630" y="178"/>
                    </a:lnTo>
                    <a:lnTo>
                      <a:pt x="612" y="169"/>
                    </a:lnTo>
                    <a:lnTo>
                      <a:pt x="609" y="167"/>
                    </a:lnTo>
                    <a:lnTo>
                      <a:pt x="607" y="163"/>
                    </a:lnTo>
                    <a:lnTo>
                      <a:pt x="605" y="159"/>
                    </a:lnTo>
                    <a:lnTo>
                      <a:pt x="602" y="157"/>
                    </a:lnTo>
                    <a:lnTo>
                      <a:pt x="601" y="157"/>
                    </a:lnTo>
                    <a:lnTo>
                      <a:pt x="600" y="157"/>
                    </a:lnTo>
                    <a:lnTo>
                      <a:pt x="599" y="160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3"/>
                    </a:lnTo>
                    <a:lnTo>
                      <a:pt x="593" y="163"/>
                    </a:lnTo>
                    <a:lnTo>
                      <a:pt x="593" y="162"/>
                    </a:lnTo>
                    <a:lnTo>
                      <a:pt x="594" y="15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5"/>
                    </a:lnTo>
                    <a:lnTo>
                      <a:pt x="597" y="144"/>
                    </a:lnTo>
                    <a:lnTo>
                      <a:pt x="593" y="142"/>
                    </a:lnTo>
                    <a:lnTo>
                      <a:pt x="585" y="141"/>
                    </a:lnTo>
                    <a:lnTo>
                      <a:pt x="580" y="138"/>
                    </a:lnTo>
                    <a:lnTo>
                      <a:pt x="576" y="134"/>
                    </a:lnTo>
                    <a:lnTo>
                      <a:pt x="571" y="128"/>
                    </a:lnTo>
                    <a:lnTo>
                      <a:pt x="564" y="126"/>
                    </a:lnTo>
                    <a:lnTo>
                      <a:pt x="560" y="128"/>
                    </a:lnTo>
                    <a:lnTo>
                      <a:pt x="556" y="130"/>
                    </a:lnTo>
                    <a:lnTo>
                      <a:pt x="549" y="131"/>
                    </a:lnTo>
                    <a:lnTo>
                      <a:pt x="545" y="131"/>
                    </a:lnTo>
                    <a:lnTo>
                      <a:pt x="541" y="130"/>
                    </a:lnTo>
                    <a:lnTo>
                      <a:pt x="533" y="128"/>
                    </a:lnTo>
                    <a:lnTo>
                      <a:pt x="526" y="123"/>
                    </a:lnTo>
                    <a:lnTo>
                      <a:pt x="519" y="119"/>
                    </a:lnTo>
                    <a:lnTo>
                      <a:pt x="507" y="111"/>
                    </a:lnTo>
                    <a:lnTo>
                      <a:pt x="500" y="109"/>
                    </a:lnTo>
                    <a:lnTo>
                      <a:pt x="490" y="105"/>
                    </a:lnTo>
                    <a:lnTo>
                      <a:pt x="489" y="106"/>
                    </a:lnTo>
                    <a:lnTo>
                      <a:pt x="485" y="109"/>
                    </a:lnTo>
                    <a:lnTo>
                      <a:pt x="482" y="110"/>
                    </a:lnTo>
                    <a:lnTo>
                      <a:pt x="478" y="111"/>
                    </a:lnTo>
                    <a:lnTo>
                      <a:pt x="472" y="111"/>
                    </a:lnTo>
                    <a:lnTo>
                      <a:pt x="469" y="110"/>
                    </a:lnTo>
                    <a:lnTo>
                      <a:pt x="459" y="105"/>
                    </a:lnTo>
                    <a:lnTo>
                      <a:pt x="452" y="103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1" y="94"/>
                    </a:lnTo>
                    <a:lnTo>
                      <a:pt x="436" y="93"/>
                    </a:lnTo>
                    <a:lnTo>
                      <a:pt x="401" y="93"/>
                    </a:lnTo>
                    <a:lnTo>
                      <a:pt x="394" y="93"/>
                    </a:lnTo>
                    <a:lnTo>
                      <a:pt x="383" y="91"/>
                    </a:lnTo>
                    <a:lnTo>
                      <a:pt x="371" y="87"/>
                    </a:lnTo>
                    <a:lnTo>
                      <a:pt x="365" y="86"/>
                    </a:lnTo>
                    <a:lnTo>
                      <a:pt x="359" y="82"/>
                    </a:lnTo>
                    <a:lnTo>
                      <a:pt x="346" y="76"/>
                    </a:lnTo>
                    <a:lnTo>
                      <a:pt x="330" y="69"/>
                    </a:lnTo>
                    <a:lnTo>
                      <a:pt x="317" y="64"/>
                    </a:lnTo>
                    <a:lnTo>
                      <a:pt x="306" y="62"/>
                    </a:lnTo>
                    <a:lnTo>
                      <a:pt x="295" y="58"/>
                    </a:lnTo>
                    <a:lnTo>
                      <a:pt x="289" y="56"/>
                    </a:lnTo>
                    <a:lnTo>
                      <a:pt x="285" y="51"/>
                    </a:lnTo>
                    <a:lnTo>
                      <a:pt x="283" y="47"/>
                    </a:lnTo>
                    <a:lnTo>
                      <a:pt x="280" y="43"/>
                    </a:lnTo>
                    <a:lnTo>
                      <a:pt x="279" y="41"/>
                    </a:lnTo>
                    <a:lnTo>
                      <a:pt x="278" y="39"/>
                    </a:lnTo>
                    <a:lnTo>
                      <a:pt x="277" y="39"/>
                    </a:lnTo>
                    <a:lnTo>
                      <a:pt x="274" y="41"/>
                    </a:lnTo>
                    <a:lnTo>
                      <a:pt x="270" y="43"/>
                    </a:lnTo>
                    <a:lnTo>
                      <a:pt x="266" y="45"/>
                    </a:lnTo>
                    <a:lnTo>
                      <a:pt x="261" y="45"/>
                    </a:lnTo>
                    <a:lnTo>
                      <a:pt x="253" y="45"/>
                    </a:lnTo>
                    <a:lnTo>
                      <a:pt x="206" y="37"/>
                    </a:lnTo>
                    <a:lnTo>
                      <a:pt x="181" y="32"/>
                    </a:lnTo>
                    <a:lnTo>
                      <a:pt x="172" y="30"/>
                    </a:lnTo>
                    <a:lnTo>
                      <a:pt x="171" y="29"/>
                    </a:lnTo>
                    <a:lnTo>
                      <a:pt x="168" y="27"/>
                    </a:lnTo>
                    <a:lnTo>
                      <a:pt x="166" y="23"/>
                    </a:lnTo>
                    <a:lnTo>
                      <a:pt x="162" y="17"/>
                    </a:lnTo>
                    <a:lnTo>
                      <a:pt x="160" y="11"/>
                    </a:lnTo>
                    <a:lnTo>
                      <a:pt x="154" y="7"/>
                    </a:lnTo>
                    <a:lnTo>
                      <a:pt x="150" y="5"/>
                    </a:lnTo>
                    <a:lnTo>
                      <a:pt x="142" y="5"/>
                    </a:lnTo>
                    <a:lnTo>
                      <a:pt x="137" y="6"/>
                    </a:lnTo>
                    <a:lnTo>
                      <a:pt x="132" y="6"/>
                    </a:lnTo>
                    <a:lnTo>
                      <a:pt x="130" y="5"/>
                    </a:lnTo>
                    <a:lnTo>
                      <a:pt x="129" y="5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91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3" y="16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4" y="27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89" y="32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67" y="30"/>
                    </a:lnTo>
                    <a:lnTo>
                      <a:pt x="60" y="30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43" y="24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2" y="29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0" y="47"/>
                    </a:lnTo>
                    <a:lnTo>
                      <a:pt x="12" y="57"/>
                    </a:lnTo>
                    <a:lnTo>
                      <a:pt x="13" y="64"/>
                    </a:lnTo>
                    <a:lnTo>
                      <a:pt x="14" y="72"/>
                    </a:lnTo>
                    <a:lnTo>
                      <a:pt x="18" y="76"/>
                    </a:lnTo>
                    <a:lnTo>
                      <a:pt x="19" y="78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3" y="88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9" y="93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1" y="92"/>
                    </a:lnTo>
                    <a:lnTo>
                      <a:pt x="29" y="95"/>
                    </a:lnTo>
                    <a:lnTo>
                      <a:pt x="24" y="103"/>
                    </a:lnTo>
                    <a:lnTo>
                      <a:pt x="23" y="106"/>
                    </a:lnTo>
                    <a:lnTo>
                      <a:pt x="22" y="109"/>
                    </a:lnTo>
                    <a:lnTo>
                      <a:pt x="23" y="113"/>
                    </a:lnTo>
                    <a:lnTo>
                      <a:pt x="25" y="117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3" y="129"/>
                    </a:lnTo>
                    <a:lnTo>
                      <a:pt x="24" y="130"/>
                    </a:lnTo>
                    <a:lnTo>
                      <a:pt x="29" y="130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19" y="143"/>
                    </a:lnTo>
                    <a:lnTo>
                      <a:pt x="13" y="151"/>
                    </a:lnTo>
                    <a:lnTo>
                      <a:pt x="7" y="160"/>
                    </a:lnTo>
                    <a:lnTo>
                      <a:pt x="6" y="167"/>
                    </a:lnTo>
                    <a:lnTo>
                      <a:pt x="19" y="159"/>
                    </a:lnTo>
                    <a:lnTo>
                      <a:pt x="25" y="155"/>
                    </a:lnTo>
                    <a:lnTo>
                      <a:pt x="30" y="154"/>
                    </a:lnTo>
                    <a:lnTo>
                      <a:pt x="49" y="154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8" y="165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1" y="175"/>
                    </a:lnTo>
                    <a:lnTo>
                      <a:pt x="60" y="176"/>
                    </a:lnTo>
                    <a:lnTo>
                      <a:pt x="60" y="178"/>
                    </a:lnTo>
                    <a:lnTo>
                      <a:pt x="58" y="184"/>
                    </a:lnTo>
                    <a:lnTo>
                      <a:pt x="60" y="186"/>
                    </a:lnTo>
                    <a:lnTo>
                      <a:pt x="63" y="187"/>
                    </a:lnTo>
                    <a:lnTo>
                      <a:pt x="66" y="187"/>
                    </a:lnTo>
                    <a:lnTo>
                      <a:pt x="67" y="186"/>
                    </a:lnTo>
                    <a:lnTo>
                      <a:pt x="72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92" y="188"/>
                    </a:lnTo>
                    <a:lnTo>
                      <a:pt x="105" y="194"/>
                    </a:lnTo>
                    <a:lnTo>
                      <a:pt x="111" y="197"/>
                    </a:lnTo>
                    <a:lnTo>
                      <a:pt x="117" y="198"/>
                    </a:lnTo>
                    <a:lnTo>
                      <a:pt x="123" y="199"/>
                    </a:lnTo>
                    <a:lnTo>
                      <a:pt x="130" y="199"/>
                    </a:lnTo>
                    <a:lnTo>
                      <a:pt x="134" y="196"/>
                    </a:lnTo>
                    <a:lnTo>
                      <a:pt x="135" y="193"/>
                    </a:lnTo>
                    <a:lnTo>
                      <a:pt x="136" y="19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50" y="194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77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0" y="212"/>
                    </a:lnTo>
                    <a:lnTo>
                      <a:pt x="178" y="216"/>
                    </a:lnTo>
                    <a:lnTo>
                      <a:pt x="178" y="221"/>
                    </a:lnTo>
                    <a:lnTo>
                      <a:pt x="177" y="223"/>
                    </a:lnTo>
                    <a:lnTo>
                      <a:pt x="177" y="225"/>
                    </a:lnTo>
                    <a:lnTo>
                      <a:pt x="178" y="228"/>
                    </a:lnTo>
                    <a:lnTo>
                      <a:pt x="179" y="229"/>
                    </a:lnTo>
                    <a:lnTo>
                      <a:pt x="184" y="233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4" y="235"/>
                    </a:lnTo>
                    <a:lnTo>
                      <a:pt x="197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8" y="248"/>
                    </a:lnTo>
                    <a:lnTo>
                      <a:pt x="196" y="252"/>
                    </a:lnTo>
                    <a:lnTo>
                      <a:pt x="193" y="254"/>
                    </a:lnTo>
                    <a:lnTo>
                      <a:pt x="190" y="258"/>
                    </a:lnTo>
                    <a:lnTo>
                      <a:pt x="188" y="261"/>
                    </a:lnTo>
                    <a:lnTo>
                      <a:pt x="185" y="264"/>
                    </a:lnTo>
                    <a:lnTo>
                      <a:pt x="178" y="266"/>
                    </a:lnTo>
                    <a:lnTo>
                      <a:pt x="169" y="271"/>
                    </a:lnTo>
                    <a:lnTo>
                      <a:pt x="160" y="277"/>
                    </a:lnTo>
                    <a:lnTo>
                      <a:pt x="150" y="284"/>
                    </a:lnTo>
                    <a:lnTo>
                      <a:pt x="147" y="286"/>
                    </a:lnTo>
                    <a:lnTo>
                      <a:pt x="142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4" y="291"/>
                    </a:lnTo>
                    <a:lnTo>
                      <a:pt x="136" y="298"/>
                    </a:lnTo>
                    <a:lnTo>
                      <a:pt x="136" y="304"/>
                    </a:lnTo>
                    <a:lnTo>
                      <a:pt x="136" y="310"/>
                    </a:lnTo>
                    <a:lnTo>
                      <a:pt x="134" y="317"/>
                    </a:lnTo>
                    <a:lnTo>
                      <a:pt x="132" y="326"/>
                    </a:lnTo>
                    <a:lnTo>
                      <a:pt x="131" y="333"/>
                    </a:lnTo>
                    <a:lnTo>
                      <a:pt x="130" y="336"/>
                    </a:lnTo>
                    <a:lnTo>
                      <a:pt x="126" y="342"/>
                    </a:lnTo>
                    <a:lnTo>
                      <a:pt x="125" y="346"/>
                    </a:lnTo>
                    <a:lnTo>
                      <a:pt x="124" y="352"/>
                    </a:lnTo>
                    <a:lnTo>
                      <a:pt x="125" y="355"/>
                    </a:lnTo>
                    <a:lnTo>
                      <a:pt x="126" y="358"/>
                    </a:lnTo>
                    <a:lnTo>
                      <a:pt x="128" y="361"/>
                    </a:lnTo>
                    <a:lnTo>
                      <a:pt x="125" y="362"/>
                    </a:lnTo>
                    <a:lnTo>
                      <a:pt x="122" y="364"/>
                    </a:lnTo>
                    <a:lnTo>
                      <a:pt x="116" y="364"/>
                    </a:lnTo>
                    <a:lnTo>
                      <a:pt x="112" y="365"/>
                    </a:lnTo>
                    <a:lnTo>
                      <a:pt x="110" y="366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7" y="382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0" y="398"/>
                    </a:lnTo>
                    <a:lnTo>
                      <a:pt x="107" y="399"/>
                    </a:lnTo>
                    <a:lnTo>
                      <a:pt x="105" y="403"/>
                    </a:lnTo>
                    <a:lnTo>
                      <a:pt x="103" y="405"/>
                    </a:lnTo>
                    <a:lnTo>
                      <a:pt x="98" y="414"/>
                    </a:lnTo>
                    <a:lnTo>
                      <a:pt x="94" y="421"/>
                    </a:lnTo>
                    <a:lnTo>
                      <a:pt x="92" y="423"/>
                    </a:lnTo>
                    <a:lnTo>
                      <a:pt x="89" y="424"/>
                    </a:lnTo>
                    <a:lnTo>
                      <a:pt x="85" y="424"/>
                    </a:lnTo>
                    <a:lnTo>
                      <a:pt x="81" y="423"/>
                    </a:lnTo>
                    <a:lnTo>
                      <a:pt x="76" y="422"/>
                    </a:lnTo>
                    <a:lnTo>
                      <a:pt x="70" y="422"/>
                    </a:lnTo>
                    <a:lnTo>
                      <a:pt x="68" y="422"/>
                    </a:lnTo>
                    <a:lnTo>
                      <a:pt x="66" y="421"/>
                    </a:lnTo>
                    <a:lnTo>
                      <a:pt x="60" y="417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5" y="423"/>
                    </a:lnTo>
                    <a:lnTo>
                      <a:pt x="57" y="428"/>
                    </a:lnTo>
                    <a:lnTo>
                      <a:pt x="60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2" y="451"/>
                    </a:lnTo>
                    <a:lnTo>
                      <a:pt x="62" y="457"/>
                    </a:lnTo>
                    <a:lnTo>
                      <a:pt x="63" y="461"/>
                    </a:lnTo>
                    <a:lnTo>
                      <a:pt x="66" y="466"/>
                    </a:lnTo>
                    <a:lnTo>
                      <a:pt x="69" y="472"/>
                    </a:lnTo>
                    <a:lnTo>
                      <a:pt x="72" y="477"/>
                    </a:lnTo>
                    <a:lnTo>
                      <a:pt x="78" y="483"/>
                    </a:lnTo>
                    <a:lnTo>
                      <a:pt x="79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79" y="495"/>
                    </a:lnTo>
                    <a:lnTo>
                      <a:pt x="76" y="501"/>
                    </a:lnTo>
                    <a:lnTo>
                      <a:pt x="72" y="506"/>
                    </a:lnTo>
                    <a:lnTo>
                      <a:pt x="68" y="509"/>
                    </a:lnTo>
                    <a:lnTo>
                      <a:pt x="63" y="510"/>
                    </a:lnTo>
                    <a:lnTo>
                      <a:pt x="58" y="511"/>
                    </a:lnTo>
                    <a:lnTo>
                      <a:pt x="54" y="515"/>
                    </a:lnTo>
                    <a:lnTo>
                      <a:pt x="51" y="517"/>
                    </a:lnTo>
                    <a:lnTo>
                      <a:pt x="50" y="522"/>
                    </a:lnTo>
                    <a:lnTo>
                      <a:pt x="49" y="526"/>
                    </a:lnTo>
                    <a:lnTo>
                      <a:pt x="48" y="528"/>
                    </a:lnTo>
                    <a:lnTo>
                      <a:pt x="42" y="535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47"/>
                    </a:lnTo>
                    <a:lnTo>
                      <a:pt x="47" y="563"/>
                    </a:lnTo>
                    <a:lnTo>
                      <a:pt x="48" y="568"/>
                    </a:lnTo>
                    <a:lnTo>
                      <a:pt x="49" y="571"/>
                    </a:lnTo>
                    <a:lnTo>
                      <a:pt x="53" y="575"/>
                    </a:lnTo>
                    <a:lnTo>
                      <a:pt x="56" y="575"/>
                    </a:lnTo>
                    <a:lnTo>
                      <a:pt x="60" y="577"/>
                    </a:lnTo>
                    <a:lnTo>
                      <a:pt x="61" y="578"/>
                    </a:lnTo>
                    <a:lnTo>
                      <a:pt x="61" y="579"/>
                    </a:lnTo>
                    <a:lnTo>
                      <a:pt x="60" y="582"/>
                    </a:lnTo>
                    <a:lnTo>
                      <a:pt x="56" y="584"/>
                    </a:lnTo>
                    <a:lnTo>
                      <a:pt x="47" y="588"/>
                    </a:lnTo>
                    <a:lnTo>
                      <a:pt x="41" y="590"/>
                    </a:lnTo>
                    <a:lnTo>
                      <a:pt x="36" y="593"/>
                    </a:lnTo>
                    <a:lnTo>
                      <a:pt x="30" y="596"/>
                    </a:lnTo>
                    <a:lnTo>
                      <a:pt x="27" y="600"/>
                    </a:lnTo>
                    <a:lnTo>
                      <a:pt x="24" y="604"/>
                    </a:lnTo>
                    <a:lnTo>
                      <a:pt x="19" y="610"/>
                    </a:lnTo>
                    <a:lnTo>
                      <a:pt x="7" y="620"/>
                    </a:lnTo>
                    <a:lnTo>
                      <a:pt x="2" y="626"/>
                    </a:lnTo>
                    <a:lnTo>
                      <a:pt x="1" y="627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0" y="678"/>
                    </a:lnTo>
                    <a:lnTo>
                      <a:pt x="30" y="678"/>
                    </a:lnTo>
                    <a:lnTo>
                      <a:pt x="38" y="680"/>
                    </a:lnTo>
                    <a:lnTo>
                      <a:pt x="43" y="681"/>
                    </a:lnTo>
                    <a:lnTo>
                      <a:pt x="48" y="683"/>
                    </a:lnTo>
                    <a:lnTo>
                      <a:pt x="50" y="687"/>
                    </a:lnTo>
                    <a:lnTo>
                      <a:pt x="56" y="695"/>
                    </a:lnTo>
                    <a:lnTo>
                      <a:pt x="66" y="708"/>
                    </a:lnTo>
                    <a:lnTo>
                      <a:pt x="72" y="718"/>
                    </a:lnTo>
                    <a:lnTo>
                      <a:pt x="74" y="721"/>
                    </a:lnTo>
                    <a:lnTo>
                      <a:pt x="75" y="725"/>
                    </a:lnTo>
                    <a:lnTo>
                      <a:pt x="74" y="730"/>
                    </a:lnTo>
                    <a:lnTo>
                      <a:pt x="73" y="736"/>
                    </a:lnTo>
                    <a:lnTo>
                      <a:pt x="72" y="742"/>
                    </a:lnTo>
                    <a:lnTo>
                      <a:pt x="72" y="745"/>
                    </a:lnTo>
                    <a:lnTo>
                      <a:pt x="75" y="749"/>
                    </a:lnTo>
                    <a:lnTo>
                      <a:pt x="80" y="752"/>
                    </a:lnTo>
                    <a:lnTo>
                      <a:pt x="84" y="757"/>
                    </a:lnTo>
                    <a:lnTo>
                      <a:pt x="84" y="758"/>
                    </a:lnTo>
                    <a:lnTo>
                      <a:pt x="84" y="761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4" y="776"/>
                    </a:lnTo>
                    <a:lnTo>
                      <a:pt x="85" y="782"/>
                    </a:lnTo>
                    <a:lnTo>
                      <a:pt x="88" y="790"/>
                    </a:lnTo>
                    <a:lnTo>
                      <a:pt x="92" y="798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09" y="813"/>
                    </a:lnTo>
                    <a:lnTo>
                      <a:pt x="124" y="824"/>
                    </a:lnTo>
                    <a:lnTo>
                      <a:pt x="132" y="824"/>
                    </a:lnTo>
                    <a:lnTo>
                      <a:pt x="132" y="810"/>
                    </a:lnTo>
                    <a:lnTo>
                      <a:pt x="135" y="805"/>
                    </a:lnTo>
                    <a:lnTo>
                      <a:pt x="137" y="802"/>
                    </a:lnTo>
                    <a:lnTo>
                      <a:pt x="140" y="801"/>
                    </a:lnTo>
                    <a:lnTo>
                      <a:pt x="142" y="801"/>
                    </a:lnTo>
                    <a:lnTo>
                      <a:pt x="148" y="802"/>
                    </a:lnTo>
                    <a:lnTo>
                      <a:pt x="157" y="806"/>
                    </a:lnTo>
                    <a:lnTo>
                      <a:pt x="161" y="801"/>
                    </a:lnTo>
                    <a:lnTo>
                      <a:pt x="167" y="796"/>
                    </a:lnTo>
                    <a:lnTo>
                      <a:pt x="174" y="792"/>
                    </a:lnTo>
                    <a:lnTo>
                      <a:pt x="178" y="790"/>
                    </a:lnTo>
                    <a:lnTo>
                      <a:pt x="182" y="789"/>
                    </a:lnTo>
                    <a:lnTo>
                      <a:pt x="187" y="788"/>
                    </a:lnTo>
                    <a:lnTo>
                      <a:pt x="203" y="792"/>
                    </a:lnTo>
                    <a:lnTo>
                      <a:pt x="206" y="792"/>
                    </a:lnTo>
                    <a:lnTo>
                      <a:pt x="212" y="792"/>
                    </a:lnTo>
                    <a:lnTo>
                      <a:pt x="218" y="789"/>
                    </a:lnTo>
                    <a:lnTo>
                      <a:pt x="230" y="784"/>
                    </a:lnTo>
                    <a:lnTo>
                      <a:pt x="239" y="780"/>
                    </a:lnTo>
                    <a:lnTo>
                      <a:pt x="248" y="779"/>
                    </a:lnTo>
                    <a:lnTo>
                      <a:pt x="271" y="779"/>
                    </a:lnTo>
                    <a:lnTo>
                      <a:pt x="283" y="780"/>
                    </a:lnTo>
                    <a:lnTo>
                      <a:pt x="296" y="781"/>
                    </a:lnTo>
                    <a:lnTo>
                      <a:pt x="306" y="784"/>
                    </a:lnTo>
                    <a:lnTo>
                      <a:pt x="318" y="789"/>
                    </a:lnTo>
                    <a:lnTo>
                      <a:pt x="323" y="790"/>
                    </a:lnTo>
                    <a:lnTo>
                      <a:pt x="329" y="789"/>
                    </a:lnTo>
                    <a:lnTo>
                      <a:pt x="333" y="788"/>
                    </a:lnTo>
                    <a:lnTo>
                      <a:pt x="333" y="788"/>
                    </a:lnTo>
                    <a:lnTo>
                      <a:pt x="342" y="789"/>
                    </a:lnTo>
                    <a:lnTo>
                      <a:pt x="353" y="790"/>
                    </a:lnTo>
                    <a:lnTo>
                      <a:pt x="364" y="794"/>
                    </a:lnTo>
                    <a:lnTo>
                      <a:pt x="373" y="798"/>
                    </a:lnTo>
                    <a:lnTo>
                      <a:pt x="379" y="802"/>
                    </a:lnTo>
                    <a:lnTo>
                      <a:pt x="383" y="802"/>
                    </a:lnTo>
                    <a:lnTo>
                      <a:pt x="388" y="801"/>
                    </a:lnTo>
                    <a:lnTo>
                      <a:pt x="392" y="798"/>
                    </a:lnTo>
                    <a:lnTo>
                      <a:pt x="397" y="794"/>
                    </a:lnTo>
                    <a:lnTo>
                      <a:pt x="397" y="794"/>
                    </a:lnTo>
                    <a:lnTo>
                      <a:pt x="404" y="793"/>
                    </a:lnTo>
                    <a:lnTo>
                      <a:pt x="409" y="792"/>
                    </a:lnTo>
                    <a:lnTo>
                      <a:pt x="414" y="792"/>
                    </a:lnTo>
                    <a:lnTo>
                      <a:pt x="416" y="794"/>
                    </a:lnTo>
                    <a:lnTo>
                      <a:pt x="422" y="798"/>
                    </a:lnTo>
                    <a:lnTo>
                      <a:pt x="426" y="802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2" y="806"/>
                    </a:lnTo>
                    <a:lnTo>
                      <a:pt x="435" y="805"/>
                    </a:lnTo>
                    <a:lnTo>
                      <a:pt x="439" y="804"/>
                    </a:lnTo>
                    <a:lnTo>
                      <a:pt x="444" y="799"/>
                    </a:lnTo>
                    <a:lnTo>
                      <a:pt x="456" y="786"/>
                    </a:lnTo>
                    <a:lnTo>
                      <a:pt x="460" y="779"/>
                    </a:lnTo>
                    <a:lnTo>
                      <a:pt x="465" y="770"/>
                    </a:lnTo>
                    <a:lnTo>
                      <a:pt x="470" y="763"/>
                    </a:lnTo>
                    <a:lnTo>
                      <a:pt x="473" y="755"/>
                    </a:lnTo>
                    <a:lnTo>
                      <a:pt x="476" y="751"/>
                    </a:lnTo>
                    <a:lnTo>
                      <a:pt x="477" y="749"/>
                    </a:lnTo>
                    <a:lnTo>
                      <a:pt x="485" y="745"/>
                    </a:lnTo>
                    <a:lnTo>
                      <a:pt x="495" y="742"/>
                    </a:lnTo>
                    <a:lnTo>
                      <a:pt x="500" y="738"/>
                    </a:lnTo>
                    <a:lnTo>
                      <a:pt x="504" y="736"/>
                    </a:lnTo>
                    <a:lnTo>
                      <a:pt x="512" y="733"/>
                    </a:lnTo>
                    <a:lnTo>
                      <a:pt x="520" y="733"/>
                    </a:lnTo>
                    <a:lnTo>
                      <a:pt x="529" y="733"/>
                    </a:lnTo>
                    <a:lnTo>
                      <a:pt x="550" y="734"/>
                    </a:lnTo>
                    <a:lnTo>
                      <a:pt x="564" y="734"/>
                    </a:lnTo>
                    <a:lnTo>
                      <a:pt x="565" y="733"/>
                    </a:lnTo>
                    <a:lnTo>
                      <a:pt x="566" y="733"/>
                    </a:lnTo>
                    <a:lnTo>
                      <a:pt x="566" y="730"/>
                    </a:lnTo>
                    <a:lnTo>
                      <a:pt x="565" y="727"/>
                    </a:lnTo>
                    <a:lnTo>
                      <a:pt x="563" y="726"/>
                    </a:lnTo>
                    <a:lnTo>
                      <a:pt x="557" y="726"/>
                    </a:lnTo>
                    <a:lnTo>
                      <a:pt x="554" y="725"/>
                    </a:lnTo>
                    <a:lnTo>
                      <a:pt x="553" y="725"/>
                    </a:lnTo>
                    <a:lnTo>
                      <a:pt x="553" y="722"/>
                    </a:lnTo>
                    <a:lnTo>
                      <a:pt x="556" y="721"/>
                    </a:lnTo>
                    <a:lnTo>
                      <a:pt x="559" y="717"/>
                    </a:lnTo>
                    <a:lnTo>
                      <a:pt x="563" y="713"/>
                    </a:lnTo>
                    <a:lnTo>
                      <a:pt x="569" y="703"/>
                    </a:lnTo>
                    <a:lnTo>
                      <a:pt x="577" y="686"/>
                    </a:lnTo>
                    <a:lnTo>
                      <a:pt x="581" y="681"/>
                    </a:lnTo>
                    <a:lnTo>
                      <a:pt x="583" y="678"/>
                    </a:lnTo>
                    <a:lnTo>
                      <a:pt x="589" y="674"/>
                    </a:lnTo>
                    <a:lnTo>
                      <a:pt x="591" y="669"/>
                    </a:lnTo>
                    <a:lnTo>
                      <a:pt x="594" y="665"/>
                    </a:lnTo>
                    <a:lnTo>
                      <a:pt x="596" y="661"/>
                    </a:lnTo>
                    <a:lnTo>
                      <a:pt x="601" y="656"/>
                    </a:lnTo>
                    <a:lnTo>
                      <a:pt x="618" y="647"/>
                    </a:lnTo>
                    <a:lnTo>
                      <a:pt x="625" y="645"/>
                    </a:lnTo>
                    <a:lnTo>
                      <a:pt x="631" y="640"/>
                    </a:lnTo>
                    <a:lnTo>
                      <a:pt x="639" y="637"/>
                    </a:lnTo>
                    <a:lnTo>
                      <a:pt x="650" y="632"/>
                    </a:lnTo>
                    <a:lnTo>
                      <a:pt x="658" y="627"/>
                    </a:lnTo>
                    <a:lnTo>
                      <a:pt x="661" y="626"/>
                    </a:lnTo>
                    <a:lnTo>
                      <a:pt x="661" y="624"/>
                    </a:lnTo>
                    <a:lnTo>
                      <a:pt x="659" y="621"/>
                    </a:lnTo>
                    <a:lnTo>
                      <a:pt x="656" y="618"/>
                    </a:lnTo>
                    <a:lnTo>
                      <a:pt x="647" y="610"/>
                    </a:lnTo>
                    <a:lnTo>
                      <a:pt x="644" y="609"/>
                    </a:lnTo>
                    <a:lnTo>
                      <a:pt x="642" y="604"/>
                    </a:lnTo>
                    <a:lnTo>
                      <a:pt x="636" y="593"/>
                    </a:lnTo>
                    <a:lnTo>
                      <a:pt x="630" y="581"/>
                    </a:lnTo>
                    <a:lnTo>
                      <a:pt x="627" y="571"/>
                    </a:lnTo>
                    <a:lnTo>
                      <a:pt x="626" y="563"/>
                    </a:lnTo>
                    <a:lnTo>
                      <a:pt x="624" y="557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4" y="529"/>
                    </a:lnTo>
                    <a:lnTo>
                      <a:pt x="645" y="515"/>
                    </a:lnTo>
                    <a:lnTo>
                      <a:pt x="656" y="501"/>
                    </a:lnTo>
                    <a:lnTo>
                      <a:pt x="667" y="488"/>
                    </a:lnTo>
                    <a:lnTo>
                      <a:pt x="690" y="463"/>
                    </a:lnTo>
                    <a:lnTo>
                      <a:pt x="717" y="435"/>
                    </a:lnTo>
                    <a:lnTo>
                      <a:pt x="718" y="435"/>
                    </a:lnTo>
                    <a:lnTo>
                      <a:pt x="719" y="441"/>
                    </a:lnTo>
                    <a:lnTo>
                      <a:pt x="720" y="444"/>
                    </a:lnTo>
                    <a:lnTo>
                      <a:pt x="723" y="442"/>
                    </a:lnTo>
                    <a:lnTo>
                      <a:pt x="723" y="442"/>
                    </a:lnTo>
                    <a:lnTo>
                      <a:pt x="730" y="436"/>
                    </a:lnTo>
                    <a:lnTo>
                      <a:pt x="735" y="432"/>
                    </a:lnTo>
                    <a:lnTo>
                      <a:pt x="736" y="429"/>
                    </a:lnTo>
                    <a:lnTo>
                      <a:pt x="736" y="427"/>
                    </a:lnTo>
                    <a:lnTo>
                      <a:pt x="735" y="423"/>
                    </a:lnTo>
                    <a:lnTo>
                      <a:pt x="730" y="420"/>
                    </a:lnTo>
                    <a:lnTo>
                      <a:pt x="729" y="418"/>
                    </a:lnTo>
                    <a:lnTo>
                      <a:pt x="729" y="416"/>
                    </a:lnTo>
                    <a:lnTo>
                      <a:pt x="730" y="416"/>
                    </a:lnTo>
                    <a:lnTo>
                      <a:pt x="733" y="410"/>
                    </a:lnTo>
                    <a:lnTo>
                      <a:pt x="733" y="410"/>
                    </a:lnTo>
                    <a:lnTo>
                      <a:pt x="738" y="405"/>
                    </a:lnTo>
                    <a:lnTo>
                      <a:pt x="743" y="401"/>
                    </a:lnTo>
                    <a:lnTo>
                      <a:pt x="749" y="398"/>
                    </a:lnTo>
                    <a:lnTo>
                      <a:pt x="755" y="395"/>
                    </a:lnTo>
                    <a:lnTo>
                      <a:pt x="768" y="391"/>
                    </a:lnTo>
                    <a:lnTo>
                      <a:pt x="782" y="390"/>
                    </a:lnTo>
                    <a:lnTo>
                      <a:pt x="811" y="387"/>
                    </a:lnTo>
                    <a:lnTo>
                      <a:pt x="826" y="385"/>
                    </a:lnTo>
                    <a:lnTo>
                      <a:pt x="841" y="380"/>
                    </a:lnTo>
                    <a:lnTo>
                      <a:pt x="843" y="380"/>
                    </a:lnTo>
                    <a:lnTo>
                      <a:pt x="847" y="378"/>
                    </a:lnTo>
                    <a:lnTo>
                      <a:pt x="850" y="372"/>
                    </a:lnTo>
                    <a:lnTo>
                      <a:pt x="853" y="368"/>
                    </a:lnTo>
                    <a:lnTo>
                      <a:pt x="854" y="365"/>
                    </a:lnTo>
                    <a:lnTo>
                      <a:pt x="859" y="362"/>
                    </a:lnTo>
                    <a:lnTo>
                      <a:pt x="870" y="358"/>
                    </a:lnTo>
                    <a:lnTo>
                      <a:pt x="888" y="351"/>
                    </a:lnTo>
                    <a:lnTo>
                      <a:pt x="907" y="341"/>
                    </a:lnTo>
                    <a:lnTo>
                      <a:pt x="917" y="336"/>
                    </a:lnTo>
                    <a:lnTo>
                      <a:pt x="923" y="333"/>
                    </a:lnTo>
                    <a:lnTo>
                      <a:pt x="931" y="324"/>
                    </a:lnTo>
                    <a:lnTo>
                      <a:pt x="937" y="320"/>
                    </a:lnTo>
                    <a:lnTo>
                      <a:pt x="940" y="317"/>
                    </a:lnTo>
                    <a:lnTo>
                      <a:pt x="940" y="316"/>
                    </a:lnTo>
                    <a:lnTo>
                      <a:pt x="940" y="316"/>
                    </a:lnTo>
                    <a:lnTo>
                      <a:pt x="938" y="311"/>
                    </a:lnTo>
                    <a:lnTo>
                      <a:pt x="936" y="308"/>
                    </a:lnTo>
                    <a:lnTo>
                      <a:pt x="931" y="300"/>
                    </a:lnTo>
                    <a:lnTo>
                      <a:pt x="930" y="298"/>
                    </a:lnTo>
                    <a:lnTo>
                      <a:pt x="931" y="296"/>
                    </a:lnTo>
                    <a:lnTo>
                      <a:pt x="934" y="292"/>
                    </a:lnTo>
                    <a:lnTo>
                      <a:pt x="941" y="290"/>
                    </a:lnTo>
                    <a:lnTo>
                      <a:pt x="942" y="287"/>
                    </a:lnTo>
                    <a:lnTo>
                      <a:pt x="942" y="285"/>
                    </a:lnTo>
                    <a:lnTo>
                      <a:pt x="942" y="285"/>
                    </a:lnTo>
                    <a:lnTo>
                      <a:pt x="941" y="279"/>
                    </a:lnTo>
                    <a:lnTo>
                      <a:pt x="938" y="273"/>
                    </a:lnTo>
                    <a:lnTo>
                      <a:pt x="934" y="269"/>
                    </a:lnTo>
                    <a:lnTo>
                      <a:pt x="928" y="266"/>
                    </a:lnTo>
                    <a:lnTo>
                      <a:pt x="922" y="265"/>
                    </a:lnTo>
                    <a:lnTo>
                      <a:pt x="916" y="264"/>
                    </a:lnTo>
                    <a:lnTo>
                      <a:pt x="909" y="265"/>
                    </a:lnTo>
                    <a:lnTo>
                      <a:pt x="904" y="268"/>
                    </a:lnTo>
                    <a:lnTo>
                      <a:pt x="900" y="272"/>
                    </a:lnTo>
                    <a:lnTo>
                      <a:pt x="897" y="273"/>
                    </a:lnTo>
                    <a:lnTo>
                      <a:pt x="894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Freeform 568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569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2 w 19"/>
                  <a:gd name="T1" fmla="*/ 19 h 21"/>
                  <a:gd name="T2" fmla="*/ 13 w 19"/>
                  <a:gd name="T3" fmla="*/ 19 h 21"/>
                  <a:gd name="T4" fmla="*/ 13 w 19"/>
                  <a:gd name="T5" fmla="*/ 16 h 21"/>
                  <a:gd name="T6" fmla="*/ 15 w 19"/>
                  <a:gd name="T7" fmla="*/ 13 h 21"/>
                  <a:gd name="T8" fmla="*/ 18 w 19"/>
                  <a:gd name="T9" fmla="*/ 7 h 21"/>
                  <a:gd name="T10" fmla="*/ 19 w 19"/>
                  <a:gd name="T11" fmla="*/ 6 h 21"/>
                  <a:gd name="T12" fmla="*/ 19 w 19"/>
                  <a:gd name="T13" fmla="*/ 6 h 21"/>
                  <a:gd name="T14" fmla="*/ 19 w 19"/>
                  <a:gd name="T15" fmla="*/ 5 h 21"/>
                  <a:gd name="T16" fmla="*/ 19 w 19"/>
                  <a:gd name="T17" fmla="*/ 5 h 21"/>
                  <a:gd name="T18" fmla="*/ 18 w 19"/>
                  <a:gd name="T19" fmla="*/ 4 h 21"/>
                  <a:gd name="T20" fmla="*/ 18 w 19"/>
                  <a:gd name="T21" fmla="*/ 4 h 21"/>
                  <a:gd name="T22" fmla="*/ 17 w 19"/>
                  <a:gd name="T23" fmla="*/ 3 h 21"/>
                  <a:gd name="T24" fmla="*/ 17 w 19"/>
                  <a:gd name="T25" fmla="*/ 3 h 21"/>
                  <a:gd name="T26" fmla="*/ 9 w 19"/>
                  <a:gd name="T27" fmla="*/ 0 h 21"/>
                  <a:gd name="T28" fmla="*/ 5 w 19"/>
                  <a:gd name="T29" fmla="*/ 0 h 21"/>
                  <a:gd name="T30" fmla="*/ 5 w 19"/>
                  <a:gd name="T31" fmla="*/ 0 h 21"/>
                  <a:gd name="T32" fmla="*/ 0 w 19"/>
                  <a:gd name="T33" fmla="*/ 3 h 21"/>
                  <a:gd name="T34" fmla="*/ 1 w 19"/>
                  <a:gd name="T35" fmla="*/ 7 h 21"/>
                  <a:gd name="T36" fmla="*/ 1 w 19"/>
                  <a:gd name="T37" fmla="*/ 7 h 21"/>
                  <a:gd name="T38" fmla="*/ 3 w 19"/>
                  <a:gd name="T39" fmla="*/ 12 h 21"/>
                  <a:gd name="T40" fmla="*/ 7 w 19"/>
                  <a:gd name="T41" fmla="*/ 16 h 21"/>
                  <a:gd name="T42" fmla="*/ 13 w 19"/>
                  <a:gd name="T43" fmla="*/ 21 h 21"/>
                  <a:gd name="T44" fmla="*/ 13 w 19"/>
                  <a:gd name="T45" fmla="*/ 19 h 21"/>
                  <a:gd name="T46" fmla="*/ 12 w 19"/>
                  <a:gd name="T47" fmla="*/ 19 h 21"/>
                  <a:gd name="T48" fmla="*/ 13 w 19"/>
                  <a:gd name="T49" fmla="*/ 19 h 21"/>
                  <a:gd name="T50" fmla="*/ 7 w 19"/>
                  <a:gd name="T51" fmla="*/ 16 h 21"/>
                  <a:gd name="T52" fmla="*/ 4 w 19"/>
                  <a:gd name="T53" fmla="*/ 11 h 21"/>
                  <a:gd name="T54" fmla="*/ 3 w 19"/>
                  <a:gd name="T55" fmla="*/ 6 h 21"/>
                  <a:gd name="T56" fmla="*/ 1 w 19"/>
                  <a:gd name="T57" fmla="*/ 3 h 21"/>
                  <a:gd name="T58" fmla="*/ 6 w 19"/>
                  <a:gd name="T59" fmla="*/ 2 h 21"/>
                  <a:gd name="T60" fmla="*/ 9 w 19"/>
                  <a:gd name="T61" fmla="*/ 2 h 21"/>
                  <a:gd name="T62" fmla="*/ 16 w 19"/>
                  <a:gd name="T63" fmla="*/ 4 h 21"/>
                  <a:gd name="T64" fmla="*/ 17 w 19"/>
                  <a:gd name="T65" fmla="*/ 4 h 21"/>
                  <a:gd name="T66" fmla="*/ 18 w 19"/>
                  <a:gd name="T67" fmla="*/ 5 h 21"/>
                  <a:gd name="T68" fmla="*/ 18 w 19"/>
                  <a:gd name="T69" fmla="*/ 5 h 21"/>
                  <a:gd name="T70" fmla="*/ 17 w 19"/>
                  <a:gd name="T71" fmla="*/ 6 h 21"/>
                  <a:gd name="T72" fmla="*/ 17 w 19"/>
                  <a:gd name="T73" fmla="*/ 6 h 21"/>
                  <a:gd name="T74" fmla="*/ 13 w 19"/>
                  <a:gd name="T75" fmla="*/ 12 h 21"/>
                  <a:gd name="T76" fmla="*/ 12 w 19"/>
                  <a:gd name="T77" fmla="*/ 16 h 21"/>
                  <a:gd name="T78" fmla="*/ 12 w 19"/>
                  <a:gd name="T79" fmla="*/ 16 h 21"/>
                  <a:gd name="T80" fmla="*/ 12 w 19"/>
                  <a:gd name="T81" fmla="*/ 19 h 21"/>
                  <a:gd name="T82" fmla="*/ 12 w 19"/>
                  <a:gd name="T83" fmla="*/ 19 h 21"/>
                  <a:gd name="T84" fmla="*/ 13 w 19"/>
                  <a:gd name="T85" fmla="*/ 19 h 21"/>
                  <a:gd name="T86" fmla="*/ 12 w 19"/>
                  <a:gd name="T8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571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2 w 116"/>
                  <a:gd name="T3" fmla="*/ 68 h 174"/>
                  <a:gd name="T4" fmla="*/ 112 w 116"/>
                  <a:gd name="T5" fmla="*/ 61 h 174"/>
                  <a:gd name="T6" fmla="*/ 92 w 116"/>
                  <a:gd name="T7" fmla="*/ 46 h 174"/>
                  <a:gd name="T8" fmla="*/ 89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8 w 116"/>
                  <a:gd name="T15" fmla="*/ 11 h 174"/>
                  <a:gd name="T16" fmla="*/ 42 w 116"/>
                  <a:gd name="T17" fmla="*/ 2 h 174"/>
                  <a:gd name="T18" fmla="*/ 29 w 116"/>
                  <a:gd name="T19" fmla="*/ 7 h 174"/>
                  <a:gd name="T20" fmla="*/ 28 w 116"/>
                  <a:gd name="T21" fmla="*/ 11 h 174"/>
                  <a:gd name="T22" fmla="*/ 35 w 116"/>
                  <a:gd name="T23" fmla="*/ 25 h 174"/>
                  <a:gd name="T24" fmla="*/ 27 w 116"/>
                  <a:gd name="T25" fmla="*/ 26 h 174"/>
                  <a:gd name="T26" fmla="*/ 11 w 116"/>
                  <a:gd name="T27" fmla="*/ 39 h 174"/>
                  <a:gd name="T28" fmla="*/ 7 w 116"/>
                  <a:gd name="T29" fmla="*/ 57 h 174"/>
                  <a:gd name="T30" fmla="*/ 0 w 116"/>
                  <a:gd name="T31" fmla="*/ 73 h 174"/>
                  <a:gd name="T32" fmla="*/ 3 w 116"/>
                  <a:gd name="T33" fmla="*/ 88 h 174"/>
                  <a:gd name="T34" fmla="*/ 2 w 116"/>
                  <a:gd name="T35" fmla="*/ 117 h 174"/>
                  <a:gd name="T36" fmla="*/ 21 w 116"/>
                  <a:gd name="T37" fmla="*/ 135 h 174"/>
                  <a:gd name="T38" fmla="*/ 34 w 116"/>
                  <a:gd name="T39" fmla="*/ 141 h 174"/>
                  <a:gd name="T40" fmla="*/ 64 w 116"/>
                  <a:gd name="T41" fmla="*/ 166 h 174"/>
                  <a:gd name="T42" fmla="*/ 79 w 116"/>
                  <a:gd name="T43" fmla="*/ 174 h 174"/>
                  <a:gd name="T44" fmla="*/ 74 w 116"/>
                  <a:gd name="T45" fmla="*/ 144 h 174"/>
                  <a:gd name="T46" fmla="*/ 75 w 116"/>
                  <a:gd name="T47" fmla="*/ 126 h 174"/>
                  <a:gd name="T48" fmla="*/ 89 w 116"/>
                  <a:gd name="T49" fmla="*/ 101 h 174"/>
                  <a:gd name="T50" fmla="*/ 97 w 116"/>
                  <a:gd name="T51" fmla="*/ 91 h 174"/>
                  <a:gd name="T52" fmla="*/ 108 w 116"/>
                  <a:gd name="T53" fmla="*/ 80 h 174"/>
                  <a:gd name="T54" fmla="*/ 99 w 116"/>
                  <a:gd name="T55" fmla="*/ 87 h 174"/>
                  <a:gd name="T56" fmla="*/ 93 w 116"/>
                  <a:gd name="T57" fmla="*/ 93 h 174"/>
                  <a:gd name="T58" fmla="*/ 78 w 116"/>
                  <a:gd name="T59" fmla="*/ 117 h 174"/>
                  <a:gd name="T60" fmla="*/ 72 w 116"/>
                  <a:gd name="T61" fmla="*/ 143 h 174"/>
                  <a:gd name="T62" fmla="*/ 77 w 116"/>
                  <a:gd name="T63" fmla="*/ 151 h 174"/>
                  <a:gd name="T64" fmla="*/ 65 w 116"/>
                  <a:gd name="T65" fmla="*/ 166 h 174"/>
                  <a:gd name="T66" fmla="*/ 52 w 116"/>
                  <a:gd name="T67" fmla="*/ 149 h 174"/>
                  <a:gd name="T68" fmla="*/ 28 w 116"/>
                  <a:gd name="T69" fmla="*/ 137 h 174"/>
                  <a:gd name="T70" fmla="*/ 4 w 116"/>
                  <a:gd name="T71" fmla="*/ 116 h 174"/>
                  <a:gd name="T72" fmla="*/ 5 w 116"/>
                  <a:gd name="T73" fmla="*/ 99 h 174"/>
                  <a:gd name="T74" fmla="*/ 2 w 116"/>
                  <a:gd name="T75" fmla="*/ 80 h 174"/>
                  <a:gd name="T76" fmla="*/ 3 w 116"/>
                  <a:gd name="T77" fmla="*/ 66 h 174"/>
                  <a:gd name="T78" fmla="*/ 9 w 116"/>
                  <a:gd name="T79" fmla="*/ 51 h 174"/>
                  <a:gd name="T80" fmla="*/ 21 w 116"/>
                  <a:gd name="T81" fmla="*/ 31 h 174"/>
                  <a:gd name="T82" fmla="*/ 37 w 116"/>
                  <a:gd name="T83" fmla="*/ 33 h 174"/>
                  <a:gd name="T84" fmla="*/ 36 w 116"/>
                  <a:gd name="T85" fmla="*/ 25 h 174"/>
                  <a:gd name="T86" fmla="*/ 29 w 116"/>
                  <a:gd name="T87" fmla="*/ 15 h 174"/>
                  <a:gd name="T88" fmla="*/ 35 w 116"/>
                  <a:gd name="T89" fmla="*/ 7 h 174"/>
                  <a:gd name="T90" fmla="*/ 47 w 116"/>
                  <a:gd name="T91" fmla="*/ 1 h 174"/>
                  <a:gd name="T92" fmla="*/ 60 w 116"/>
                  <a:gd name="T93" fmla="*/ 15 h 174"/>
                  <a:gd name="T94" fmla="*/ 65 w 116"/>
                  <a:gd name="T95" fmla="*/ 29 h 174"/>
                  <a:gd name="T96" fmla="*/ 77 w 116"/>
                  <a:gd name="T97" fmla="*/ 42 h 174"/>
                  <a:gd name="T98" fmla="*/ 89 w 116"/>
                  <a:gd name="T99" fmla="*/ 45 h 174"/>
                  <a:gd name="T100" fmla="*/ 97 w 116"/>
                  <a:gd name="T101" fmla="*/ 52 h 174"/>
                  <a:gd name="T102" fmla="*/ 111 w 116"/>
                  <a:gd name="T103" fmla="*/ 67 h 174"/>
                  <a:gd name="T104" fmla="*/ 104 w 116"/>
                  <a:gd name="T105" fmla="*/ 74 h 174"/>
                  <a:gd name="T106" fmla="*/ 106 w 116"/>
                  <a:gd name="T107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8" y="8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572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4213"/>
              </a:xfrm>
              <a:custGeom>
                <a:avLst/>
                <a:gdLst>
                  <a:gd name="T0" fmla="*/ 302 w 346"/>
                  <a:gd name="T1" fmla="*/ 235 h 431"/>
                  <a:gd name="T2" fmla="*/ 293 w 346"/>
                  <a:gd name="T3" fmla="*/ 206 h 431"/>
                  <a:gd name="T4" fmla="*/ 304 w 346"/>
                  <a:gd name="T5" fmla="*/ 178 h 431"/>
                  <a:gd name="T6" fmla="*/ 286 w 346"/>
                  <a:gd name="T7" fmla="*/ 148 h 431"/>
                  <a:gd name="T8" fmla="*/ 297 w 346"/>
                  <a:gd name="T9" fmla="*/ 135 h 431"/>
                  <a:gd name="T10" fmla="*/ 296 w 346"/>
                  <a:gd name="T11" fmla="*/ 130 h 431"/>
                  <a:gd name="T12" fmla="*/ 267 w 346"/>
                  <a:gd name="T13" fmla="*/ 136 h 431"/>
                  <a:gd name="T14" fmla="*/ 255 w 346"/>
                  <a:gd name="T15" fmla="*/ 146 h 431"/>
                  <a:gd name="T16" fmla="*/ 242 w 346"/>
                  <a:gd name="T17" fmla="*/ 134 h 431"/>
                  <a:gd name="T18" fmla="*/ 215 w 346"/>
                  <a:gd name="T19" fmla="*/ 129 h 431"/>
                  <a:gd name="T20" fmla="*/ 209 w 346"/>
                  <a:gd name="T21" fmla="*/ 112 h 431"/>
                  <a:gd name="T22" fmla="*/ 199 w 346"/>
                  <a:gd name="T23" fmla="*/ 103 h 431"/>
                  <a:gd name="T24" fmla="*/ 199 w 346"/>
                  <a:gd name="T25" fmla="*/ 93 h 431"/>
                  <a:gd name="T26" fmla="*/ 205 w 346"/>
                  <a:gd name="T27" fmla="*/ 85 h 431"/>
                  <a:gd name="T28" fmla="*/ 163 w 346"/>
                  <a:gd name="T29" fmla="*/ 71 h 431"/>
                  <a:gd name="T30" fmla="*/ 142 w 346"/>
                  <a:gd name="T31" fmla="*/ 40 h 431"/>
                  <a:gd name="T32" fmla="*/ 111 w 346"/>
                  <a:gd name="T33" fmla="*/ 17 h 431"/>
                  <a:gd name="T34" fmla="*/ 87 w 346"/>
                  <a:gd name="T35" fmla="*/ 3 h 431"/>
                  <a:gd name="T36" fmla="*/ 48 w 346"/>
                  <a:gd name="T37" fmla="*/ 9 h 431"/>
                  <a:gd name="T38" fmla="*/ 33 w 346"/>
                  <a:gd name="T39" fmla="*/ 28 h 431"/>
                  <a:gd name="T40" fmla="*/ 11 w 346"/>
                  <a:gd name="T41" fmla="*/ 31 h 431"/>
                  <a:gd name="T42" fmla="*/ 12 w 346"/>
                  <a:gd name="T43" fmla="*/ 75 h 431"/>
                  <a:gd name="T44" fmla="*/ 23 w 346"/>
                  <a:gd name="T45" fmla="*/ 78 h 431"/>
                  <a:gd name="T46" fmla="*/ 31 w 346"/>
                  <a:gd name="T47" fmla="*/ 96 h 431"/>
                  <a:gd name="T48" fmla="*/ 51 w 346"/>
                  <a:gd name="T49" fmla="*/ 105 h 431"/>
                  <a:gd name="T50" fmla="*/ 29 w 346"/>
                  <a:gd name="T51" fmla="*/ 121 h 431"/>
                  <a:gd name="T52" fmla="*/ 33 w 346"/>
                  <a:gd name="T53" fmla="*/ 133 h 431"/>
                  <a:gd name="T54" fmla="*/ 47 w 346"/>
                  <a:gd name="T55" fmla="*/ 135 h 431"/>
                  <a:gd name="T56" fmla="*/ 56 w 346"/>
                  <a:gd name="T57" fmla="*/ 147 h 431"/>
                  <a:gd name="T58" fmla="*/ 42 w 346"/>
                  <a:gd name="T59" fmla="*/ 183 h 431"/>
                  <a:gd name="T60" fmla="*/ 56 w 346"/>
                  <a:gd name="T61" fmla="*/ 200 h 431"/>
                  <a:gd name="T62" fmla="*/ 82 w 346"/>
                  <a:gd name="T63" fmla="*/ 228 h 431"/>
                  <a:gd name="T64" fmla="*/ 58 w 346"/>
                  <a:gd name="T65" fmla="*/ 229 h 431"/>
                  <a:gd name="T66" fmla="*/ 74 w 346"/>
                  <a:gd name="T67" fmla="*/ 247 h 431"/>
                  <a:gd name="T68" fmla="*/ 80 w 346"/>
                  <a:gd name="T69" fmla="*/ 271 h 431"/>
                  <a:gd name="T70" fmla="*/ 68 w 346"/>
                  <a:gd name="T71" fmla="*/ 265 h 431"/>
                  <a:gd name="T72" fmla="*/ 70 w 346"/>
                  <a:gd name="T73" fmla="*/ 283 h 431"/>
                  <a:gd name="T74" fmla="*/ 78 w 346"/>
                  <a:gd name="T75" fmla="*/ 298 h 431"/>
                  <a:gd name="T76" fmla="*/ 94 w 346"/>
                  <a:gd name="T77" fmla="*/ 314 h 431"/>
                  <a:gd name="T78" fmla="*/ 107 w 346"/>
                  <a:gd name="T79" fmla="*/ 321 h 431"/>
                  <a:gd name="T80" fmla="*/ 129 w 346"/>
                  <a:gd name="T81" fmla="*/ 336 h 431"/>
                  <a:gd name="T82" fmla="*/ 122 w 346"/>
                  <a:gd name="T83" fmla="*/ 347 h 431"/>
                  <a:gd name="T84" fmla="*/ 111 w 346"/>
                  <a:gd name="T85" fmla="*/ 363 h 431"/>
                  <a:gd name="T86" fmla="*/ 120 w 346"/>
                  <a:gd name="T87" fmla="*/ 378 h 431"/>
                  <a:gd name="T88" fmla="*/ 143 w 346"/>
                  <a:gd name="T89" fmla="*/ 371 h 431"/>
                  <a:gd name="T90" fmla="*/ 157 w 346"/>
                  <a:gd name="T91" fmla="*/ 389 h 431"/>
                  <a:gd name="T92" fmla="*/ 179 w 346"/>
                  <a:gd name="T93" fmla="*/ 401 h 431"/>
                  <a:gd name="T94" fmla="*/ 188 w 346"/>
                  <a:gd name="T95" fmla="*/ 426 h 431"/>
                  <a:gd name="T96" fmla="*/ 203 w 346"/>
                  <a:gd name="T97" fmla="*/ 425 h 431"/>
                  <a:gd name="T98" fmla="*/ 211 w 346"/>
                  <a:gd name="T99" fmla="*/ 400 h 431"/>
                  <a:gd name="T100" fmla="*/ 231 w 346"/>
                  <a:gd name="T101" fmla="*/ 397 h 431"/>
                  <a:gd name="T102" fmla="*/ 240 w 346"/>
                  <a:gd name="T103" fmla="*/ 396 h 431"/>
                  <a:gd name="T104" fmla="*/ 260 w 346"/>
                  <a:gd name="T105" fmla="*/ 383 h 431"/>
                  <a:gd name="T106" fmla="*/ 279 w 346"/>
                  <a:gd name="T107" fmla="*/ 375 h 431"/>
                  <a:gd name="T108" fmla="*/ 298 w 346"/>
                  <a:gd name="T109" fmla="*/ 365 h 431"/>
                  <a:gd name="T110" fmla="*/ 316 w 346"/>
                  <a:gd name="T111" fmla="*/ 369 h 431"/>
                  <a:gd name="T112" fmla="*/ 326 w 346"/>
                  <a:gd name="T113" fmla="*/ 341 h 431"/>
                  <a:gd name="T114" fmla="*/ 316 w 346"/>
                  <a:gd name="T115" fmla="*/ 326 h 431"/>
                  <a:gd name="T116" fmla="*/ 321 w 346"/>
                  <a:gd name="T117" fmla="*/ 304 h 431"/>
                  <a:gd name="T118" fmla="*/ 336 w 346"/>
                  <a:gd name="T119" fmla="*/ 290 h 431"/>
                  <a:gd name="T120" fmla="*/ 345 w 346"/>
                  <a:gd name="T121" fmla="*/ 26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" h="431">
                    <a:moveTo>
                      <a:pt x="334" y="259"/>
                    </a:moveTo>
                    <a:lnTo>
                      <a:pt x="322" y="251"/>
                    </a:lnTo>
                    <a:lnTo>
                      <a:pt x="314" y="246"/>
                    </a:lnTo>
                    <a:lnTo>
                      <a:pt x="308" y="240"/>
                    </a:lnTo>
                    <a:lnTo>
                      <a:pt x="302" y="235"/>
                    </a:lnTo>
                    <a:lnTo>
                      <a:pt x="298" y="227"/>
                    </a:lnTo>
                    <a:lnTo>
                      <a:pt x="293" y="218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5" y="192"/>
                    </a:lnTo>
                    <a:lnTo>
                      <a:pt x="297" y="190"/>
                    </a:lnTo>
                    <a:lnTo>
                      <a:pt x="303" y="183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299" y="164"/>
                    </a:lnTo>
                    <a:lnTo>
                      <a:pt x="293" y="156"/>
                    </a:lnTo>
                    <a:lnTo>
                      <a:pt x="287" y="149"/>
                    </a:lnTo>
                    <a:lnTo>
                      <a:pt x="286" y="148"/>
                    </a:lnTo>
                    <a:lnTo>
                      <a:pt x="286" y="143"/>
                    </a:lnTo>
                    <a:lnTo>
                      <a:pt x="287" y="142"/>
                    </a:lnTo>
                    <a:lnTo>
                      <a:pt x="291" y="138"/>
                    </a:lnTo>
                    <a:lnTo>
                      <a:pt x="293" y="136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30"/>
                    </a:lnTo>
                    <a:lnTo>
                      <a:pt x="290" y="128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1" y="130"/>
                    </a:lnTo>
                    <a:lnTo>
                      <a:pt x="267" y="136"/>
                    </a:lnTo>
                    <a:lnTo>
                      <a:pt x="264" y="142"/>
                    </a:lnTo>
                    <a:lnTo>
                      <a:pt x="260" y="147"/>
                    </a:lnTo>
                    <a:lnTo>
                      <a:pt x="259" y="148"/>
                    </a:lnTo>
                    <a:lnTo>
                      <a:pt x="258" y="148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40"/>
                    </a:lnTo>
                    <a:lnTo>
                      <a:pt x="249" y="136"/>
                    </a:lnTo>
                    <a:lnTo>
                      <a:pt x="246" y="135"/>
                    </a:lnTo>
                    <a:lnTo>
                      <a:pt x="242" y="134"/>
                    </a:lnTo>
                    <a:lnTo>
                      <a:pt x="234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04" y="127"/>
                    </a:lnTo>
                    <a:lnTo>
                      <a:pt x="198" y="125"/>
                    </a:lnTo>
                    <a:lnTo>
                      <a:pt x="198" y="124"/>
                    </a:lnTo>
                    <a:lnTo>
                      <a:pt x="199" y="122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5" y="106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4" y="99"/>
                    </a:lnTo>
                    <a:lnTo>
                      <a:pt x="193" y="97"/>
                    </a:lnTo>
                    <a:lnTo>
                      <a:pt x="194" y="94"/>
                    </a:lnTo>
                    <a:lnTo>
                      <a:pt x="199" y="93"/>
                    </a:lnTo>
                    <a:lnTo>
                      <a:pt x="204" y="91"/>
                    </a:lnTo>
                    <a:lnTo>
                      <a:pt x="205" y="90"/>
                    </a:lnTo>
                    <a:lnTo>
                      <a:pt x="206" y="88"/>
                    </a:lnTo>
                    <a:lnTo>
                      <a:pt x="206" y="87"/>
                    </a:lnTo>
                    <a:lnTo>
                      <a:pt x="205" y="85"/>
                    </a:lnTo>
                    <a:lnTo>
                      <a:pt x="199" y="82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3" y="71"/>
                    </a:lnTo>
                    <a:lnTo>
                      <a:pt x="153" y="62"/>
                    </a:lnTo>
                    <a:lnTo>
                      <a:pt x="148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2" y="40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29" y="26"/>
                    </a:lnTo>
                    <a:lnTo>
                      <a:pt x="119" y="20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07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4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29" y="26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1" y="31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11" y="71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82"/>
                    </a:lnTo>
                    <a:lnTo>
                      <a:pt x="21" y="88"/>
                    </a:lnTo>
                    <a:lnTo>
                      <a:pt x="23" y="91"/>
                    </a:lnTo>
                    <a:lnTo>
                      <a:pt x="27" y="94"/>
                    </a:lnTo>
                    <a:lnTo>
                      <a:pt x="31" y="96"/>
                    </a:lnTo>
                    <a:lnTo>
                      <a:pt x="37" y="97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0" y="106"/>
                    </a:lnTo>
                    <a:lnTo>
                      <a:pt x="47" y="109"/>
                    </a:lnTo>
                    <a:lnTo>
                      <a:pt x="41" y="112"/>
                    </a:lnTo>
                    <a:lnTo>
                      <a:pt x="32" y="116"/>
                    </a:lnTo>
                    <a:lnTo>
                      <a:pt x="29" y="121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5"/>
                    </a:lnTo>
                    <a:lnTo>
                      <a:pt x="32" y="129"/>
                    </a:lnTo>
                    <a:lnTo>
                      <a:pt x="33" y="133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6"/>
                    </a:lnTo>
                    <a:lnTo>
                      <a:pt x="55" y="137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56"/>
                    </a:lnTo>
                    <a:lnTo>
                      <a:pt x="50" y="165"/>
                    </a:lnTo>
                    <a:lnTo>
                      <a:pt x="45" y="173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7" y="193"/>
                    </a:lnTo>
                    <a:lnTo>
                      <a:pt x="51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8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9"/>
                    </a:lnTo>
                    <a:lnTo>
                      <a:pt x="76" y="229"/>
                    </a:lnTo>
                    <a:lnTo>
                      <a:pt x="69" y="229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31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67" y="241"/>
                    </a:lnTo>
                    <a:lnTo>
                      <a:pt x="74" y="247"/>
                    </a:lnTo>
                    <a:lnTo>
                      <a:pt x="78" y="252"/>
                    </a:lnTo>
                    <a:lnTo>
                      <a:pt x="80" y="256"/>
                    </a:lnTo>
                    <a:lnTo>
                      <a:pt x="81" y="261"/>
                    </a:lnTo>
                    <a:lnTo>
                      <a:pt x="81" y="268"/>
                    </a:lnTo>
                    <a:lnTo>
                      <a:pt x="80" y="271"/>
                    </a:lnTo>
                    <a:lnTo>
                      <a:pt x="78" y="271"/>
                    </a:lnTo>
                    <a:lnTo>
                      <a:pt x="75" y="268"/>
                    </a:lnTo>
                    <a:lnTo>
                      <a:pt x="72" y="265"/>
                    </a:lnTo>
                    <a:lnTo>
                      <a:pt x="70" y="264"/>
                    </a:lnTo>
                    <a:lnTo>
                      <a:pt x="68" y="265"/>
                    </a:lnTo>
                    <a:lnTo>
                      <a:pt x="64" y="268"/>
                    </a:lnTo>
                    <a:lnTo>
                      <a:pt x="61" y="272"/>
                    </a:lnTo>
                    <a:lnTo>
                      <a:pt x="66" y="278"/>
                    </a:lnTo>
                    <a:lnTo>
                      <a:pt x="70" y="283"/>
                    </a:lnTo>
                    <a:lnTo>
                      <a:pt x="70" y="283"/>
                    </a:lnTo>
                    <a:lnTo>
                      <a:pt x="75" y="287"/>
                    </a:lnTo>
                    <a:lnTo>
                      <a:pt x="76" y="290"/>
                    </a:lnTo>
                    <a:lnTo>
                      <a:pt x="78" y="293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6" y="308"/>
                    </a:lnTo>
                    <a:lnTo>
                      <a:pt x="92" y="313"/>
                    </a:lnTo>
                    <a:lnTo>
                      <a:pt x="94" y="314"/>
                    </a:lnTo>
                    <a:lnTo>
                      <a:pt x="99" y="315"/>
                    </a:lnTo>
                    <a:lnTo>
                      <a:pt x="103" y="316"/>
                    </a:lnTo>
                    <a:lnTo>
                      <a:pt x="104" y="317"/>
                    </a:lnTo>
                    <a:lnTo>
                      <a:pt x="105" y="318"/>
                    </a:lnTo>
                    <a:lnTo>
                      <a:pt x="107" y="321"/>
                    </a:lnTo>
                    <a:lnTo>
                      <a:pt x="111" y="323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9" y="336"/>
                    </a:lnTo>
                    <a:lnTo>
                      <a:pt x="126" y="340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22" y="347"/>
                    </a:lnTo>
                    <a:lnTo>
                      <a:pt x="123" y="351"/>
                    </a:lnTo>
                    <a:lnTo>
                      <a:pt x="122" y="352"/>
                    </a:lnTo>
                    <a:lnTo>
                      <a:pt x="117" y="355"/>
                    </a:lnTo>
                    <a:lnTo>
                      <a:pt x="114" y="359"/>
                    </a:lnTo>
                    <a:lnTo>
                      <a:pt x="111" y="363"/>
                    </a:lnTo>
                    <a:lnTo>
                      <a:pt x="113" y="365"/>
                    </a:lnTo>
                    <a:lnTo>
                      <a:pt x="114" y="369"/>
                    </a:lnTo>
                    <a:lnTo>
                      <a:pt x="117" y="373"/>
                    </a:lnTo>
                    <a:lnTo>
                      <a:pt x="118" y="377"/>
                    </a:lnTo>
                    <a:lnTo>
                      <a:pt x="120" y="378"/>
                    </a:lnTo>
                    <a:lnTo>
                      <a:pt x="123" y="379"/>
                    </a:lnTo>
                    <a:lnTo>
                      <a:pt x="126" y="378"/>
                    </a:lnTo>
                    <a:lnTo>
                      <a:pt x="129" y="377"/>
                    </a:lnTo>
                    <a:lnTo>
                      <a:pt x="140" y="371"/>
                    </a:lnTo>
                    <a:lnTo>
                      <a:pt x="143" y="371"/>
                    </a:lnTo>
                    <a:lnTo>
                      <a:pt x="145" y="373"/>
                    </a:lnTo>
                    <a:lnTo>
                      <a:pt x="151" y="383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7" y="389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5" y="396"/>
                    </a:lnTo>
                    <a:lnTo>
                      <a:pt x="179" y="401"/>
                    </a:lnTo>
                    <a:lnTo>
                      <a:pt x="182" y="407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97" y="431"/>
                    </a:lnTo>
                    <a:lnTo>
                      <a:pt x="199" y="429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2" y="416"/>
                    </a:lnTo>
                    <a:lnTo>
                      <a:pt x="203" y="411"/>
                    </a:lnTo>
                    <a:lnTo>
                      <a:pt x="205" y="406"/>
                    </a:lnTo>
                    <a:lnTo>
                      <a:pt x="211" y="400"/>
                    </a:lnTo>
                    <a:lnTo>
                      <a:pt x="216" y="397"/>
                    </a:lnTo>
                    <a:lnTo>
                      <a:pt x="219" y="395"/>
                    </a:lnTo>
                    <a:lnTo>
                      <a:pt x="222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1"/>
                    </a:lnTo>
                    <a:lnTo>
                      <a:pt x="238" y="402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0"/>
                    </a:lnTo>
                    <a:lnTo>
                      <a:pt x="243" y="386"/>
                    </a:lnTo>
                    <a:lnTo>
                      <a:pt x="247" y="384"/>
                    </a:lnTo>
                    <a:lnTo>
                      <a:pt x="250" y="383"/>
                    </a:lnTo>
                    <a:lnTo>
                      <a:pt x="260" y="383"/>
                    </a:lnTo>
                    <a:lnTo>
                      <a:pt x="265" y="382"/>
                    </a:lnTo>
                    <a:lnTo>
                      <a:pt x="269" y="382"/>
                    </a:lnTo>
                    <a:lnTo>
                      <a:pt x="271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2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3" y="369"/>
                    </a:lnTo>
                    <a:lnTo>
                      <a:pt x="298" y="365"/>
                    </a:lnTo>
                    <a:lnTo>
                      <a:pt x="299" y="365"/>
                    </a:lnTo>
                    <a:lnTo>
                      <a:pt x="302" y="364"/>
                    </a:lnTo>
                    <a:lnTo>
                      <a:pt x="305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8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4" y="339"/>
                    </a:lnTo>
                    <a:lnTo>
                      <a:pt x="322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16" y="326"/>
                    </a:lnTo>
                    <a:lnTo>
                      <a:pt x="315" y="317"/>
                    </a:lnTo>
                    <a:lnTo>
                      <a:pt x="315" y="311"/>
                    </a:lnTo>
                    <a:lnTo>
                      <a:pt x="316" y="310"/>
                    </a:lnTo>
                    <a:lnTo>
                      <a:pt x="316" y="308"/>
                    </a:lnTo>
                    <a:lnTo>
                      <a:pt x="321" y="304"/>
                    </a:lnTo>
                    <a:lnTo>
                      <a:pt x="326" y="302"/>
                    </a:lnTo>
                    <a:lnTo>
                      <a:pt x="329" y="301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6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1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5"/>
                    </a:lnTo>
                    <a:lnTo>
                      <a:pt x="339" y="260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576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577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0045" y="1858410"/>
              <a:ext cx="5079623" cy="4489362"/>
              <a:chOff x="3041650" y="2041525"/>
              <a:chExt cx="4781551" cy="422592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98"/>
              <p:cNvSpPr>
                <a:spLocks/>
              </p:cNvSpPr>
              <p:nvPr/>
            </p:nvSpPr>
            <p:spPr bwMode="auto">
              <a:xfrm>
                <a:off x="6742113" y="31781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6761163" y="320992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3 h 8"/>
                  <a:gd name="T4" fmla="*/ 1 w 4"/>
                  <a:gd name="T5" fmla="*/ 6 h 8"/>
                  <a:gd name="T6" fmla="*/ 0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/>
              <p:cNvSpPr>
                <a:spLocks/>
              </p:cNvSpPr>
              <p:nvPr/>
            </p:nvSpPr>
            <p:spPr bwMode="auto">
              <a:xfrm>
                <a:off x="6761163" y="3235325"/>
                <a:ext cx="0" cy="12700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6761163" y="3235325"/>
                <a:ext cx="0" cy="1270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21"/>
              <p:cNvSpPr>
                <a:spLocks/>
              </p:cNvSpPr>
              <p:nvPr/>
            </p:nvSpPr>
            <p:spPr bwMode="auto">
              <a:xfrm>
                <a:off x="7385050" y="2890838"/>
                <a:ext cx="12700" cy="1588"/>
              </a:xfrm>
              <a:custGeom>
                <a:avLst/>
                <a:gdLst>
                  <a:gd name="T0" fmla="*/ 0 w 8"/>
                  <a:gd name="T1" fmla="*/ 1 h 1"/>
                  <a:gd name="T2" fmla="*/ 6 w 8"/>
                  <a:gd name="T3" fmla="*/ 0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  <a:gd name="T3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27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33"/>
              <p:cNvSpPr>
                <a:spLocks/>
              </p:cNvSpPr>
              <p:nvPr/>
            </p:nvSpPr>
            <p:spPr bwMode="auto">
              <a:xfrm>
                <a:off x="7777163" y="3384550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1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26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27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522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78 w 688"/>
                  <a:gd name="T1" fmla="*/ 375 h 499"/>
                  <a:gd name="T2" fmla="*/ 90 w 688"/>
                  <a:gd name="T3" fmla="*/ 393 h 499"/>
                  <a:gd name="T4" fmla="*/ 97 w 688"/>
                  <a:gd name="T5" fmla="*/ 416 h 499"/>
                  <a:gd name="T6" fmla="*/ 121 w 688"/>
                  <a:gd name="T7" fmla="*/ 431 h 499"/>
                  <a:gd name="T8" fmla="*/ 161 w 688"/>
                  <a:gd name="T9" fmla="*/ 438 h 499"/>
                  <a:gd name="T10" fmla="*/ 188 w 688"/>
                  <a:gd name="T11" fmla="*/ 434 h 499"/>
                  <a:gd name="T12" fmla="*/ 226 w 688"/>
                  <a:gd name="T13" fmla="*/ 472 h 499"/>
                  <a:gd name="T14" fmla="*/ 270 w 688"/>
                  <a:gd name="T15" fmla="*/ 492 h 499"/>
                  <a:gd name="T16" fmla="*/ 386 w 688"/>
                  <a:gd name="T17" fmla="*/ 483 h 499"/>
                  <a:gd name="T18" fmla="*/ 471 w 688"/>
                  <a:gd name="T19" fmla="*/ 432 h 499"/>
                  <a:gd name="T20" fmla="*/ 568 w 688"/>
                  <a:gd name="T21" fmla="*/ 407 h 499"/>
                  <a:gd name="T22" fmla="*/ 596 w 688"/>
                  <a:gd name="T23" fmla="*/ 413 h 499"/>
                  <a:gd name="T24" fmla="*/ 634 w 688"/>
                  <a:gd name="T25" fmla="*/ 377 h 499"/>
                  <a:gd name="T26" fmla="*/ 637 w 688"/>
                  <a:gd name="T27" fmla="*/ 334 h 499"/>
                  <a:gd name="T28" fmla="*/ 637 w 688"/>
                  <a:gd name="T29" fmla="*/ 314 h 499"/>
                  <a:gd name="T30" fmla="*/ 643 w 688"/>
                  <a:gd name="T31" fmla="*/ 297 h 499"/>
                  <a:gd name="T32" fmla="*/ 674 w 688"/>
                  <a:gd name="T33" fmla="*/ 300 h 499"/>
                  <a:gd name="T34" fmla="*/ 677 w 688"/>
                  <a:gd name="T35" fmla="*/ 239 h 499"/>
                  <a:gd name="T36" fmla="*/ 623 w 688"/>
                  <a:gd name="T37" fmla="*/ 253 h 499"/>
                  <a:gd name="T38" fmla="*/ 581 w 688"/>
                  <a:gd name="T39" fmla="*/ 259 h 499"/>
                  <a:gd name="T40" fmla="*/ 548 w 688"/>
                  <a:gd name="T41" fmla="*/ 198 h 499"/>
                  <a:gd name="T42" fmla="*/ 506 w 688"/>
                  <a:gd name="T43" fmla="*/ 92 h 499"/>
                  <a:gd name="T44" fmla="*/ 459 w 688"/>
                  <a:gd name="T45" fmla="*/ 54 h 499"/>
                  <a:gd name="T46" fmla="*/ 399 w 688"/>
                  <a:gd name="T47" fmla="*/ 0 h 499"/>
                  <a:gd name="T48" fmla="*/ 306 w 688"/>
                  <a:gd name="T49" fmla="*/ 64 h 499"/>
                  <a:gd name="T50" fmla="*/ 276 w 688"/>
                  <a:gd name="T51" fmla="*/ 67 h 499"/>
                  <a:gd name="T52" fmla="*/ 209 w 688"/>
                  <a:gd name="T53" fmla="*/ 74 h 499"/>
                  <a:gd name="T54" fmla="*/ 144 w 688"/>
                  <a:gd name="T55" fmla="*/ 86 h 499"/>
                  <a:gd name="T56" fmla="*/ 97 w 688"/>
                  <a:gd name="T57" fmla="*/ 135 h 499"/>
                  <a:gd name="T58" fmla="*/ 60 w 688"/>
                  <a:gd name="T59" fmla="*/ 255 h 499"/>
                  <a:gd name="T60" fmla="*/ 27 w 688"/>
                  <a:gd name="T61" fmla="*/ 289 h 499"/>
                  <a:gd name="T62" fmla="*/ 6 w 688"/>
                  <a:gd name="T63" fmla="*/ 307 h 499"/>
                  <a:gd name="T64" fmla="*/ 32 w 688"/>
                  <a:gd name="T65" fmla="*/ 280 h 499"/>
                  <a:gd name="T66" fmla="*/ 78 w 688"/>
                  <a:gd name="T67" fmla="*/ 226 h 499"/>
                  <a:gd name="T68" fmla="*/ 113 w 688"/>
                  <a:gd name="T69" fmla="*/ 116 h 499"/>
                  <a:gd name="T70" fmla="*/ 156 w 688"/>
                  <a:gd name="T71" fmla="*/ 79 h 499"/>
                  <a:gd name="T72" fmla="*/ 245 w 688"/>
                  <a:gd name="T73" fmla="*/ 71 h 499"/>
                  <a:gd name="T74" fmla="*/ 292 w 688"/>
                  <a:gd name="T75" fmla="*/ 80 h 499"/>
                  <a:gd name="T76" fmla="*/ 376 w 688"/>
                  <a:gd name="T77" fmla="*/ 27 h 499"/>
                  <a:gd name="T78" fmla="*/ 413 w 688"/>
                  <a:gd name="T79" fmla="*/ 4 h 499"/>
                  <a:gd name="T80" fmla="*/ 485 w 688"/>
                  <a:gd name="T81" fmla="*/ 79 h 499"/>
                  <a:gd name="T82" fmla="*/ 533 w 688"/>
                  <a:gd name="T83" fmla="*/ 118 h 499"/>
                  <a:gd name="T84" fmla="*/ 561 w 688"/>
                  <a:gd name="T85" fmla="*/ 239 h 499"/>
                  <a:gd name="T86" fmla="*/ 614 w 688"/>
                  <a:gd name="T87" fmla="*/ 260 h 499"/>
                  <a:gd name="T88" fmla="*/ 667 w 688"/>
                  <a:gd name="T89" fmla="*/ 236 h 499"/>
                  <a:gd name="T90" fmla="*/ 682 w 688"/>
                  <a:gd name="T91" fmla="*/ 294 h 499"/>
                  <a:gd name="T92" fmla="*/ 642 w 688"/>
                  <a:gd name="T93" fmla="*/ 279 h 499"/>
                  <a:gd name="T94" fmla="*/ 636 w 688"/>
                  <a:gd name="T95" fmla="*/ 313 h 499"/>
                  <a:gd name="T96" fmla="*/ 633 w 688"/>
                  <a:gd name="T97" fmla="*/ 332 h 499"/>
                  <a:gd name="T98" fmla="*/ 631 w 688"/>
                  <a:gd name="T99" fmla="*/ 359 h 499"/>
                  <a:gd name="T100" fmla="*/ 604 w 688"/>
                  <a:gd name="T101" fmla="*/ 416 h 499"/>
                  <a:gd name="T102" fmla="*/ 571 w 688"/>
                  <a:gd name="T103" fmla="*/ 406 h 499"/>
                  <a:gd name="T104" fmla="*/ 491 w 688"/>
                  <a:gd name="T105" fmla="*/ 420 h 499"/>
                  <a:gd name="T106" fmla="*/ 399 w 688"/>
                  <a:gd name="T107" fmla="*/ 480 h 499"/>
                  <a:gd name="T108" fmla="*/ 321 w 688"/>
                  <a:gd name="T109" fmla="*/ 497 h 499"/>
                  <a:gd name="T110" fmla="*/ 224 w 688"/>
                  <a:gd name="T111" fmla="*/ 483 h 499"/>
                  <a:gd name="T112" fmla="*/ 184 w 688"/>
                  <a:gd name="T113" fmla="*/ 440 h 499"/>
                  <a:gd name="T114" fmla="*/ 175 w 688"/>
                  <a:gd name="T115" fmla="*/ 421 h 499"/>
                  <a:gd name="T116" fmla="*/ 137 w 688"/>
                  <a:gd name="T117" fmla="*/ 430 h 499"/>
                  <a:gd name="T118" fmla="*/ 96 w 688"/>
                  <a:gd name="T119" fmla="*/ 420 h 499"/>
                  <a:gd name="T120" fmla="*/ 91 w 688"/>
                  <a:gd name="T121" fmla="*/ 394 h 499"/>
                  <a:gd name="T122" fmla="*/ 78 w 688"/>
                  <a:gd name="T123" fmla="*/ 373 h 499"/>
                  <a:gd name="T124" fmla="*/ 9 w 688"/>
                  <a:gd name="T125" fmla="*/ 31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9" y="314"/>
                    </a:lnTo>
                    <a:lnTo>
                      <a:pt x="16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2"/>
                    </a:lnTo>
                    <a:lnTo>
                      <a:pt x="39" y="337"/>
                    </a:lnTo>
                    <a:lnTo>
                      <a:pt x="40" y="342"/>
                    </a:lnTo>
                    <a:lnTo>
                      <a:pt x="42" y="348"/>
                    </a:lnTo>
                    <a:lnTo>
                      <a:pt x="45" y="354"/>
                    </a:lnTo>
                    <a:lnTo>
                      <a:pt x="50" y="359"/>
                    </a:lnTo>
                    <a:lnTo>
                      <a:pt x="62" y="368"/>
                    </a:lnTo>
                    <a:lnTo>
                      <a:pt x="69" y="371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84" y="375"/>
                    </a:lnTo>
                    <a:lnTo>
                      <a:pt x="93" y="377"/>
                    </a:lnTo>
                    <a:lnTo>
                      <a:pt x="93" y="377"/>
                    </a:lnTo>
                    <a:lnTo>
                      <a:pt x="101" y="381"/>
                    </a:lnTo>
                    <a:lnTo>
                      <a:pt x="101" y="381"/>
                    </a:lnTo>
                    <a:lnTo>
                      <a:pt x="103" y="383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6" y="389"/>
                    </a:lnTo>
                    <a:lnTo>
                      <a:pt x="91" y="391"/>
                    </a:lnTo>
                    <a:lnTo>
                      <a:pt x="91" y="391"/>
                    </a:lnTo>
                    <a:lnTo>
                      <a:pt x="90" y="393"/>
                    </a:lnTo>
                    <a:lnTo>
                      <a:pt x="90" y="394"/>
                    </a:lnTo>
                    <a:lnTo>
                      <a:pt x="91" y="396"/>
                    </a:lnTo>
                    <a:lnTo>
                      <a:pt x="91" y="396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6" y="400"/>
                    </a:lnTo>
                    <a:lnTo>
                      <a:pt x="96" y="400"/>
                    </a:lnTo>
                    <a:lnTo>
                      <a:pt x="103" y="403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6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19"/>
                    </a:lnTo>
                    <a:lnTo>
                      <a:pt x="95" y="420"/>
                    </a:lnTo>
                    <a:lnTo>
                      <a:pt x="95" y="420"/>
                    </a:lnTo>
                    <a:lnTo>
                      <a:pt x="95" y="421"/>
                    </a:lnTo>
                    <a:lnTo>
                      <a:pt x="96" y="422"/>
                    </a:lnTo>
                    <a:lnTo>
                      <a:pt x="96" y="422"/>
                    </a:lnTo>
                    <a:lnTo>
                      <a:pt x="102" y="424"/>
                    </a:lnTo>
                    <a:lnTo>
                      <a:pt x="112" y="426"/>
                    </a:lnTo>
                    <a:lnTo>
                      <a:pt x="112" y="425"/>
                    </a:lnTo>
                    <a:lnTo>
                      <a:pt x="112" y="426"/>
                    </a:lnTo>
                    <a:lnTo>
                      <a:pt x="118" y="428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5" y="431"/>
                    </a:lnTo>
                    <a:lnTo>
                      <a:pt x="125" y="431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41" y="431"/>
                    </a:lnTo>
                    <a:lnTo>
                      <a:pt x="145" y="432"/>
                    </a:lnTo>
                    <a:lnTo>
                      <a:pt x="145" y="432"/>
                    </a:lnTo>
                    <a:lnTo>
                      <a:pt x="149" y="435"/>
                    </a:lnTo>
                    <a:lnTo>
                      <a:pt x="152" y="443"/>
                    </a:lnTo>
                    <a:lnTo>
                      <a:pt x="152" y="443"/>
                    </a:lnTo>
                    <a:lnTo>
                      <a:pt x="156" y="445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7" y="445"/>
                    </a:lnTo>
                    <a:lnTo>
                      <a:pt x="158" y="444"/>
                    </a:lnTo>
                    <a:lnTo>
                      <a:pt x="161" y="438"/>
                    </a:lnTo>
                    <a:lnTo>
                      <a:pt x="165" y="432"/>
                    </a:lnTo>
                    <a:lnTo>
                      <a:pt x="169" y="427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7" y="425"/>
                    </a:lnTo>
                    <a:lnTo>
                      <a:pt x="193" y="427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201" y="430"/>
                    </a:lnTo>
                    <a:lnTo>
                      <a:pt x="201" y="428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4" y="438"/>
                    </a:lnTo>
                    <a:lnTo>
                      <a:pt x="183" y="439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84" y="446"/>
                    </a:lnTo>
                    <a:lnTo>
                      <a:pt x="190" y="453"/>
                    </a:lnTo>
                    <a:lnTo>
                      <a:pt x="196" y="461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2"/>
                    </a:lnTo>
                    <a:lnTo>
                      <a:pt x="219" y="472"/>
                    </a:lnTo>
                    <a:lnTo>
                      <a:pt x="226" y="472"/>
                    </a:lnTo>
                    <a:lnTo>
                      <a:pt x="226" y="472"/>
                    </a:lnTo>
                    <a:lnTo>
                      <a:pt x="226" y="474"/>
                    </a:lnTo>
                    <a:lnTo>
                      <a:pt x="225" y="476"/>
                    </a:lnTo>
                    <a:lnTo>
                      <a:pt x="223" y="482"/>
                    </a:lnTo>
                    <a:lnTo>
                      <a:pt x="219" y="488"/>
                    </a:lnTo>
                    <a:lnTo>
                      <a:pt x="219" y="495"/>
                    </a:lnTo>
                    <a:lnTo>
                      <a:pt x="219" y="495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44" y="499"/>
                    </a:lnTo>
                    <a:lnTo>
                      <a:pt x="252" y="496"/>
                    </a:lnTo>
                    <a:lnTo>
                      <a:pt x="270" y="492"/>
                    </a:lnTo>
                    <a:lnTo>
                      <a:pt x="270" y="490"/>
                    </a:lnTo>
                    <a:lnTo>
                      <a:pt x="270" y="492"/>
                    </a:lnTo>
                    <a:lnTo>
                      <a:pt x="276" y="492"/>
                    </a:lnTo>
                    <a:lnTo>
                      <a:pt x="286" y="493"/>
                    </a:lnTo>
                    <a:lnTo>
                      <a:pt x="321" y="499"/>
                    </a:lnTo>
                    <a:lnTo>
                      <a:pt x="330" y="497"/>
                    </a:lnTo>
                    <a:lnTo>
                      <a:pt x="332" y="496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41" y="492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72" y="486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10" y="482"/>
                    </a:lnTo>
                    <a:lnTo>
                      <a:pt x="410" y="482"/>
                    </a:lnTo>
                    <a:lnTo>
                      <a:pt x="418" y="481"/>
                    </a:lnTo>
                    <a:lnTo>
                      <a:pt x="426" y="478"/>
                    </a:lnTo>
                    <a:lnTo>
                      <a:pt x="434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55" y="449"/>
                    </a:lnTo>
                    <a:lnTo>
                      <a:pt x="466" y="437"/>
                    </a:lnTo>
                    <a:lnTo>
                      <a:pt x="471" y="432"/>
                    </a:lnTo>
                    <a:lnTo>
                      <a:pt x="474" y="428"/>
                    </a:lnTo>
                    <a:lnTo>
                      <a:pt x="481" y="425"/>
                    </a:lnTo>
                    <a:lnTo>
                      <a:pt x="491" y="421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8" y="408"/>
                    </a:lnTo>
                    <a:lnTo>
                      <a:pt x="523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8"/>
                    </a:lnTo>
                    <a:lnTo>
                      <a:pt x="561" y="408"/>
                    </a:lnTo>
                    <a:lnTo>
                      <a:pt x="561" y="408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3" y="409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1" y="412"/>
                    </a:lnTo>
                    <a:lnTo>
                      <a:pt x="585" y="409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1" y="407"/>
                    </a:lnTo>
                    <a:lnTo>
                      <a:pt x="592" y="408"/>
                    </a:lnTo>
                    <a:lnTo>
                      <a:pt x="592" y="408"/>
                    </a:lnTo>
                    <a:lnTo>
                      <a:pt x="596" y="413"/>
                    </a:lnTo>
                    <a:lnTo>
                      <a:pt x="598" y="415"/>
                    </a:lnTo>
                    <a:lnTo>
                      <a:pt x="598" y="415"/>
                    </a:lnTo>
                    <a:lnTo>
                      <a:pt x="604" y="418"/>
                    </a:lnTo>
                    <a:lnTo>
                      <a:pt x="611" y="419"/>
                    </a:lnTo>
                    <a:lnTo>
                      <a:pt x="626" y="420"/>
                    </a:lnTo>
                    <a:lnTo>
                      <a:pt x="645" y="420"/>
                    </a:lnTo>
                    <a:lnTo>
                      <a:pt x="642" y="412"/>
                    </a:lnTo>
                    <a:lnTo>
                      <a:pt x="642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3" y="395"/>
                    </a:lnTo>
                    <a:lnTo>
                      <a:pt x="641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66"/>
                    </a:lnTo>
                    <a:lnTo>
                      <a:pt x="631" y="366"/>
                    </a:lnTo>
                    <a:lnTo>
                      <a:pt x="633" y="359"/>
                    </a:lnTo>
                    <a:lnTo>
                      <a:pt x="635" y="352"/>
                    </a:lnTo>
                    <a:lnTo>
                      <a:pt x="643" y="339"/>
                    </a:lnTo>
                    <a:lnTo>
                      <a:pt x="643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6" y="332"/>
                    </a:lnTo>
                    <a:lnTo>
                      <a:pt x="645" y="332"/>
                    </a:lnTo>
                    <a:lnTo>
                      <a:pt x="645" y="332"/>
                    </a:lnTo>
                    <a:lnTo>
                      <a:pt x="637" y="334"/>
                    </a:lnTo>
                    <a:lnTo>
                      <a:pt x="635" y="334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6" y="329"/>
                    </a:lnTo>
                    <a:lnTo>
                      <a:pt x="636" y="329"/>
                    </a:lnTo>
                    <a:lnTo>
                      <a:pt x="637" y="326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4" y="307"/>
                    </a:lnTo>
                    <a:lnTo>
                      <a:pt x="653" y="306"/>
                    </a:lnTo>
                    <a:lnTo>
                      <a:pt x="640" y="317"/>
                    </a:lnTo>
                    <a:lnTo>
                      <a:pt x="636" y="321"/>
                    </a:lnTo>
                    <a:lnTo>
                      <a:pt x="633" y="322"/>
                    </a:lnTo>
                    <a:lnTo>
                      <a:pt x="633" y="322"/>
                    </a:lnTo>
                    <a:lnTo>
                      <a:pt x="633" y="320"/>
                    </a:lnTo>
                    <a:lnTo>
                      <a:pt x="637" y="314"/>
                    </a:lnTo>
                    <a:lnTo>
                      <a:pt x="640" y="309"/>
                    </a:lnTo>
                    <a:lnTo>
                      <a:pt x="641" y="308"/>
                    </a:lnTo>
                    <a:lnTo>
                      <a:pt x="641" y="307"/>
                    </a:lnTo>
                    <a:lnTo>
                      <a:pt x="640" y="304"/>
                    </a:lnTo>
                    <a:lnTo>
                      <a:pt x="637" y="301"/>
                    </a:lnTo>
                    <a:lnTo>
                      <a:pt x="636" y="295"/>
                    </a:lnTo>
                    <a:lnTo>
                      <a:pt x="636" y="290"/>
                    </a:lnTo>
                    <a:lnTo>
                      <a:pt x="637" y="289"/>
                    </a:lnTo>
                    <a:lnTo>
                      <a:pt x="637" y="286"/>
                    </a:lnTo>
                    <a:lnTo>
                      <a:pt x="641" y="284"/>
                    </a:lnTo>
                    <a:lnTo>
                      <a:pt x="641" y="284"/>
                    </a:lnTo>
                    <a:lnTo>
                      <a:pt x="642" y="282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2" y="296"/>
                    </a:lnTo>
                    <a:lnTo>
                      <a:pt x="643" y="297"/>
                    </a:lnTo>
                    <a:lnTo>
                      <a:pt x="643" y="297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1" y="300"/>
                    </a:lnTo>
                    <a:lnTo>
                      <a:pt x="654" y="303"/>
                    </a:lnTo>
                    <a:lnTo>
                      <a:pt x="654" y="303"/>
                    </a:lnTo>
                    <a:lnTo>
                      <a:pt x="657" y="304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61" y="303"/>
                    </a:lnTo>
                    <a:lnTo>
                      <a:pt x="661" y="304"/>
                    </a:lnTo>
                    <a:lnTo>
                      <a:pt x="661" y="304"/>
                    </a:lnTo>
                    <a:lnTo>
                      <a:pt x="674" y="300"/>
                    </a:lnTo>
                    <a:lnTo>
                      <a:pt x="683" y="295"/>
                    </a:lnTo>
                    <a:lnTo>
                      <a:pt x="683" y="295"/>
                    </a:lnTo>
                    <a:lnTo>
                      <a:pt x="685" y="292"/>
                    </a:lnTo>
                    <a:lnTo>
                      <a:pt x="686" y="289"/>
                    </a:lnTo>
                    <a:lnTo>
                      <a:pt x="688" y="286"/>
                    </a:lnTo>
                    <a:lnTo>
                      <a:pt x="688" y="283"/>
                    </a:lnTo>
                    <a:lnTo>
                      <a:pt x="688" y="283"/>
                    </a:lnTo>
                    <a:lnTo>
                      <a:pt x="686" y="271"/>
                    </a:lnTo>
                    <a:lnTo>
                      <a:pt x="684" y="253"/>
                    </a:lnTo>
                    <a:lnTo>
                      <a:pt x="683" y="254"/>
                    </a:lnTo>
                    <a:lnTo>
                      <a:pt x="684" y="254"/>
                    </a:lnTo>
                    <a:lnTo>
                      <a:pt x="684" y="251"/>
                    </a:lnTo>
                    <a:lnTo>
                      <a:pt x="685" y="251"/>
                    </a:lnTo>
                    <a:lnTo>
                      <a:pt x="685" y="245"/>
                    </a:lnTo>
                    <a:lnTo>
                      <a:pt x="682" y="241"/>
                    </a:lnTo>
                    <a:lnTo>
                      <a:pt x="677" y="239"/>
                    </a:lnTo>
                    <a:lnTo>
                      <a:pt x="677" y="240"/>
                    </a:lnTo>
                    <a:lnTo>
                      <a:pt x="677" y="239"/>
                    </a:lnTo>
                    <a:lnTo>
                      <a:pt x="677" y="239"/>
                    </a:lnTo>
                    <a:lnTo>
                      <a:pt x="668" y="235"/>
                    </a:lnTo>
                    <a:lnTo>
                      <a:pt x="662" y="234"/>
                    </a:lnTo>
                    <a:lnTo>
                      <a:pt x="658" y="234"/>
                    </a:lnTo>
                    <a:lnTo>
                      <a:pt x="658" y="234"/>
                    </a:lnTo>
                    <a:lnTo>
                      <a:pt x="653" y="234"/>
                    </a:lnTo>
                    <a:lnTo>
                      <a:pt x="649" y="235"/>
                    </a:lnTo>
                    <a:lnTo>
                      <a:pt x="646" y="236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34" y="245"/>
                    </a:lnTo>
                    <a:lnTo>
                      <a:pt x="626" y="251"/>
                    </a:lnTo>
                    <a:lnTo>
                      <a:pt x="623" y="253"/>
                    </a:lnTo>
                    <a:lnTo>
                      <a:pt x="618" y="255"/>
                    </a:lnTo>
                    <a:lnTo>
                      <a:pt x="615" y="257"/>
                    </a:lnTo>
                    <a:lnTo>
                      <a:pt x="615" y="257"/>
                    </a:lnTo>
                    <a:lnTo>
                      <a:pt x="614" y="259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7"/>
                    </a:lnTo>
                    <a:lnTo>
                      <a:pt x="602" y="266"/>
                    </a:lnTo>
                    <a:lnTo>
                      <a:pt x="592" y="263"/>
                    </a:lnTo>
                    <a:lnTo>
                      <a:pt x="581" y="258"/>
                    </a:lnTo>
                    <a:lnTo>
                      <a:pt x="581" y="259"/>
                    </a:lnTo>
                    <a:lnTo>
                      <a:pt x="581" y="258"/>
                    </a:lnTo>
                    <a:lnTo>
                      <a:pt x="581" y="258"/>
                    </a:lnTo>
                    <a:lnTo>
                      <a:pt x="572" y="252"/>
                    </a:lnTo>
                    <a:lnTo>
                      <a:pt x="566" y="247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9"/>
                    </a:lnTo>
                    <a:lnTo>
                      <a:pt x="561" y="227"/>
                    </a:lnTo>
                    <a:lnTo>
                      <a:pt x="559" y="221"/>
                    </a:lnTo>
                    <a:lnTo>
                      <a:pt x="555" y="211"/>
                    </a:lnTo>
                    <a:lnTo>
                      <a:pt x="554" y="213"/>
                    </a:lnTo>
                    <a:lnTo>
                      <a:pt x="555" y="211"/>
                    </a:lnTo>
                    <a:lnTo>
                      <a:pt x="549" y="203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8" y="198"/>
                    </a:lnTo>
                    <a:lnTo>
                      <a:pt x="548" y="198"/>
                    </a:lnTo>
                    <a:lnTo>
                      <a:pt x="549" y="162"/>
                    </a:lnTo>
                    <a:lnTo>
                      <a:pt x="549" y="162"/>
                    </a:lnTo>
                    <a:lnTo>
                      <a:pt x="549" y="154"/>
                    </a:lnTo>
                    <a:lnTo>
                      <a:pt x="548" y="147"/>
                    </a:lnTo>
                    <a:lnTo>
                      <a:pt x="546" y="140"/>
                    </a:lnTo>
                    <a:lnTo>
                      <a:pt x="543" y="133"/>
                    </a:lnTo>
                    <a:lnTo>
                      <a:pt x="538" y="126"/>
                    </a:lnTo>
                    <a:lnTo>
                      <a:pt x="534" y="118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3" y="96"/>
                    </a:lnTo>
                    <a:lnTo>
                      <a:pt x="513" y="96"/>
                    </a:lnTo>
                    <a:lnTo>
                      <a:pt x="511" y="93"/>
                    </a:lnTo>
                    <a:lnTo>
                      <a:pt x="511" y="93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2" y="86"/>
                    </a:lnTo>
                    <a:lnTo>
                      <a:pt x="502" y="86"/>
                    </a:lnTo>
                    <a:lnTo>
                      <a:pt x="493" y="81"/>
                    </a:lnTo>
                    <a:lnTo>
                      <a:pt x="485" y="78"/>
                    </a:lnTo>
                    <a:lnTo>
                      <a:pt x="482" y="75"/>
                    </a:lnTo>
                    <a:lnTo>
                      <a:pt x="481" y="74"/>
                    </a:lnTo>
                    <a:lnTo>
                      <a:pt x="481" y="74"/>
                    </a:lnTo>
                    <a:lnTo>
                      <a:pt x="478" y="69"/>
                    </a:lnTo>
                    <a:lnTo>
                      <a:pt x="474" y="65"/>
                    </a:lnTo>
                    <a:lnTo>
                      <a:pt x="468" y="59"/>
                    </a:lnTo>
                    <a:lnTo>
                      <a:pt x="460" y="53"/>
                    </a:lnTo>
                    <a:lnTo>
                      <a:pt x="459" y="54"/>
                    </a:lnTo>
                    <a:lnTo>
                      <a:pt x="460" y="53"/>
                    </a:lnTo>
                    <a:lnTo>
                      <a:pt x="460" y="53"/>
                    </a:lnTo>
                    <a:lnTo>
                      <a:pt x="453" y="46"/>
                    </a:lnTo>
                    <a:lnTo>
                      <a:pt x="449" y="40"/>
                    </a:lnTo>
                    <a:lnTo>
                      <a:pt x="443" y="29"/>
                    </a:lnTo>
                    <a:lnTo>
                      <a:pt x="443" y="29"/>
                    </a:lnTo>
                    <a:lnTo>
                      <a:pt x="440" y="23"/>
                    </a:lnTo>
                    <a:lnTo>
                      <a:pt x="435" y="18"/>
                    </a:lnTo>
                    <a:lnTo>
                      <a:pt x="426" y="11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6"/>
                    </a:lnTo>
                    <a:lnTo>
                      <a:pt x="380" y="10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4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6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6" y="64"/>
                    </a:lnTo>
                    <a:lnTo>
                      <a:pt x="305" y="67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300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89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7"/>
                    </a:lnTo>
                    <a:lnTo>
                      <a:pt x="276" y="67"/>
                    </a:lnTo>
                    <a:lnTo>
                      <a:pt x="277" y="67"/>
                    </a:lnTo>
                    <a:lnTo>
                      <a:pt x="277" y="67"/>
                    </a:lnTo>
                    <a:lnTo>
                      <a:pt x="267" y="60"/>
                    </a:lnTo>
                    <a:lnTo>
                      <a:pt x="263" y="59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4" y="69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1"/>
                    </a:lnTo>
                    <a:lnTo>
                      <a:pt x="182" y="68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3" y="68"/>
                    </a:lnTo>
                    <a:lnTo>
                      <a:pt x="162" y="69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0" y="81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3" y="90"/>
                    </a:lnTo>
                    <a:lnTo>
                      <a:pt x="134" y="98"/>
                    </a:lnTo>
                    <a:lnTo>
                      <a:pt x="131" y="103"/>
                    </a:lnTo>
                    <a:lnTo>
                      <a:pt x="126" y="104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4" y="127"/>
                    </a:lnTo>
                    <a:lnTo>
                      <a:pt x="99" y="133"/>
                    </a:lnTo>
                    <a:lnTo>
                      <a:pt x="97" y="135"/>
                    </a:lnTo>
                    <a:lnTo>
                      <a:pt x="96" y="137"/>
                    </a:lnTo>
                    <a:lnTo>
                      <a:pt x="96" y="137"/>
                    </a:lnTo>
                    <a:lnTo>
                      <a:pt x="96" y="149"/>
                    </a:lnTo>
                    <a:lnTo>
                      <a:pt x="96" y="154"/>
                    </a:lnTo>
                    <a:lnTo>
                      <a:pt x="87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1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5" y="228"/>
                    </a:lnTo>
                    <a:lnTo>
                      <a:pt x="68" y="236"/>
                    </a:lnTo>
                    <a:lnTo>
                      <a:pt x="64" y="240"/>
                    </a:lnTo>
                    <a:lnTo>
                      <a:pt x="62" y="246"/>
                    </a:lnTo>
                    <a:lnTo>
                      <a:pt x="60" y="255"/>
                    </a:lnTo>
                    <a:lnTo>
                      <a:pt x="59" y="265"/>
                    </a:lnTo>
                    <a:lnTo>
                      <a:pt x="57" y="269"/>
                    </a:lnTo>
                    <a:lnTo>
                      <a:pt x="54" y="272"/>
                    </a:lnTo>
                    <a:lnTo>
                      <a:pt x="48" y="276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8" y="288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6" y="292"/>
                    </a:lnTo>
                    <a:lnTo>
                      <a:pt x="25" y="294"/>
                    </a:lnTo>
                    <a:lnTo>
                      <a:pt x="22" y="295"/>
                    </a:lnTo>
                    <a:lnTo>
                      <a:pt x="16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4" y="308"/>
                    </a:lnTo>
                    <a:lnTo>
                      <a:pt x="7" y="311"/>
                    </a:lnTo>
                    <a:lnTo>
                      <a:pt x="7" y="311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8" y="310"/>
                    </a:lnTo>
                    <a:lnTo>
                      <a:pt x="6" y="307"/>
                    </a:lnTo>
                    <a:lnTo>
                      <a:pt x="1" y="297"/>
                    </a:lnTo>
                    <a:lnTo>
                      <a:pt x="9" y="297"/>
                    </a:lnTo>
                    <a:lnTo>
                      <a:pt x="17" y="297"/>
                    </a:lnTo>
                    <a:lnTo>
                      <a:pt x="22" y="296"/>
                    </a:lnTo>
                    <a:lnTo>
                      <a:pt x="22" y="296"/>
                    </a:lnTo>
                    <a:lnTo>
                      <a:pt x="25" y="295"/>
                    </a:lnTo>
                    <a:lnTo>
                      <a:pt x="25" y="295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1" y="282"/>
                    </a:lnTo>
                    <a:lnTo>
                      <a:pt x="32" y="280"/>
                    </a:lnTo>
                    <a:lnTo>
                      <a:pt x="32" y="279"/>
                    </a:lnTo>
                    <a:lnTo>
                      <a:pt x="35" y="278"/>
                    </a:lnTo>
                    <a:lnTo>
                      <a:pt x="45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4" y="273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65"/>
                    </a:lnTo>
                    <a:lnTo>
                      <a:pt x="62" y="255"/>
                    </a:lnTo>
                    <a:lnTo>
                      <a:pt x="63" y="246"/>
                    </a:lnTo>
                    <a:lnTo>
                      <a:pt x="65" y="241"/>
                    </a:lnTo>
                    <a:lnTo>
                      <a:pt x="68" y="238"/>
                    </a:lnTo>
                    <a:lnTo>
                      <a:pt x="76" y="228"/>
                    </a:lnTo>
                    <a:lnTo>
                      <a:pt x="78" y="226"/>
                    </a:lnTo>
                    <a:lnTo>
                      <a:pt x="78" y="226"/>
                    </a:lnTo>
                    <a:lnTo>
                      <a:pt x="78" y="222"/>
                    </a:lnTo>
                    <a:lnTo>
                      <a:pt x="79" y="211"/>
                    </a:lnTo>
                    <a:lnTo>
                      <a:pt x="82" y="197"/>
                    </a:lnTo>
                    <a:lnTo>
                      <a:pt x="83" y="191"/>
                    </a:lnTo>
                    <a:lnTo>
                      <a:pt x="84" y="185"/>
                    </a:lnTo>
                    <a:lnTo>
                      <a:pt x="88" y="174"/>
                    </a:lnTo>
                    <a:lnTo>
                      <a:pt x="96" y="155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7" y="137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100" y="133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3" y="116"/>
                    </a:lnTo>
                    <a:lnTo>
                      <a:pt x="115" y="111"/>
                    </a:lnTo>
                    <a:lnTo>
                      <a:pt x="119" y="109"/>
                    </a:lnTo>
                    <a:lnTo>
                      <a:pt x="122" y="106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31" y="104"/>
                    </a:lnTo>
                    <a:lnTo>
                      <a:pt x="135" y="99"/>
                    </a:lnTo>
                    <a:lnTo>
                      <a:pt x="144" y="91"/>
                    </a:lnTo>
                    <a:lnTo>
                      <a:pt x="145" y="87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70" y="69"/>
                    </a:lnTo>
                    <a:lnTo>
                      <a:pt x="181" y="69"/>
                    </a:lnTo>
                    <a:lnTo>
                      <a:pt x="195" y="72"/>
                    </a:lnTo>
                    <a:lnTo>
                      <a:pt x="209" y="75"/>
                    </a:lnTo>
                    <a:lnTo>
                      <a:pt x="223" y="75"/>
                    </a:lnTo>
                    <a:lnTo>
                      <a:pt x="232" y="74"/>
                    </a:lnTo>
                    <a:lnTo>
                      <a:pt x="239" y="73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8" y="60"/>
                    </a:lnTo>
                    <a:lnTo>
                      <a:pt x="259" y="59"/>
                    </a:lnTo>
                    <a:lnTo>
                      <a:pt x="259" y="59"/>
                    </a:lnTo>
                    <a:lnTo>
                      <a:pt x="262" y="60"/>
                    </a:lnTo>
                    <a:lnTo>
                      <a:pt x="265" y="61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0" y="69"/>
                    </a:lnTo>
                    <a:lnTo>
                      <a:pt x="285" y="73"/>
                    </a:lnTo>
                    <a:lnTo>
                      <a:pt x="288" y="77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5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1" y="79"/>
                    </a:lnTo>
                    <a:lnTo>
                      <a:pt x="301" y="79"/>
                    </a:lnTo>
                    <a:lnTo>
                      <a:pt x="304" y="71"/>
                    </a:lnTo>
                    <a:lnTo>
                      <a:pt x="306" y="66"/>
                    </a:lnTo>
                    <a:lnTo>
                      <a:pt x="311" y="61"/>
                    </a:lnTo>
                    <a:lnTo>
                      <a:pt x="314" y="58"/>
                    </a:lnTo>
                    <a:lnTo>
                      <a:pt x="349" y="44"/>
                    </a:lnTo>
                    <a:lnTo>
                      <a:pt x="366" y="37"/>
                    </a:lnTo>
                    <a:lnTo>
                      <a:pt x="372" y="34"/>
                    </a:lnTo>
                    <a:lnTo>
                      <a:pt x="375" y="31"/>
                    </a:lnTo>
                    <a:lnTo>
                      <a:pt x="375" y="31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2"/>
                    </a:lnTo>
                    <a:lnTo>
                      <a:pt x="378" y="16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81" y="11"/>
                    </a:lnTo>
                    <a:lnTo>
                      <a:pt x="388" y="7"/>
                    </a:lnTo>
                    <a:lnTo>
                      <a:pt x="394" y="4"/>
                    </a:lnTo>
                    <a:lnTo>
                      <a:pt x="399" y="2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25" y="12"/>
                    </a:lnTo>
                    <a:lnTo>
                      <a:pt x="434" y="18"/>
                    </a:lnTo>
                    <a:lnTo>
                      <a:pt x="438" y="24"/>
                    </a:lnTo>
                    <a:lnTo>
                      <a:pt x="442" y="29"/>
                    </a:lnTo>
                    <a:lnTo>
                      <a:pt x="442" y="29"/>
                    </a:lnTo>
                    <a:lnTo>
                      <a:pt x="448" y="40"/>
                    </a:lnTo>
                    <a:lnTo>
                      <a:pt x="451" y="46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67" y="60"/>
                    </a:lnTo>
                    <a:lnTo>
                      <a:pt x="473" y="66"/>
                    </a:lnTo>
                    <a:lnTo>
                      <a:pt x="478" y="71"/>
                    </a:lnTo>
                    <a:lnTo>
                      <a:pt x="480" y="74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5" y="79"/>
                    </a:lnTo>
                    <a:lnTo>
                      <a:pt x="485" y="79"/>
                    </a:lnTo>
                    <a:lnTo>
                      <a:pt x="492" y="83"/>
                    </a:lnTo>
                    <a:lnTo>
                      <a:pt x="500" y="86"/>
                    </a:lnTo>
                    <a:lnTo>
                      <a:pt x="502" y="89"/>
                    </a:lnTo>
                    <a:lnTo>
                      <a:pt x="503" y="91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10" y="95"/>
                    </a:lnTo>
                    <a:lnTo>
                      <a:pt x="513" y="97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33" y="118"/>
                    </a:lnTo>
                    <a:lnTo>
                      <a:pt x="538" y="127"/>
                    </a:lnTo>
                    <a:lnTo>
                      <a:pt x="542" y="134"/>
                    </a:lnTo>
                    <a:lnTo>
                      <a:pt x="546" y="141"/>
                    </a:lnTo>
                    <a:lnTo>
                      <a:pt x="547" y="147"/>
                    </a:lnTo>
                    <a:lnTo>
                      <a:pt x="548" y="154"/>
                    </a:lnTo>
                    <a:lnTo>
                      <a:pt x="548" y="162"/>
                    </a:lnTo>
                    <a:lnTo>
                      <a:pt x="548" y="162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8" y="20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8" y="221"/>
                    </a:lnTo>
                    <a:lnTo>
                      <a:pt x="560" y="228"/>
                    </a:lnTo>
                    <a:lnTo>
                      <a:pt x="561" y="239"/>
                    </a:lnTo>
                    <a:lnTo>
                      <a:pt x="561" y="239"/>
                    </a:lnTo>
                    <a:lnTo>
                      <a:pt x="562" y="244"/>
                    </a:lnTo>
                    <a:lnTo>
                      <a:pt x="566" y="248"/>
                    </a:lnTo>
                    <a:lnTo>
                      <a:pt x="571" y="253"/>
                    </a:lnTo>
                    <a:lnTo>
                      <a:pt x="580" y="259"/>
                    </a:lnTo>
                    <a:lnTo>
                      <a:pt x="580" y="259"/>
                    </a:lnTo>
                    <a:lnTo>
                      <a:pt x="592" y="264"/>
                    </a:lnTo>
                    <a:lnTo>
                      <a:pt x="602" y="267"/>
                    </a:lnTo>
                    <a:lnTo>
                      <a:pt x="610" y="269"/>
                    </a:lnTo>
                    <a:lnTo>
                      <a:pt x="612" y="269"/>
                    </a:lnTo>
                    <a:lnTo>
                      <a:pt x="612" y="267"/>
                    </a:lnTo>
                    <a:lnTo>
                      <a:pt x="612" y="266"/>
                    </a:lnTo>
                    <a:lnTo>
                      <a:pt x="614" y="264"/>
                    </a:lnTo>
                    <a:lnTo>
                      <a:pt x="614" y="264"/>
                    </a:lnTo>
                    <a:lnTo>
                      <a:pt x="614" y="261"/>
                    </a:lnTo>
                    <a:lnTo>
                      <a:pt x="614" y="260"/>
                    </a:lnTo>
                    <a:lnTo>
                      <a:pt x="616" y="257"/>
                    </a:lnTo>
                    <a:lnTo>
                      <a:pt x="618" y="257"/>
                    </a:lnTo>
                    <a:lnTo>
                      <a:pt x="618" y="257"/>
                    </a:lnTo>
                    <a:lnTo>
                      <a:pt x="624" y="254"/>
                    </a:lnTo>
                    <a:lnTo>
                      <a:pt x="627" y="251"/>
                    </a:lnTo>
                    <a:lnTo>
                      <a:pt x="635" y="246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6" y="238"/>
                    </a:lnTo>
                    <a:lnTo>
                      <a:pt x="649" y="236"/>
                    </a:lnTo>
                    <a:lnTo>
                      <a:pt x="654" y="235"/>
                    </a:lnTo>
                    <a:lnTo>
                      <a:pt x="658" y="235"/>
                    </a:lnTo>
                    <a:lnTo>
                      <a:pt x="658" y="235"/>
                    </a:lnTo>
                    <a:lnTo>
                      <a:pt x="662" y="235"/>
                    </a:lnTo>
                    <a:lnTo>
                      <a:pt x="667" y="236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80" y="242"/>
                    </a:lnTo>
                    <a:lnTo>
                      <a:pt x="684" y="245"/>
                    </a:lnTo>
                    <a:lnTo>
                      <a:pt x="684" y="251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83" y="254"/>
                    </a:lnTo>
                    <a:lnTo>
                      <a:pt x="683" y="254"/>
                    </a:lnTo>
                    <a:lnTo>
                      <a:pt x="685" y="271"/>
                    </a:lnTo>
                    <a:lnTo>
                      <a:pt x="686" y="283"/>
                    </a:lnTo>
                    <a:lnTo>
                      <a:pt x="686" y="283"/>
                    </a:lnTo>
                    <a:lnTo>
                      <a:pt x="685" y="289"/>
                    </a:lnTo>
                    <a:lnTo>
                      <a:pt x="684" y="291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73" y="298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59" y="303"/>
                    </a:lnTo>
                    <a:lnTo>
                      <a:pt x="658" y="303"/>
                    </a:lnTo>
                    <a:lnTo>
                      <a:pt x="654" y="302"/>
                    </a:lnTo>
                    <a:lnTo>
                      <a:pt x="652" y="298"/>
                    </a:lnTo>
                    <a:lnTo>
                      <a:pt x="652" y="298"/>
                    </a:lnTo>
                    <a:lnTo>
                      <a:pt x="649" y="297"/>
                    </a:lnTo>
                    <a:lnTo>
                      <a:pt x="649" y="297"/>
                    </a:lnTo>
                    <a:lnTo>
                      <a:pt x="647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3" y="282"/>
                    </a:lnTo>
                    <a:lnTo>
                      <a:pt x="643" y="280"/>
                    </a:lnTo>
                    <a:lnTo>
                      <a:pt x="642" y="279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0" y="283"/>
                    </a:lnTo>
                    <a:lnTo>
                      <a:pt x="637" y="286"/>
                    </a:lnTo>
                    <a:lnTo>
                      <a:pt x="637" y="286"/>
                    </a:lnTo>
                    <a:lnTo>
                      <a:pt x="636" y="288"/>
                    </a:lnTo>
                    <a:lnTo>
                      <a:pt x="635" y="290"/>
                    </a:lnTo>
                    <a:lnTo>
                      <a:pt x="635" y="290"/>
                    </a:lnTo>
                    <a:lnTo>
                      <a:pt x="635" y="295"/>
                    </a:lnTo>
                    <a:lnTo>
                      <a:pt x="635" y="295"/>
                    </a:lnTo>
                    <a:lnTo>
                      <a:pt x="636" y="302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40" y="307"/>
                    </a:lnTo>
                    <a:lnTo>
                      <a:pt x="639" y="309"/>
                    </a:lnTo>
                    <a:lnTo>
                      <a:pt x="636" y="313"/>
                    </a:lnTo>
                    <a:lnTo>
                      <a:pt x="631" y="319"/>
                    </a:lnTo>
                    <a:lnTo>
                      <a:pt x="631" y="323"/>
                    </a:lnTo>
                    <a:lnTo>
                      <a:pt x="631" y="323"/>
                    </a:lnTo>
                    <a:lnTo>
                      <a:pt x="634" y="323"/>
                    </a:lnTo>
                    <a:lnTo>
                      <a:pt x="634" y="323"/>
                    </a:lnTo>
                    <a:lnTo>
                      <a:pt x="636" y="321"/>
                    </a:lnTo>
                    <a:lnTo>
                      <a:pt x="636" y="321"/>
                    </a:lnTo>
                    <a:lnTo>
                      <a:pt x="641" y="319"/>
                    </a:lnTo>
                    <a:lnTo>
                      <a:pt x="654" y="307"/>
                    </a:lnTo>
                    <a:lnTo>
                      <a:pt x="653" y="307"/>
                    </a:lnTo>
                    <a:lnTo>
                      <a:pt x="653" y="306"/>
                    </a:lnTo>
                    <a:lnTo>
                      <a:pt x="651" y="309"/>
                    </a:lnTo>
                    <a:lnTo>
                      <a:pt x="645" y="316"/>
                    </a:lnTo>
                    <a:lnTo>
                      <a:pt x="637" y="325"/>
                    </a:lnTo>
                    <a:lnTo>
                      <a:pt x="635" y="328"/>
                    </a:lnTo>
                    <a:lnTo>
                      <a:pt x="633" y="332"/>
                    </a:lnTo>
                    <a:lnTo>
                      <a:pt x="633" y="332"/>
                    </a:lnTo>
                    <a:lnTo>
                      <a:pt x="633" y="334"/>
                    </a:lnTo>
                    <a:lnTo>
                      <a:pt x="633" y="334"/>
                    </a:lnTo>
                    <a:lnTo>
                      <a:pt x="634" y="335"/>
                    </a:lnTo>
                    <a:lnTo>
                      <a:pt x="634" y="335"/>
                    </a:lnTo>
                    <a:lnTo>
                      <a:pt x="637" y="335"/>
                    </a:lnTo>
                    <a:lnTo>
                      <a:pt x="637" y="335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4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34" y="352"/>
                    </a:lnTo>
                    <a:lnTo>
                      <a:pt x="631" y="359"/>
                    </a:lnTo>
                    <a:lnTo>
                      <a:pt x="630" y="366"/>
                    </a:lnTo>
                    <a:lnTo>
                      <a:pt x="630" y="366"/>
                    </a:lnTo>
                    <a:lnTo>
                      <a:pt x="630" y="372"/>
                    </a:lnTo>
                    <a:lnTo>
                      <a:pt x="630" y="372"/>
                    </a:lnTo>
                    <a:lnTo>
                      <a:pt x="633" y="378"/>
                    </a:lnTo>
                    <a:lnTo>
                      <a:pt x="636" y="387"/>
                    </a:lnTo>
                    <a:lnTo>
                      <a:pt x="640" y="393"/>
                    </a:lnTo>
                    <a:lnTo>
                      <a:pt x="642" y="396"/>
                    </a:lnTo>
                    <a:lnTo>
                      <a:pt x="642" y="399"/>
                    </a:lnTo>
                    <a:lnTo>
                      <a:pt x="641" y="406"/>
                    </a:lnTo>
                    <a:lnTo>
                      <a:pt x="641" y="413"/>
                    </a:lnTo>
                    <a:lnTo>
                      <a:pt x="641" y="413"/>
                    </a:lnTo>
                    <a:lnTo>
                      <a:pt x="642" y="419"/>
                    </a:lnTo>
                    <a:lnTo>
                      <a:pt x="626" y="419"/>
                    </a:lnTo>
                    <a:lnTo>
                      <a:pt x="611" y="418"/>
                    </a:lnTo>
                    <a:lnTo>
                      <a:pt x="604" y="416"/>
                    </a:lnTo>
                    <a:lnTo>
                      <a:pt x="599" y="415"/>
                    </a:lnTo>
                    <a:lnTo>
                      <a:pt x="596" y="412"/>
                    </a:lnTo>
                    <a:lnTo>
                      <a:pt x="593" y="408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91" y="404"/>
                    </a:lnTo>
                    <a:lnTo>
                      <a:pt x="591" y="404"/>
                    </a:lnTo>
                    <a:lnTo>
                      <a:pt x="589" y="404"/>
                    </a:lnTo>
                    <a:lnTo>
                      <a:pt x="589" y="404"/>
                    </a:lnTo>
                    <a:lnTo>
                      <a:pt x="587" y="406"/>
                    </a:lnTo>
                    <a:lnTo>
                      <a:pt x="585" y="408"/>
                    </a:lnTo>
                    <a:lnTo>
                      <a:pt x="585" y="408"/>
                    </a:lnTo>
                    <a:lnTo>
                      <a:pt x="580" y="410"/>
                    </a:lnTo>
                    <a:lnTo>
                      <a:pt x="577" y="410"/>
                    </a:lnTo>
                    <a:lnTo>
                      <a:pt x="574" y="409"/>
                    </a:lnTo>
                    <a:lnTo>
                      <a:pt x="571" y="406"/>
                    </a:lnTo>
                    <a:lnTo>
                      <a:pt x="568" y="40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562" y="406"/>
                    </a:lnTo>
                    <a:lnTo>
                      <a:pt x="561" y="406"/>
                    </a:lnTo>
                    <a:lnTo>
                      <a:pt x="561" y="407"/>
                    </a:lnTo>
                    <a:lnTo>
                      <a:pt x="559" y="407"/>
                    </a:lnTo>
                    <a:lnTo>
                      <a:pt x="553" y="406"/>
                    </a:lnTo>
                    <a:lnTo>
                      <a:pt x="543" y="403"/>
                    </a:lnTo>
                    <a:lnTo>
                      <a:pt x="534" y="403"/>
                    </a:lnTo>
                    <a:lnTo>
                      <a:pt x="522" y="406"/>
                    </a:lnTo>
                    <a:lnTo>
                      <a:pt x="517" y="407"/>
                    </a:lnTo>
                    <a:lnTo>
                      <a:pt x="517" y="407"/>
                    </a:lnTo>
                    <a:lnTo>
                      <a:pt x="512" y="409"/>
                    </a:lnTo>
                    <a:lnTo>
                      <a:pt x="502" y="415"/>
                    </a:lnTo>
                    <a:lnTo>
                      <a:pt x="491" y="420"/>
                    </a:lnTo>
                    <a:lnTo>
                      <a:pt x="480" y="424"/>
                    </a:lnTo>
                    <a:lnTo>
                      <a:pt x="473" y="427"/>
                    </a:lnTo>
                    <a:lnTo>
                      <a:pt x="469" y="431"/>
                    </a:lnTo>
                    <a:lnTo>
                      <a:pt x="466" y="435"/>
                    </a:lnTo>
                    <a:lnTo>
                      <a:pt x="455" y="447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2" y="472"/>
                    </a:lnTo>
                    <a:lnTo>
                      <a:pt x="425" y="477"/>
                    </a:lnTo>
                    <a:lnTo>
                      <a:pt x="418" y="480"/>
                    </a:lnTo>
                    <a:lnTo>
                      <a:pt x="410" y="481"/>
                    </a:lnTo>
                    <a:lnTo>
                      <a:pt x="410" y="481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399" y="480"/>
                    </a:lnTo>
                    <a:lnTo>
                      <a:pt x="399" y="480"/>
                    </a:lnTo>
                    <a:lnTo>
                      <a:pt x="386" y="482"/>
                    </a:lnTo>
                    <a:lnTo>
                      <a:pt x="372" y="484"/>
                    </a:lnTo>
                    <a:lnTo>
                      <a:pt x="357" y="486"/>
                    </a:lnTo>
                    <a:lnTo>
                      <a:pt x="351" y="486"/>
                    </a:lnTo>
                    <a:lnTo>
                      <a:pt x="347" y="487"/>
                    </a:lnTo>
                    <a:lnTo>
                      <a:pt x="347" y="487"/>
                    </a:lnTo>
                    <a:lnTo>
                      <a:pt x="343" y="488"/>
                    </a:lnTo>
                    <a:lnTo>
                      <a:pt x="343" y="488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35" y="494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0" y="496"/>
                    </a:lnTo>
                    <a:lnTo>
                      <a:pt x="321" y="497"/>
                    </a:lnTo>
                    <a:lnTo>
                      <a:pt x="286" y="492"/>
                    </a:lnTo>
                    <a:lnTo>
                      <a:pt x="276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52" y="495"/>
                    </a:lnTo>
                    <a:lnTo>
                      <a:pt x="244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28" y="497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0" y="494"/>
                    </a:lnTo>
                    <a:lnTo>
                      <a:pt x="220" y="489"/>
                    </a:lnTo>
                    <a:lnTo>
                      <a:pt x="224" y="483"/>
                    </a:lnTo>
                    <a:lnTo>
                      <a:pt x="226" y="477"/>
                    </a:lnTo>
                    <a:lnTo>
                      <a:pt x="227" y="474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2"/>
                    </a:lnTo>
                    <a:lnTo>
                      <a:pt x="226" y="471"/>
                    </a:lnTo>
                    <a:lnTo>
                      <a:pt x="226" y="471"/>
                    </a:lnTo>
                    <a:lnTo>
                      <a:pt x="219" y="471"/>
                    </a:lnTo>
                    <a:lnTo>
                      <a:pt x="214" y="470"/>
                    </a:lnTo>
                    <a:lnTo>
                      <a:pt x="208" y="468"/>
                    </a:lnTo>
                    <a:lnTo>
                      <a:pt x="202" y="463"/>
                    </a:lnTo>
                    <a:lnTo>
                      <a:pt x="197" y="459"/>
                    </a:lnTo>
                    <a:lnTo>
                      <a:pt x="192" y="452"/>
                    </a:lnTo>
                    <a:lnTo>
                      <a:pt x="186" y="445"/>
                    </a:lnTo>
                    <a:lnTo>
                      <a:pt x="184" y="444"/>
                    </a:lnTo>
                    <a:lnTo>
                      <a:pt x="184" y="440"/>
                    </a:lnTo>
                    <a:lnTo>
                      <a:pt x="186" y="438"/>
                    </a:lnTo>
                    <a:lnTo>
                      <a:pt x="189" y="435"/>
                    </a:lnTo>
                    <a:lnTo>
                      <a:pt x="192" y="433"/>
                    </a:lnTo>
                    <a:lnTo>
                      <a:pt x="195" y="432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201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2" y="427"/>
                    </a:lnTo>
                    <a:lnTo>
                      <a:pt x="200" y="427"/>
                    </a:lnTo>
                    <a:lnTo>
                      <a:pt x="194" y="426"/>
                    </a:lnTo>
                    <a:lnTo>
                      <a:pt x="188" y="424"/>
                    </a:lnTo>
                    <a:lnTo>
                      <a:pt x="181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68" y="426"/>
                    </a:lnTo>
                    <a:lnTo>
                      <a:pt x="164" y="432"/>
                    </a:lnTo>
                    <a:lnTo>
                      <a:pt x="161" y="438"/>
                    </a:lnTo>
                    <a:lnTo>
                      <a:pt x="157" y="443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53" y="441"/>
                    </a:lnTo>
                    <a:lnTo>
                      <a:pt x="152" y="441"/>
                    </a:lnTo>
                    <a:lnTo>
                      <a:pt x="153" y="441"/>
                    </a:lnTo>
                    <a:lnTo>
                      <a:pt x="153" y="441"/>
                    </a:lnTo>
                    <a:lnTo>
                      <a:pt x="150" y="435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1" y="430"/>
                    </a:lnTo>
                    <a:lnTo>
                      <a:pt x="137" y="430"/>
                    </a:lnTo>
                    <a:lnTo>
                      <a:pt x="137" y="430"/>
                    </a:lnTo>
                    <a:lnTo>
                      <a:pt x="125" y="430"/>
                    </a:lnTo>
                    <a:lnTo>
                      <a:pt x="125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3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0" y="422"/>
                    </a:lnTo>
                    <a:lnTo>
                      <a:pt x="100" y="42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6" y="420"/>
                    </a:lnTo>
                    <a:lnTo>
                      <a:pt x="96" y="420"/>
                    </a:lnTo>
                    <a:lnTo>
                      <a:pt x="99" y="418"/>
                    </a:lnTo>
                    <a:lnTo>
                      <a:pt x="99" y="418"/>
                    </a:lnTo>
                    <a:lnTo>
                      <a:pt x="107" y="409"/>
                    </a:lnTo>
                    <a:lnTo>
                      <a:pt x="107" y="409"/>
                    </a:lnTo>
                    <a:lnTo>
                      <a:pt x="108" y="407"/>
                    </a:lnTo>
                    <a:lnTo>
                      <a:pt x="109" y="407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3"/>
                    </a:lnTo>
                    <a:lnTo>
                      <a:pt x="107" y="403"/>
                    </a:lnTo>
                    <a:lnTo>
                      <a:pt x="103" y="402"/>
                    </a:lnTo>
                    <a:lnTo>
                      <a:pt x="96" y="399"/>
                    </a:lnTo>
                    <a:lnTo>
                      <a:pt x="94" y="397"/>
                    </a:lnTo>
                    <a:lnTo>
                      <a:pt x="93" y="395"/>
                    </a:lnTo>
                    <a:lnTo>
                      <a:pt x="93" y="395"/>
                    </a:lnTo>
                    <a:lnTo>
                      <a:pt x="91" y="394"/>
                    </a:lnTo>
                    <a:lnTo>
                      <a:pt x="93" y="391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96" y="390"/>
                    </a:lnTo>
                    <a:lnTo>
                      <a:pt x="103" y="388"/>
                    </a:lnTo>
                    <a:lnTo>
                      <a:pt x="103" y="388"/>
                    </a:lnTo>
                    <a:lnTo>
                      <a:pt x="104" y="385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3" y="382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5" y="377"/>
                    </a:lnTo>
                    <a:lnTo>
                      <a:pt x="89" y="375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0" y="370"/>
                    </a:lnTo>
                    <a:lnTo>
                      <a:pt x="62" y="366"/>
                    </a:lnTo>
                    <a:lnTo>
                      <a:pt x="51" y="358"/>
                    </a:lnTo>
                    <a:lnTo>
                      <a:pt x="46" y="353"/>
                    </a:lnTo>
                    <a:lnTo>
                      <a:pt x="44" y="347"/>
                    </a:lnTo>
                    <a:lnTo>
                      <a:pt x="41" y="341"/>
                    </a:lnTo>
                    <a:lnTo>
                      <a:pt x="40" y="335"/>
                    </a:lnTo>
                    <a:lnTo>
                      <a:pt x="38" y="331"/>
                    </a:lnTo>
                    <a:lnTo>
                      <a:pt x="37" y="328"/>
                    </a:lnTo>
                    <a:lnTo>
                      <a:pt x="37" y="327"/>
                    </a:lnTo>
                    <a:lnTo>
                      <a:pt x="27" y="322"/>
                    </a:lnTo>
                    <a:lnTo>
                      <a:pt x="17" y="316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85"/>
              <p:cNvSpPr>
                <a:spLocks/>
              </p:cNvSpPr>
              <p:nvPr/>
            </p:nvSpPr>
            <p:spPr bwMode="auto">
              <a:xfrm>
                <a:off x="3097213" y="5072063"/>
                <a:ext cx="735013" cy="1014413"/>
              </a:xfrm>
              <a:custGeom>
                <a:avLst/>
                <a:gdLst>
                  <a:gd name="T0" fmla="*/ 8 w 463"/>
                  <a:gd name="T1" fmla="*/ 374 h 639"/>
                  <a:gd name="T2" fmla="*/ 42 w 463"/>
                  <a:gd name="T3" fmla="*/ 323 h 639"/>
                  <a:gd name="T4" fmla="*/ 76 w 463"/>
                  <a:gd name="T5" fmla="*/ 189 h 639"/>
                  <a:gd name="T6" fmla="*/ 99 w 463"/>
                  <a:gd name="T7" fmla="*/ 121 h 639"/>
                  <a:gd name="T8" fmla="*/ 127 w 463"/>
                  <a:gd name="T9" fmla="*/ 10 h 639"/>
                  <a:gd name="T10" fmla="*/ 407 w 463"/>
                  <a:gd name="T11" fmla="*/ 47 h 639"/>
                  <a:gd name="T12" fmla="*/ 440 w 463"/>
                  <a:gd name="T13" fmla="*/ 122 h 639"/>
                  <a:gd name="T14" fmla="*/ 418 w 463"/>
                  <a:gd name="T15" fmla="*/ 169 h 639"/>
                  <a:gd name="T16" fmla="*/ 419 w 463"/>
                  <a:gd name="T17" fmla="*/ 192 h 639"/>
                  <a:gd name="T18" fmla="*/ 432 w 463"/>
                  <a:gd name="T19" fmla="*/ 204 h 639"/>
                  <a:gd name="T20" fmla="*/ 454 w 463"/>
                  <a:gd name="T21" fmla="*/ 253 h 639"/>
                  <a:gd name="T22" fmla="*/ 454 w 463"/>
                  <a:gd name="T23" fmla="*/ 298 h 639"/>
                  <a:gd name="T24" fmla="*/ 427 w 463"/>
                  <a:gd name="T25" fmla="*/ 400 h 639"/>
                  <a:gd name="T26" fmla="*/ 352 w 463"/>
                  <a:gd name="T27" fmla="*/ 536 h 639"/>
                  <a:gd name="T28" fmla="*/ 208 w 463"/>
                  <a:gd name="T29" fmla="*/ 562 h 639"/>
                  <a:gd name="T30" fmla="*/ 173 w 463"/>
                  <a:gd name="T31" fmla="*/ 636 h 639"/>
                  <a:gd name="T32" fmla="*/ 182 w 463"/>
                  <a:gd name="T33" fmla="*/ 639 h 639"/>
                  <a:gd name="T34" fmla="*/ 215 w 463"/>
                  <a:gd name="T35" fmla="*/ 571 h 639"/>
                  <a:gd name="T36" fmla="*/ 358 w 463"/>
                  <a:gd name="T37" fmla="*/ 544 h 639"/>
                  <a:gd name="T38" fmla="*/ 436 w 463"/>
                  <a:gd name="T39" fmla="*/ 403 h 639"/>
                  <a:gd name="T40" fmla="*/ 463 w 463"/>
                  <a:gd name="T41" fmla="*/ 300 h 639"/>
                  <a:gd name="T42" fmla="*/ 463 w 463"/>
                  <a:gd name="T43" fmla="*/ 251 h 639"/>
                  <a:gd name="T44" fmla="*/ 439 w 463"/>
                  <a:gd name="T45" fmla="*/ 198 h 639"/>
                  <a:gd name="T46" fmla="*/ 429 w 463"/>
                  <a:gd name="T47" fmla="*/ 188 h 639"/>
                  <a:gd name="T48" fmla="*/ 427 w 463"/>
                  <a:gd name="T49" fmla="*/ 171 h 639"/>
                  <a:gd name="T50" fmla="*/ 451 w 463"/>
                  <a:gd name="T51" fmla="*/ 122 h 639"/>
                  <a:gd name="T52" fmla="*/ 413 w 463"/>
                  <a:gd name="T53" fmla="*/ 39 h 639"/>
                  <a:gd name="T54" fmla="*/ 120 w 463"/>
                  <a:gd name="T55" fmla="*/ 0 h 639"/>
                  <a:gd name="T56" fmla="*/ 90 w 463"/>
                  <a:gd name="T57" fmla="*/ 118 h 639"/>
                  <a:gd name="T58" fmla="*/ 66 w 463"/>
                  <a:gd name="T59" fmla="*/ 186 h 639"/>
                  <a:gd name="T60" fmla="*/ 34 w 463"/>
                  <a:gd name="T61" fmla="*/ 320 h 639"/>
                  <a:gd name="T62" fmla="*/ 0 w 463"/>
                  <a:gd name="T63" fmla="*/ 369 h 639"/>
                  <a:gd name="T64" fmla="*/ 8 w 463"/>
                  <a:gd name="T65" fmla="*/ 37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" h="639">
                    <a:moveTo>
                      <a:pt x="8" y="374"/>
                    </a:moveTo>
                    <a:lnTo>
                      <a:pt x="42" y="323"/>
                    </a:lnTo>
                    <a:lnTo>
                      <a:pt x="76" y="189"/>
                    </a:lnTo>
                    <a:lnTo>
                      <a:pt x="99" y="121"/>
                    </a:lnTo>
                    <a:lnTo>
                      <a:pt x="127" y="10"/>
                    </a:lnTo>
                    <a:lnTo>
                      <a:pt x="407" y="47"/>
                    </a:lnTo>
                    <a:lnTo>
                      <a:pt x="440" y="122"/>
                    </a:lnTo>
                    <a:lnTo>
                      <a:pt x="418" y="169"/>
                    </a:lnTo>
                    <a:lnTo>
                      <a:pt x="419" y="192"/>
                    </a:lnTo>
                    <a:lnTo>
                      <a:pt x="432" y="204"/>
                    </a:lnTo>
                    <a:lnTo>
                      <a:pt x="454" y="253"/>
                    </a:lnTo>
                    <a:lnTo>
                      <a:pt x="454" y="298"/>
                    </a:lnTo>
                    <a:lnTo>
                      <a:pt x="427" y="400"/>
                    </a:lnTo>
                    <a:lnTo>
                      <a:pt x="352" y="536"/>
                    </a:lnTo>
                    <a:lnTo>
                      <a:pt x="208" y="562"/>
                    </a:lnTo>
                    <a:lnTo>
                      <a:pt x="173" y="636"/>
                    </a:lnTo>
                    <a:lnTo>
                      <a:pt x="182" y="639"/>
                    </a:lnTo>
                    <a:lnTo>
                      <a:pt x="215" y="571"/>
                    </a:lnTo>
                    <a:lnTo>
                      <a:pt x="358" y="544"/>
                    </a:lnTo>
                    <a:lnTo>
                      <a:pt x="436" y="403"/>
                    </a:lnTo>
                    <a:lnTo>
                      <a:pt x="463" y="300"/>
                    </a:lnTo>
                    <a:lnTo>
                      <a:pt x="463" y="251"/>
                    </a:lnTo>
                    <a:lnTo>
                      <a:pt x="439" y="198"/>
                    </a:lnTo>
                    <a:lnTo>
                      <a:pt x="429" y="188"/>
                    </a:lnTo>
                    <a:lnTo>
                      <a:pt x="427" y="171"/>
                    </a:lnTo>
                    <a:lnTo>
                      <a:pt x="451" y="122"/>
                    </a:lnTo>
                    <a:lnTo>
                      <a:pt x="413" y="39"/>
                    </a:lnTo>
                    <a:lnTo>
                      <a:pt x="120" y="0"/>
                    </a:lnTo>
                    <a:lnTo>
                      <a:pt x="90" y="118"/>
                    </a:lnTo>
                    <a:lnTo>
                      <a:pt x="66" y="186"/>
                    </a:lnTo>
                    <a:lnTo>
                      <a:pt x="34" y="320"/>
                    </a:lnTo>
                    <a:lnTo>
                      <a:pt x="0" y="369"/>
                    </a:lnTo>
                    <a:lnTo>
                      <a:pt x="8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86"/>
              <p:cNvSpPr>
                <a:spLocks/>
              </p:cNvSpPr>
              <p:nvPr/>
            </p:nvSpPr>
            <p:spPr bwMode="auto">
              <a:xfrm>
                <a:off x="3155951" y="5538788"/>
                <a:ext cx="671513" cy="80963"/>
              </a:xfrm>
              <a:custGeom>
                <a:avLst/>
                <a:gdLst>
                  <a:gd name="T0" fmla="*/ 0 w 423"/>
                  <a:gd name="T1" fmla="*/ 33 h 51"/>
                  <a:gd name="T2" fmla="*/ 111 w 423"/>
                  <a:gd name="T3" fmla="*/ 51 h 51"/>
                  <a:gd name="T4" fmla="*/ 203 w 423"/>
                  <a:gd name="T5" fmla="*/ 33 h 51"/>
                  <a:gd name="T6" fmla="*/ 338 w 423"/>
                  <a:gd name="T7" fmla="*/ 33 h 51"/>
                  <a:gd name="T8" fmla="*/ 423 w 423"/>
                  <a:gd name="T9" fmla="*/ 9 h 51"/>
                  <a:gd name="T10" fmla="*/ 420 w 423"/>
                  <a:gd name="T11" fmla="*/ 0 h 51"/>
                  <a:gd name="T12" fmla="*/ 335 w 423"/>
                  <a:gd name="T13" fmla="*/ 24 h 51"/>
                  <a:gd name="T14" fmla="*/ 202 w 423"/>
                  <a:gd name="T15" fmla="*/ 24 h 51"/>
                  <a:gd name="T16" fmla="*/ 111 w 423"/>
                  <a:gd name="T17" fmla="*/ 41 h 51"/>
                  <a:gd name="T18" fmla="*/ 2 w 423"/>
                  <a:gd name="T19" fmla="*/ 24 h 51"/>
                  <a:gd name="T20" fmla="*/ 0 w 423"/>
                  <a:gd name="T21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3" h="51">
                    <a:moveTo>
                      <a:pt x="0" y="33"/>
                    </a:moveTo>
                    <a:lnTo>
                      <a:pt x="111" y="51"/>
                    </a:lnTo>
                    <a:lnTo>
                      <a:pt x="203" y="33"/>
                    </a:lnTo>
                    <a:lnTo>
                      <a:pt x="338" y="33"/>
                    </a:lnTo>
                    <a:lnTo>
                      <a:pt x="423" y="9"/>
                    </a:lnTo>
                    <a:lnTo>
                      <a:pt x="420" y="0"/>
                    </a:lnTo>
                    <a:lnTo>
                      <a:pt x="335" y="24"/>
                    </a:lnTo>
                    <a:lnTo>
                      <a:pt x="202" y="24"/>
                    </a:lnTo>
                    <a:lnTo>
                      <a:pt x="111" y="41"/>
                    </a:lnTo>
                    <a:lnTo>
                      <a:pt x="2" y="2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87"/>
              <p:cNvSpPr>
                <a:spLocks/>
              </p:cNvSpPr>
              <p:nvPr/>
            </p:nvSpPr>
            <p:spPr bwMode="auto">
              <a:xfrm>
                <a:off x="3595688" y="5927725"/>
                <a:ext cx="74613" cy="166688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21 h 105"/>
                  <a:gd name="T4" fmla="*/ 12 w 47"/>
                  <a:gd name="T5" fmla="*/ 48 h 105"/>
                  <a:gd name="T6" fmla="*/ 0 w 47"/>
                  <a:gd name="T7" fmla="*/ 86 h 105"/>
                  <a:gd name="T8" fmla="*/ 16 w 47"/>
                  <a:gd name="T9" fmla="*/ 105 h 105"/>
                  <a:gd name="T10" fmla="*/ 23 w 47"/>
                  <a:gd name="T11" fmla="*/ 99 h 105"/>
                  <a:gd name="T12" fmla="*/ 11 w 47"/>
                  <a:gd name="T13" fmla="*/ 84 h 105"/>
                  <a:gd name="T14" fmla="*/ 20 w 47"/>
                  <a:gd name="T15" fmla="*/ 53 h 105"/>
                  <a:gd name="T16" fmla="*/ 47 w 47"/>
                  <a:gd name="T17" fmla="*/ 25 h 105"/>
                  <a:gd name="T18" fmla="*/ 47 w 47"/>
                  <a:gd name="T19" fmla="*/ 0 h 105"/>
                  <a:gd name="T20" fmla="*/ 37 w 47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05">
                    <a:moveTo>
                      <a:pt x="37" y="0"/>
                    </a:moveTo>
                    <a:lnTo>
                      <a:pt x="37" y="21"/>
                    </a:lnTo>
                    <a:lnTo>
                      <a:pt x="12" y="48"/>
                    </a:lnTo>
                    <a:lnTo>
                      <a:pt x="0" y="86"/>
                    </a:lnTo>
                    <a:lnTo>
                      <a:pt x="16" y="105"/>
                    </a:lnTo>
                    <a:lnTo>
                      <a:pt x="23" y="99"/>
                    </a:lnTo>
                    <a:lnTo>
                      <a:pt x="11" y="84"/>
                    </a:lnTo>
                    <a:lnTo>
                      <a:pt x="20" y="53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88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  <a:gd name="T8" fmla="*/ 30 w 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90"/>
              <p:cNvSpPr>
                <a:spLocks/>
              </p:cNvSpPr>
              <p:nvPr/>
            </p:nvSpPr>
            <p:spPr bwMode="auto">
              <a:xfrm>
                <a:off x="3779838" y="5702300"/>
                <a:ext cx="392113" cy="212725"/>
              </a:xfrm>
              <a:custGeom>
                <a:avLst/>
                <a:gdLst>
                  <a:gd name="T0" fmla="*/ 0 w 247"/>
                  <a:gd name="T1" fmla="*/ 10 h 134"/>
                  <a:gd name="T2" fmla="*/ 51 w 247"/>
                  <a:gd name="T3" fmla="*/ 28 h 134"/>
                  <a:gd name="T4" fmla="*/ 74 w 247"/>
                  <a:gd name="T5" fmla="*/ 52 h 134"/>
                  <a:gd name="T6" fmla="*/ 118 w 247"/>
                  <a:gd name="T7" fmla="*/ 56 h 134"/>
                  <a:gd name="T8" fmla="*/ 162 w 247"/>
                  <a:gd name="T9" fmla="*/ 73 h 134"/>
                  <a:gd name="T10" fmla="*/ 190 w 247"/>
                  <a:gd name="T11" fmla="*/ 77 h 134"/>
                  <a:gd name="T12" fmla="*/ 213 w 247"/>
                  <a:gd name="T13" fmla="*/ 83 h 134"/>
                  <a:gd name="T14" fmla="*/ 238 w 247"/>
                  <a:gd name="T15" fmla="*/ 134 h 134"/>
                  <a:gd name="T16" fmla="*/ 247 w 247"/>
                  <a:gd name="T17" fmla="*/ 130 h 134"/>
                  <a:gd name="T18" fmla="*/ 219 w 247"/>
                  <a:gd name="T19" fmla="*/ 74 h 134"/>
                  <a:gd name="T20" fmla="*/ 193 w 247"/>
                  <a:gd name="T21" fmla="*/ 67 h 134"/>
                  <a:gd name="T22" fmla="*/ 164 w 247"/>
                  <a:gd name="T23" fmla="*/ 64 h 134"/>
                  <a:gd name="T24" fmla="*/ 120 w 247"/>
                  <a:gd name="T25" fmla="*/ 47 h 134"/>
                  <a:gd name="T26" fmla="*/ 78 w 247"/>
                  <a:gd name="T27" fmla="*/ 42 h 134"/>
                  <a:gd name="T28" fmla="*/ 56 w 247"/>
                  <a:gd name="T29" fmla="*/ 21 h 134"/>
                  <a:gd name="T30" fmla="*/ 3 w 247"/>
                  <a:gd name="T31" fmla="*/ 0 h 134"/>
                  <a:gd name="T32" fmla="*/ 0 w 247"/>
                  <a:gd name="T3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34">
                    <a:moveTo>
                      <a:pt x="0" y="10"/>
                    </a:moveTo>
                    <a:lnTo>
                      <a:pt x="51" y="28"/>
                    </a:lnTo>
                    <a:lnTo>
                      <a:pt x="74" y="52"/>
                    </a:lnTo>
                    <a:lnTo>
                      <a:pt x="118" y="56"/>
                    </a:lnTo>
                    <a:lnTo>
                      <a:pt x="162" y="73"/>
                    </a:lnTo>
                    <a:lnTo>
                      <a:pt x="190" y="77"/>
                    </a:lnTo>
                    <a:lnTo>
                      <a:pt x="213" y="83"/>
                    </a:lnTo>
                    <a:lnTo>
                      <a:pt x="238" y="134"/>
                    </a:lnTo>
                    <a:lnTo>
                      <a:pt x="247" y="130"/>
                    </a:lnTo>
                    <a:lnTo>
                      <a:pt x="219" y="74"/>
                    </a:lnTo>
                    <a:lnTo>
                      <a:pt x="193" y="67"/>
                    </a:lnTo>
                    <a:lnTo>
                      <a:pt x="164" y="64"/>
                    </a:lnTo>
                    <a:lnTo>
                      <a:pt x="120" y="47"/>
                    </a:lnTo>
                    <a:lnTo>
                      <a:pt x="78" y="42"/>
                    </a:lnTo>
                    <a:lnTo>
                      <a:pt x="56" y="2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91"/>
              <p:cNvSpPr>
                <a:spLocks/>
              </p:cNvSpPr>
              <p:nvPr/>
            </p:nvSpPr>
            <p:spPr bwMode="auto">
              <a:xfrm>
                <a:off x="3803651" y="5311775"/>
                <a:ext cx="492125" cy="519113"/>
              </a:xfrm>
              <a:custGeom>
                <a:avLst/>
                <a:gdLst>
                  <a:gd name="T0" fmla="*/ 204 w 310"/>
                  <a:gd name="T1" fmla="*/ 327 h 327"/>
                  <a:gd name="T2" fmla="*/ 264 w 310"/>
                  <a:gd name="T3" fmla="*/ 274 h 327"/>
                  <a:gd name="T4" fmla="*/ 185 w 310"/>
                  <a:gd name="T5" fmla="*/ 201 h 327"/>
                  <a:gd name="T6" fmla="*/ 26 w 310"/>
                  <a:gd name="T7" fmla="*/ 145 h 327"/>
                  <a:gd name="T8" fmla="*/ 246 w 310"/>
                  <a:gd name="T9" fmla="*/ 50 h 327"/>
                  <a:gd name="T10" fmla="*/ 310 w 310"/>
                  <a:gd name="T11" fmla="*/ 7 h 327"/>
                  <a:gd name="T12" fmla="*/ 305 w 310"/>
                  <a:gd name="T13" fmla="*/ 0 h 327"/>
                  <a:gd name="T14" fmla="*/ 241 w 310"/>
                  <a:gd name="T15" fmla="*/ 41 h 327"/>
                  <a:gd name="T16" fmla="*/ 0 w 310"/>
                  <a:gd name="T17" fmla="*/ 146 h 327"/>
                  <a:gd name="T18" fmla="*/ 180 w 310"/>
                  <a:gd name="T19" fmla="*/ 209 h 327"/>
                  <a:gd name="T20" fmla="*/ 249 w 310"/>
                  <a:gd name="T21" fmla="*/ 274 h 327"/>
                  <a:gd name="T22" fmla="*/ 198 w 310"/>
                  <a:gd name="T23" fmla="*/ 320 h 327"/>
                  <a:gd name="T24" fmla="*/ 204 w 310"/>
                  <a:gd name="T2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327">
                    <a:moveTo>
                      <a:pt x="204" y="327"/>
                    </a:moveTo>
                    <a:lnTo>
                      <a:pt x="264" y="274"/>
                    </a:lnTo>
                    <a:lnTo>
                      <a:pt x="185" y="201"/>
                    </a:lnTo>
                    <a:lnTo>
                      <a:pt x="26" y="145"/>
                    </a:lnTo>
                    <a:lnTo>
                      <a:pt x="246" y="50"/>
                    </a:lnTo>
                    <a:lnTo>
                      <a:pt x="310" y="7"/>
                    </a:lnTo>
                    <a:lnTo>
                      <a:pt x="305" y="0"/>
                    </a:lnTo>
                    <a:lnTo>
                      <a:pt x="241" y="41"/>
                    </a:lnTo>
                    <a:lnTo>
                      <a:pt x="0" y="146"/>
                    </a:lnTo>
                    <a:lnTo>
                      <a:pt x="180" y="209"/>
                    </a:lnTo>
                    <a:lnTo>
                      <a:pt x="249" y="274"/>
                    </a:lnTo>
                    <a:lnTo>
                      <a:pt x="198" y="320"/>
                    </a:lnTo>
                    <a:lnTo>
                      <a:pt x="20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92"/>
              <p:cNvSpPr>
                <a:spLocks/>
              </p:cNvSpPr>
              <p:nvPr/>
            </p:nvSpPr>
            <p:spPr bwMode="auto">
              <a:xfrm>
                <a:off x="4411663" y="4851400"/>
                <a:ext cx="2033588" cy="696913"/>
              </a:xfrm>
              <a:custGeom>
                <a:avLst/>
                <a:gdLst>
                  <a:gd name="T0" fmla="*/ 2 w 1281"/>
                  <a:gd name="T1" fmla="*/ 408 h 439"/>
                  <a:gd name="T2" fmla="*/ 93 w 1281"/>
                  <a:gd name="T3" fmla="*/ 391 h 439"/>
                  <a:gd name="T4" fmla="*/ 195 w 1281"/>
                  <a:gd name="T5" fmla="*/ 294 h 439"/>
                  <a:gd name="T6" fmla="*/ 180 w 1281"/>
                  <a:gd name="T7" fmla="*/ 262 h 439"/>
                  <a:gd name="T8" fmla="*/ 194 w 1281"/>
                  <a:gd name="T9" fmla="*/ 216 h 439"/>
                  <a:gd name="T10" fmla="*/ 254 w 1281"/>
                  <a:gd name="T11" fmla="*/ 164 h 439"/>
                  <a:gd name="T12" fmla="*/ 345 w 1281"/>
                  <a:gd name="T13" fmla="*/ 112 h 439"/>
                  <a:gd name="T14" fmla="*/ 368 w 1281"/>
                  <a:gd name="T15" fmla="*/ 201 h 439"/>
                  <a:gd name="T16" fmla="*/ 397 w 1281"/>
                  <a:gd name="T17" fmla="*/ 231 h 439"/>
                  <a:gd name="T18" fmla="*/ 460 w 1281"/>
                  <a:gd name="T19" fmla="*/ 204 h 439"/>
                  <a:gd name="T20" fmla="*/ 562 w 1281"/>
                  <a:gd name="T21" fmla="*/ 156 h 439"/>
                  <a:gd name="T22" fmla="*/ 595 w 1281"/>
                  <a:gd name="T23" fmla="*/ 126 h 439"/>
                  <a:gd name="T24" fmla="*/ 631 w 1281"/>
                  <a:gd name="T25" fmla="*/ 101 h 439"/>
                  <a:gd name="T26" fmla="*/ 669 w 1281"/>
                  <a:gd name="T27" fmla="*/ 15 h 439"/>
                  <a:gd name="T28" fmla="*/ 733 w 1281"/>
                  <a:gd name="T29" fmla="*/ 69 h 439"/>
                  <a:gd name="T30" fmla="*/ 836 w 1281"/>
                  <a:gd name="T31" fmla="*/ 122 h 439"/>
                  <a:gd name="T32" fmla="*/ 904 w 1281"/>
                  <a:gd name="T33" fmla="*/ 147 h 439"/>
                  <a:gd name="T34" fmla="*/ 975 w 1281"/>
                  <a:gd name="T35" fmla="*/ 195 h 439"/>
                  <a:gd name="T36" fmla="*/ 1016 w 1281"/>
                  <a:gd name="T37" fmla="*/ 293 h 439"/>
                  <a:gd name="T38" fmla="*/ 1080 w 1281"/>
                  <a:gd name="T39" fmla="*/ 346 h 439"/>
                  <a:gd name="T40" fmla="*/ 1115 w 1281"/>
                  <a:gd name="T41" fmla="*/ 371 h 439"/>
                  <a:gd name="T42" fmla="*/ 1193 w 1281"/>
                  <a:gd name="T43" fmla="*/ 422 h 439"/>
                  <a:gd name="T44" fmla="*/ 1279 w 1281"/>
                  <a:gd name="T45" fmla="*/ 439 h 439"/>
                  <a:gd name="T46" fmla="*/ 1281 w 1281"/>
                  <a:gd name="T47" fmla="*/ 429 h 439"/>
                  <a:gd name="T48" fmla="*/ 1198 w 1281"/>
                  <a:gd name="T49" fmla="*/ 412 h 439"/>
                  <a:gd name="T50" fmla="*/ 1121 w 1281"/>
                  <a:gd name="T51" fmla="*/ 362 h 439"/>
                  <a:gd name="T52" fmla="*/ 1086 w 1281"/>
                  <a:gd name="T53" fmla="*/ 337 h 439"/>
                  <a:gd name="T54" fmla="*/ 1024 w 1281"/>
                  <a:gd name="T55" fmla="*/ 287 h 439"/>
                  <a:gd name="T56" fmla="*/ 984 w 1281"/>
                  <a:gd name="T57" fmla="*/ 189 h 439"/>
                  <a:gd name="T58" fmla="*/ 909 w 1281"/>
                  <a:gd name="T59" fmla="*/ 138 h 439"/>
                  <a:gd name="T60" fmla="*/ 841 w 1281"/>
                  <a:gd name="T61" fmla="*/ 112 h 439"/>
                  <a:gd name="T62" fmla="*/ 738 w 1281"/>
                  <a:gd name="T63" fmla="*/ 61 h 439"/>
                  <a:gd name="T64" fmla="*/ 665 w 1281"/>
                  <a:gd name="T65" fmla="*/ 0 h 439"/>
                  <a:gd name="T66" fmla="*/ 622 w 1281"/>
                  <a:gd name="T67" fmla="*/ 94 h 439"/>
                  <a:gd name="T68" fmla="*/ 589 w 1281"/>
                  <a:gd name="T69" fmla="*/ 119 h 439"/>
                  <a:gd name="T70" fmla="*/ 557 w 1281"/>
                  <a:gd name="T71" fmla="*/ 149 h 439"/>
                  <a:gd name="T72" fmla="*/ 457 w 1281"/>
                  <a:gd name="T73" fmla="*/ 195 h 439"/>
                  <a:gd name="T74" fmla="*/ 399 w 1281"/>
                  <a:gd name="T75" fmla="*/ 219 h 439"/>
                  <a:gd name="T76" fmla="*/ 378 w 1281"/>
                  <a:gd name="T77" fmla="*/ 197 h 439"/>
                  <a:gd name="T78" fmla="*/ 349 w 1281"/>
                  <a:gd name="T79" fmla="*/ 98 h 439"/>
                  <a:gd name="T80" fmla="*/ 249 w 1281"/>
                  <a:gd name="T81" fmla="*/ 156 h 439"/>
                  <a:gd name="T82" fmla="*/ 185 w 1281"/>
                  <a:gd name="T83" fmla="*/ 210 h 439"/>
                  <a:gd name="T84" fmla="*/ 170 w 1281"/>
                  <a:gd name="T85" fmla="*/ 262 h 439"/>
                  <a:gd name="T86" fmla="*/ 184 w 1281"/>
                  <a:gd name="T87" fmla="*/ 292 h 439"/>
                  <a:gd name="T88" fmla="*/ 88 w 1281"/>
                  <a:gd name="T89" fmla="*/ 383 h 439"/>
                  <a:gd name="T90" fmla="*/ 0 w 1281"/>
                  <a:gd name="T91" fmla="*/ 398 h 439"/>
                  <a:gd name="T92" fmla="*/ 2 w 1281"/>
                  <a:gd name="T93" fmla="*/ 40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1" h="439">
                    <a:moveTo>
                      <a:pt x="2" y="408"/>
                    </a:moveTo>
                    <a:lnTo>
                      <a:pt x="93" y="391"/>
                    </a:lnTo>
                    <a:lnTo>
                      <a:pt x="195" y="294"/>
                    </a:lnTo>
                    <a:lnTo>
                      <a:pt x="180" y="262"/>
                    </a:lnTo>
                    <a:lnTo>
                      <a:pt x="194" y="216"/>
                    </a:lnTo>
                    <a:lnTo>
                      <a:pt x="254" y="164"/>
                    </a:lnTo>
                    <a:lnTo>
                      <a:pt x="345" y="112"/>
                    </a:lnTo>
                    <a:lnTo>
                      <a:pt x="368" y="201"/>
                    </a:lnTo>
                    <a:lnTo>
                      <a:pt x="397" y="231"/>
                    </a:lnTo>
                    <a:lnTo>
                      <a:pt x="460" y="204"/>
                    </a:lnTo>
                    <a:lnTo>
                      <a:pt x="562" y="156"/>
                    </a:lnTo>
                    <a:lnTo>
                      <a:pt x="595" y="126"/>
                    </a:lnTo>
                    <a:lnTo>
                      <a:pt x="631" y="101"/>
                    </a:lnTo>
                    <a:lnTo>
                      <a:pt x="669" y="15"/>
                    </a:lnTo>
                    <a:lnTo>
                      <a:pt x="733" y="69"/>
                    </a:lnTo>
                    <a:lnTo>
                      <a:pt x="836" y="122"/>
                    </a:lnTo>
                    <a:lnTo>
                      <a:pt x="904" y="147"/>
                    </a:lnTo>
                    <a:lnTo>
                      <a:pt x="975" y="195"/>
                    </a:lnTo>
                    <a:lnTo>
                      <a:pt x="1016" y="293"/>
                    </a:lnTo>
                    <a:lnTo>
                      <a:pt x="1080" y="346"/>
                    </a:lnTo>
                    <a:lnTo>
                      <a:pt x="1115" y="371"/>
                    </a:lnTo>
                    <a:lnTo>
                      <a:pt x="1193" y="422"/>
                    </a:lnTo>
                    <a:lnTo>
                      <a:pt x="1279" y="439"/>
                    </a:lnTo>
                    <a:lnTo>
                      <a:pt x="1281" y="429"/>
                    </a:lnTo>
                    <a:lnTo>
                      <a:pt x="1198" y="412"/>
                    </a:lnTo>
                    <a:lnTo>
                      <a:pt x="1121" y="362"/>
                    </a:lnTo>
                    <a:lnTo>
                      <a:pt x="1086" y="337"/>
                    </a:lnTo>
                    <a:lnTo>
                      <a:pt x="1024" y="287"/>
                    </a:lnTo>
                    <a:lnTo>
                      <a:pt x="984" y="189"/>
                    </a:lnTo>
                    <a:lnTo>
                      <a:pt x="909" y="138"/>
                    </a:lnTo>
                    <a:lnTo>
                      <a:pt x="841" y="112"/>
                    </a:lnTo>
                    <a:lnTo>
                      <a:pt x="738" y="61"/>
                    </a:lnTo>
                    <a:lnTo>
                      <a:pt x="665" y="0"/>
                    </a:lnTo>
                    <a:lnTo>
                      <a:pt x="622" y="94"/>
                    </a:lnTo>
                    <a:lnTo>
                      <a:pt x="589" y="119"/>
                    </a:lnTo>
                    <a:lnTo>
                      <a:pt x="557" y="149"/>
                    </a:lnTo>
                    <a:lnTo>
                      <a:pt x="457" y="195"/>
                    </a:lnTo>
                    <a:lnTo>
                      <a:pt x="399" y="219"/>
                    </a:lnTo>
                    <a:lnTo>
                      <a:pt x="378" y="197"/>
                    </a:lnTo>
                    <a:lnTo>
                      <a:pt x="349" y="98"/>
                    </a:lnTo>
                    <a:lnTo>
                      <a:pt x="249" y="156"/>
                    </a:lnTo>
                    <a:lnTo>
                      <a:pt x="185" y="210"/>
                    </a:lnTo>
                    <a:lnTo>
                      <a:pt x="170" y="262"/>
                    </a:lnTo>
                    <a:lnTo>
                      <a:pt x="184" y="292"/>
                    </a:lnTo>
                    <a:lnTo>
                      <a:pt x="88" y="383"/>
                    </a:lnTo>
                    <a:lnTo>
                      <a:pt x="0" y="398"/>
                    </a:lnTo>
                    <a:lnTo>
                      <a:pt x="2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3"/>
              <p:cNvSpPr>
                <a:spLocks/>
              </p:cNvSpPr>
              <p:nvPr/>
            </p:nvSpPr>
            <p:spPr bwMode="auto">
              <a:xfrm>
                <a:off x="3800476" y="2984500"/>
                <a:ext cx="1028700" cy="2289175"/>
              </a:xfrm>
              <a:custGeom>
                <a:avLst/>
                <a:gdLst>
                  <a:gd name="T0" fmla="*/ 6 w 648"/>
                  <a:gd name="T1" fmla="*/ 1442 h 1442"/>
                  <a:gd name="T2" fmla="*/ 126 w 648"/>
                  <a:gd name="T3" fmla="*/ 1362 h 1442"/>
                  <a:gd name="T4" fmla="*/ 224 w 648"/>
                  <a:gd name="T5" fmla="*/ 1342 h 1442"/>
                  <a:gd name="T6" fmla="*/ 254 w 648"/>
                  <a:gd name="T7" fmla="*/ 1318 h 1442"/>
                  <a:gd name="T8" fmla="*/ 288 w 648"/>
                  <a:gd name="T9" fmla="*/ 1221 h 1442"/>
                  <a:gd name="T10" fmla="*/ 294 w 648"/>
                  <a:gd name="T11" fmla="*/ 1206 h 1442"/>
                  <a:gd name="T12" fmla="*/ 321 w 648"/>
                  <a:gd name="T13" fmla="*/ 1194 h 1442"/>
                  <a:gd name="T14" fmla="*/ 383 w 648"/>
                  <a:gd name="T15" fmla="*/ 1147 h 1442"/>
                  <a:gd name="T16" fmla="*/ 423 w 648"/>
                  <a:gd name="T17" fmla="*/ 1029 h 1442"/>
                  <a:gd name="T18" fmla="*/ 445 w 648"/>
                  <a:gd name="T19" fmla="*/ 969 h 1442"/>
                  <a:gd name="T20" fmla="*/ 487 w 648"/>
                  <a:gd name="T21" fmla="*/ 912 h 1442"/>
                  <a:gd name="T22" fmla="*/ 601 w 648"/>
                  <a:gd name="T23" fmla="*/ 853 h 1442"/>
                  <a:gd name="T24" fmla="*/ 620 w 648"/>
                  <a:gd name="T25" fmla="*/ 737 h 1442"/>
                  <a:gd name="T26" fmla="*/ 648 w 648"/>
                  <a:gd name="T27" fmla="*/ 625 h 1442"/>
                  <a:gd name="T28" fmla="*/ 566 w 648"/>
                  <a:gd name="T29" fmla="*/ 589 h 1442"/>
                  <a:gd name="T30" fmla="*/ 542 w 648"/>
                  <a:gd name="T31" fmla="*/ 551 h 1442"/>
                  <a:gd name="T32" fmla="*/ 526 w 648"/>
                  <a:gd name="T33" fmla="*/ 551 h 1442"/>
                  <a:gd name="T34" fmla="*/ 472 w 648"/>
                  <a:gd name="T35" fmla="*/ 508 h 1442"/>
                  <a:gd name="T36" fmla="*/ 374 w 648"/>
                  <a:gd name="T37" fmla="*/ 376 h 1442"/>
                  <a:gd name="T38" fmla="*/ 337 w 648"/>
                  <a:gd name="T39" fmla="*/ 287 h 1442"/>
                  <a:gd name="T40" fmla="*/ 381 w 648"/>
                  <a:gd name="T41" fmla="*/ 270 h 1442"/>
                  <a:gd name="T42" fmla="*/ 344 w 648"/>
                  <a:gd name="T43" fmla="*/ 204 h 1442"/>
                  <a:gd name="T44" fmla="*/ 347 w 648"/>
                  <a:gd name="T45" fmla="*/ 119 h 1442"/>
                  <a:gd name="T46" fmla="*/ 297 w 648"/>
                  <a:gd name="T47" fmla="*/ 43 h 1442"/>
                  <a:gd name="T48" fmla="*/ 300 w 648"/>
                  <a:gd name="T49" fmla="*/ 14 h 1442"/>
                  <a:gd name="T50" fmla="*/ 352 w 648"/>
                  <a:gd name="T51" fmla="*/ 31 h 1442"/>
                  <a:gd name="T52" fmla="*/ 398 w 648"/>
                  <a:gd name="T53" fmla="*/ 85 h 1442"/>
                  <a:gd name="T54" fmla="*/ 416 w 648"/>
                  <a:gd name="T55" fmla="*/ 180 h 1442"/>
                  <a:gd name="T56" fmla="*/ 417 w 648"/>
                  <a:gd name="T57" fmla="*/ 245 h 1442"/>
                  <a:gd name="T58" fmla="*/ 422 w 648"/>
                  <a:gd name="T59" fmla="*/ 347 h 1442"/>
                  <a:gd name="T60" fmla="*/ 446 w 648"/>
                  <a:gd name="T61" fmla="*/ 417 h 1442"/>
                  <a:gd name="T62" fmla="*/ 455 w 648"/>
                  <a:gd name="T63" fmla="*/ 413 h 1442"/>
                  <a:gd name="T64" fmla="*/ 431 w 648"/>
                  <a:gd name="T65" fmla="*/ 346 h 1442"/>
                  <a:gd name="T66" fmla="*/ 427 w 648"/>
                  <a:gd name="T67" fmla="*/ 245 h 1442"/>
                  <a:gd name="T68" fmla="*/ 425 w 648"/>
                  <a:gd name="T69" fmla="*/ 180 h 1442"/>
                  <a:gd name="T70" fmla="*/ 406 w 648"/>
                  <a:gd name="T71" fmla="*/ 80 h 1442"/>
                  <a:gd name="T72" fmla="*/ 358 w 648"/>
                  <a:gd name="T73" fmla="*/ 23 h 1442"/>
                  <a:gd name="T74" fmla="*/ 292 w 648"/>
                  <a:gd name="T75" fmla="*/ 0 h 1442"/>
                  <a:gd name="T76" fmla="*/ 287 w 648"/>
                  <a:gd name="T77" fmla="*/ 46 h 1442"/>
                  <a:gd name="T78" fmla="*/ 337 w 648"/>
                  <a:gd name="T79" fmla="*/ 121 h 1442"/>
                  <a:gd name="T80" fmla="*/ 335 w 648"/>
                  <a:gd name="T81" fmla="*/ 207 h 1442"/>
                  <a:gd name="T82" fmla="*/ 368 w 648"/>
                  <a:gd name="T83" fmla="*/ 265 h 1442"/>
                  <a:gd name="T84" fmla="*/ 324 w 648"/>
                  <a:gd name="T85" fmla="*/ 282 h 1442"/>
                  <a:gd name="T86" fmla="*/ 365 w 648"/>
                  <a:gd name="T87" fmla="*/ 381 h 1442"/>
                  <a:gd name="T88" fmla="*/ 465 w 648"/>
                  <a:gd name="T89" fmla="*/ 515 h 1442"/>
                  <a:gd name="T90" fmla="*/ 522 w 648"/>
                  <a:gd name="T91" fmla="*/ 561 h 1442"/>
                  <a:gd name="T92" fmla="*/ 536 w 648"/>
                  <a:gd name="T93" fmla="*/ 561 h 1442"/>
                  <a:gd name="T94" fmla="*/ 559 w 648"/>
                  <a:gd name="T95" fmla="*/ 597 h 1442"/>
                  <a:gd name="T96" fmla="*/ 638 w 648"/>
                  <a:gd name="T97" fmla="*/ 631 h 1442"/>
                  <a:gd name="T98" fmla="*/ 610 w 648"/>
                  <a:gd name="T99" fmla="*/ 735 h 1442"/>
                  <a:gd name="T100" fmla="*/ 591 w 648"/>
                  <a:gd name="T101" fmla="*/ 847 h 1442"/>
                  <a:gd name="T102" fmla="*/ 482 w 648"/>
                  <a:gd name="T103" fmla="*/ 905 h 1442"/>
                  <a:gd name="T104" fmla="*/ 436 w 648"/>
                  <a:gd name="T105" fmla="*/ 964 h 1442"/>
                  <a:gd name="T106" fmla="*/ 415 w 648"/>
                  <a:gd name="T107" fmla="*/ 1026 h 1442"/>
                  <a:gd name="T108" fmla="*/ 375 w 648"/>
                  <a:gd name="T109" fmla="*/ 1141 h 1442"/>
                  <a:gd name="T110" fmla="*/ 316 w 648"/>
                  <a:gd name="T111" fmla="*/ 1185 h 1442"/>
                  <a:gd name="T112" fmla="*/ 286 w 648"/>
                  <a:gd name="T113" fmla="*/ 1199 h 1442"/>
                  <a:gd name="T114" fmla="*/ 280 w 648"/>
                  <a:gd name="T115" fmla="*/ 1218 h 1442"/>
                  <a:gd name="T116" fmla="*/ 245 w 648"/>
                  <a:gd name="T117" fmla="*/ 1312 h 1442"/>
                  <a:gd name="T118" fmla="*/ 220 w 648"/>
                  <a:gd name="T119" fmla="*/ 1333 h 1442"/>
                  <a:gd name="T120" fmla="*/ 121 w 648"/>
                  <a:gd name="T121" fmla="*/ 1354 h 1442"/>
                  <a:gd name="T122" fmla="*/ 0 w 648"/>
                  <a:gd name="T123" fmla="*/ 1433 h 1442"/>
                  <a:gd name="T124" fmla="*/ 6 w 648"/>
                  <a:gd name="T125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1442">
                    <a:moveTo>
                      <a:pt x="6" y="1442"/>
                    </a:moveTo>
                    <a:lnTo>
                      <a:pt x="126" y="1362"/>
                    </a:lnTo>
                    <a:lnTo>
                      <a:pt x="224" y="1342"/>
                    </a:lnTo>
                    <a:lnTo>
                      <a:pt x="254" y="1318"/>
                    </a:lnTo>
                    <a:lnTo>
                      <a:pt x="288" y="1221"/>
                    </a:lnTo>
                    <a:lnTo>
                      <a:pt x="294" y="1206"/>
                    </a:lnTo>
                    <a:lnTo>
                      <a:pt x="321" y="1194"/>
                    </a:lnTo>
                    <a:lnTo>
                      <a:pt x="383" y="1147"/>
                    </a:lnTo>
                    <a:lnTo>
                      <a:pt x="423" y="1029"/>
                    </a:lnTo>
                    <a:lnTo>
                      <a:pt x="445" y="969"/>
                    </a:lnTo>
                    <a:lnTo>
                      <a:pt x="487" y="912"/>
                    </a:lnTo>
                    <a:lnTo>
                      <a:pt x="601" y="853"/>
                    </a:lnTo>
                    <a:lnTo>
                      <a:pt x="620" y="737"/>
                    </a:lnTo>
                    <a:lnTo>
                      <a:pt x="648" y="625"/>
                    </a:lnTo>
                    <a:lnTo>
                      <a:pt x="566" y="589"/>
                    </a:lnTo>
                    <a:lnTo>
                      <a:pt x="542" y="551"/>
                    </a:lnTo>
                    <a:lnTo>
                      <a:pt x="526" y="551"/>
                    </a:lnTo>
                    <a:lnTo>
                      <a:pt x="472" y="508"/>
                    </a:lnTo>
                    <a:lnTo>
                      <a:pt x="374" y="376"/>
                    </a:lnTo>
                    <a:lnTo>
                      <a:pt x="337" y="287"/>
                    </a:lnTo>
                    <a:lnTo>
                      <a:pt x="381" y="270"/>
                    </a:lnTo>
                    <a:lnTo>
                      <a:pt x="344" y="204"/>
                    </a:lnTo>
                    <a:lnTo>
                      <a:pt x="347" y="119"/>
                    </a:lnTo>
                    <a:lnTo>
                      <a:pt x="297" y="43"/>
                    </a:lnTo>
                    <a:lnTo>
                      <a:pt x="300" y="14"/>
                    </a:lnTo>
                    <a:lnTo>
                      <a:pt x="352" y="31"/>
                    </a:lnTo>
                    <a:lnTo>
                      <a:pt x="398" y="85"/>
                    </a:lnTo>
                    <a:lnTo>
                      <a:pt x="416" y="180"/>
                    </a:lnTo>
                    <a:lnTo>
                      <a:pt x="417" y="245"/>
                    </a:lnTo>
                    <a:lnTo>
                      <a:pt x="422" y="347"/>
                    </a:lnTo>
                    <a:lnTo>
                      <a:pt x="446" y="417"/>
                    </a:lnTo>
                    <a:lnTo>
                      <a:pt x="455" y="413"/>
                    </a:lnTo>
                    <a:lnTo>
                      <a:pt x="431" y="346"/>
                    </a:lnTo>
                    <a:lnTo>
                      <a:pt x="427" y="245"/>
                    </a:lnTo>
                    <a:lnTo>
                      <a:pt x="425" y="180"/>
                    </a:lnTo>
                    <a:lnTo>
                      <a:pt x="406" y="80"/>
                    </a:lnTo>
                    <a:lnTo>
                      <a:pt x="358" y="23"/>
                    </a:lnTo>
                    <a:lnTo>
                      <a:pt x="292" y="0"/>
                    </a:lnTo>
                    <a:lnTo>
                      <a:pt x="287" y="46"/>
                    </a:lnTo>
                    <a:lnTo>
                      <a:pt x="337" y="121"/>
                    </a:lnTo>
                    <a:lnTo>
                      <a:pt x="335" y="207"/>
                    </a:lnTo>
                    <a:lnTo>
                      <a:pt x="368" y="265"/>
                    </a:lnTo>
                    <a:lnTo>
                      <a:pt x="324" y="282"/>
                    </a:lnTo>
                    <a:lnTo>
                      <a:pt x="365" y="381"/>
                    </a:lnTo>
                    <a:lnTo>
                      <a:pt x="465" y="515"/>
                    </a:lnTo>
                    <a:lnTo>
                      <a:pt x="522" y="561"/>
                    </a:lnTo>
                    <a:lnTo>
                      <a:pt x="536" y="561"/>
                    </a:lnTo>
                    <a:lnTo>
                      <a:pt x="559" y="597"/>
                    </a:lnTo>
                    <a:lnTo>
                      <a:pt x="638" y="631"/>
                    </a:lnTo>
                    <a:lnTo>
                      <a:pt x="610" y="735"/>
                    </a:lnTo>
                    <a:lnTo>
                      <a:pt x="591" y="847"/>
                    </a:lnTo>
                    <a:lnTo>
                      <a:pt x="482" y="905"/>
                    </a:lnTo>
                    <a:lnTo>
                      <a:pt x="436" y="964"/>
                    </a:lnTo>
                    <a:lnTo>
                      <a:pt x="415" y="1026"/>
                    </a:lnTo>
                    <a:lnTo>
                      <a:pt x="375" y="1141"/>
                    </a:lnTo>
                    <a:lnTo>
                      <a:pt x="316" y="1185"/>
                    </a:lnTo>
                    <a:lnTo>
                      <a:pt x="286" y="1199"/>
                    </a:lnTo>
                    <a:lnTo>
                      <a:pt x="280" y="1218"/>
                    </a:lnTo>
                    <a:lnTo>
                      <a:pt x="245" y="1312"/>
                    </a:lnTo>
                    <a:lnTo>
                      <a:pt x="220" y="1333"/>
                    </a:lnTo>
                    <a:lnTo>
                      <a:pt x="121" y="1354"/>
                    </a:lnTo>
                    <a:lnTo>
                      <a:pt x="0" y="1433"/>
                    </a:lnTo>
                    <a:lnTo>
                      <a:pt x="6" y="1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594"/>
              <p:cNvSpPr>
                <a:spLocks/>
              </p:cNvSpPr>
              <p:nvPr/>
            </p:nvSpPr>
            <p:spPr bwMode="auto">
              <a:xfrm>
                <a:off x="3989388" y="5057775"/>
                <a:ext cx="436563" cy="692150"/>
              </a:xfrm>
              <a:custGeom>
                <a:avLst/>
                <a:gdLst>
                  <a:gd name="T0" fmla="*/ 16 w 275"/>
                  <a:gd name="T1" fmla="*/ 0 h 436"/>
                  <a:gd name="T2" fmla="*/ 0 w 275"/>
                  <a:gd name="T3" fmla="*/ 51 h 436"/>
                  <a:gd name="T4" fmla="*/ 6 w 275"/>
                  <a:gd name="T5" fmla="*/ 82 h 436"/>
                  <a:gd name="T6" fmla="*/ 124 w 275"/>
                  <a:gd name="T7" fmla="*/ 210 h 436"/>
                  <a:gd name="T8" fmla="*/ 223 w 275"/>
                  <a:gd name="T9" fmla="*/ 265 h 436"/>
                  <a:gd name="T10" fmla="*/ 259 w 275"/>
                  <a:gd name="T11" fmla="*/ 275 h 436"/>
                  <a:gd name="T12" fmla="*/ 136 w 275"/>
                  <a:gd name="T13" fmla="*/ 430 h 436"/>
                  <a:gd name="T14" fmla="*/ 143 w 275"/>
                  <a:gd name="T15" fmla="*/ 436 h 436"/>
                  <a:gd name="T16" fmla="*/ 275 w 275"/>
                  <a:gd name="T17" fmla="*/ 270 h 436"/>
                  <a:gd name="T18" fmla="*/ 227 w 275"/>
                  <a:gd name="T19" fmla="*/ 256 h 436"/>
                  <a:gd name="T20" fmla="*/ 129 w 275"/>
                  <a:gd name="T21" fmla="*/ 203 h 436"/>
                  <a:gd name="T22" fmla="*/ 14 w 275"/>
                  <a:gd name="T23" fmla="*/ 79 h 436"/>
                  <a:gd name="T24" fmla="*/ 10 w 275"/>
                  <a:gd name="T25" fmla="*/ 52 h 436"/>
                  <a:gd name="T26" fmla="*/ 25 w 275"/>
                  <a:gd name="T27" fmla="*/ 2 h 436"/>
                  <a:gd name="T28" fmla="*/ 16 w 275"/>
                  <a:gd name="T2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36">
                    <a:moveTo>
                      <a:pt x="16" y="0"/>
                    </a:moveTo>
                    <a:lnTo>
                      <a:pt x="0" y="51"/>
                    </a:lnTo>
                    <a:lnTo>
                      <a:pt x="6" y="82"/>
                    </a:lnTo>
                    <a:lnTo>
                      <a:pt x="124" y="210"/>
                    </a:lnTo>
                    <a:lnTo>
                      <a:pt x="223" y="265"/>
                    </a:lnTo>
                    <a:lnTo>
                      <a:pt x="259" y="275"/>
                    </a:lnTo>
                    <a:lnTo>
                      <a:pt x="136" y="430"/>
                    </a:lnTo>
                    <a:lnTo>
                      <a:pt x="143" y="436"/>
                    </a:lnTo>
                    <a:lnTo>
                      <a:pt x="275" y="270"/>
                    </a:lnTo>
                    <a:lnTo>
                      <a:pt x="227" y="256"/>
                    </a:lnTo>
                    <a:lnTo>
                      <a:pt x="129" y="203"/>
                    </a:lnTo>
                    <a:lnTo>
                      <a:pt x="14" y="79"/>
                    </a:lnTo>
                    <a:lnTo>
                      <a:pt x="10" y="52"/>
                    </a:lnTo>
                    <a:lnTo>
                      <a:pt x="25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595"/>
              <p:cNvSpPr>
                <a:spLocks/>
              </p:cNvSpPr>
              <p:nvPr/>
            </p:nvSpPr>
            <p:spPr bwMode="auto">
              <a:xfrm>
                <a:off x="4300538" y="4868863"/>
                <a:ext cx="412750" cy="328613"/>
              </a:xfrm>
              <a:custGeom>
                <a:avLst/>
                <a:gdLst>
                  <a:gd name="T0" fmla="*/ 0 w 260"/>
                  <a:gd name="T1" fmla="*/ 4 h 207"/>
                  <a:gd name="T2" fmla="*/ 47 w 260"/>
                  <a:gd name="T3" fmla="*/ 81 h 207"/>
                  <a:gd name="T4" fmla="*/ 136 w 260"/>
                  <a:gd name="T5" fmla="*/ 151 h 207"/>
                  <a:gd name="T6" fmla="*/ 199 w 260"/>
                  <a:gd name="T7" fmla="*/ 199 h 207"/>
                  <a:gd name="T8" fmla="*/ 260 w 260"/>
                  <a:gd name="T9" fmla="*/ 207 h 207"/>
                  <a:gd name="T10" fmla="*/ 260 w 260"/>
                  <a:gd name="T11" fmla="*/ 198 h 207"/>
                  <a:gd name="T12" fmla="*/ 202 w 260"/>
                  <a:gd name="T13" fmla="*/ 190 h 207"/>
                  <a:gd name="T14" fmla="*/ 141 w 260"/>
                  <a:gd name="T15" fmla="*/ 144 h 207"/>
                  <a:gd name="T16" fmla="*/ 54 w 260"/>
                  <a:gd name="T17" fmla="*/ 74 h 207"/>
                  <a:gd name="T18" fmla="*/ 8 w 260"/>
                  <a:gd name="T19" fmla="*/ 0 h 207"/>
                  <a:gd name="T20" fmla="*/ 0 w 260"/>
                  <a:gd name="T21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07">
                    <a:moveTo>
                      <a:pt x="0" y="4"/>
                    </a:moveTo>
                    <a:lnTo>
                      <a:pt x="47" y="81"/>
                    </a:lnTo>
                    <a:lnTo>
                      <a:pt x="136" y="151"/>
                    </a:lnTo>
                    <a:lnTo>
                      <a:pt x="199" y="199"/>
                    </a:lnTo>
                    <a:lnTo>
                      <a:pt x="260" y="207"/>
                    </a:lnTo>
                    <a:lnTo>
                      <a:pt x="260" y="198"/>
                    </a:lnTo>
                    <a:lnTo>
                      <a:pt x="202" y="190"/>
                    </a:lnTo>
                    <a:lnTo>
                      <a:pt x="141" y="144"/>
                    </a:lnTo>
                    <a:lnTo>
                      <a:pt x="54" y="7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596"/>
              <p:cNvSpPr>
                <a:spLocks/>
              </p:cNvSpPr>
              <p:nvPr/>
            </p:nvSpPr>
            <p:spPr bwMode="auto">
              <a:xfrm>
                <a:off x="4519613" y="4319588"/>
                <a:ext cx="450850" cy="788988"/>
              </a:xfrm>
              <a:custGeom>
                <a:avLst/>
                <a:gdLst>
                  <a:gd name="T0" fmla="*/ 284 w 284"/>
                  <a:gd name="T1" fmla="*/ 440 h 497"/>
                  <a:gd name="T2" fmla="*/ 284 w 284"/>
                  <a:gd name="T3" fmla="*/ 299 h 497"/>
                  <a:gd name="T4" fmla="*/ 260 w 284"/>
                  <a:gd name="T5" fmla="*/ 172 h 497"/>
                  <a:gd name="T6" fmla="*/ 199 w 284"/>
                  <a:gd name="T7" fmla="*/ 62 h 497"/>
                  <a:gd name="T8" fmla="*/ 141 w 284"/>
                  <a:gd name="T9" fmla="*/ 0 h 497"/>
                  <a:gd name="T10" fmla="*/ 117 w 284"/>
                  <a:gd name="T11" fmla="*/ 75 h 497"/>
                  <a:gd name="T12" fmla="*/ 82 w 284"/>
                  <a:gd name="T13" fmla="*/ 148 h 497"/>
                  <a:gd name="T14" fmla="*/ 67 w 284"/>
                  <a:gd name="T15" fmla="*/ 217 h 497"/>
                  <a:gd name="T16" fmla="*/ 44 w 284"/>
                  <a:gd name="T17" fmla="*/ 257 h 497"/>
                  <a:gd name="T18" fmla="*/ 37 w 284"/>
                  <a:gd name="T19" fmla="*/ 365 h 497"/>
                  <a:gd name="T20" fmla="*/ 0 w 284"/>
                  <a:gd name="T21" fmla="*/ 415 h 497"/>
                  <a:gd name="T22" fmla="*/ 0 w 284"/>
                  <a:gd name="T23" fmla="*/ 497 h 497"/>
                  <a:gd name="T24" fmla="*/ 9 w 284"/>
                  <a:gd name="T25" fmla="*/ 497 h 497"/>
                  <a:gd name="T26" fmla="*/ 9 w 284"/>
                  <a:gd name="T27" fmla="*/ 418 h 497"/>
                  <a:gd name="T28" fmla="*/ 46 w 284"/>
                  <a:gd name="T29" fmla="*/ 368 h 497"/>
                  <a:gd name="T30" fmla="*/ 54 w 284"/>
                  <a:gd name="T31" fmla="*/ 260 h 497"/>
                  <a:gd name="T32" fmla="*/ 75 w 284"/>
                  <a:gd name="T33" fmla="*/ 220 h 497"/>
                  <a:gd name="T34" fmla="*/ 91 w 284"/>
                  <a:gd name="T35" fmla="*/ 150 h 497"/>
                  <a:gd name="T36" fmla="*/ 126 w 284"/>
                  <a:gd name="T37" fmla="*/ 79 h 497"/>
                  <a:gd name="T38" fmla="*/ 145 w 284"/>
                  <a:gd name="T39" fmla="*/ 18 h 497"/>
                  <a:gd name="T40" fmla="*/ 192 w 284"/>
                  <a:gd name="T41" fmla="*/ 68 h 497"/>
                  <a:gd name="T42" fmla="*/ 251 w 284"/>
                  <a:gd name="T43" fmla="*/ 175 h 497"/>
                  <a:gd name="T44" fmla="*/ 274 w 284"/>
                  <a:gd name="T45" fmla="*/ 300 h 497"/>
                  <a:gd name="T46" fmla="*/ 274 w 284"/>
                  <a:gd name="T47" fmla="*/ 440 h 497"/>
                  <a:gd name="T48" fmla="*/ 284 w 284"/>
                  <a:gd name="T49" fmla="*/ 44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97">
                    <a:moveTo>
                      <a:pt x="284" y="440"/>
                    </a:moveTo>
                    <a:lnTo>
                      <a:pt x="284" y="299"/>
                    </a:lnTo>
                    <a:lnTo>
                      <a:pt x="260" y="172"/>
                    </a:lnTo>
                    <a:lnTo>
                      <a:pt x="199" y="62"/>
                    </a:lnTo>
                    <a:lnTo>
                      <a:pt x="141" y="0"/>
                    </a:lnTo>
                    <a:lnTo>
                      <a:pt x="117" y="75"/>
                    </a:lnTo>
                    <a:lnTo>
                      <a:pt x="82" y="148"/>
                    </a:lnTo>
                    <a:lnTo>
                      <a:pt x="67" y="217"/>
                    </a:lnTo>
                    <a:lnTo>
                      <a:pt x="44" y="257"/>
                    </a:lnTo>
                    <a:lnTo>
                      <a:pt x="37" y="365"/>
                    </a:lnTo>
                    <a:lnTo>
                      <a:pt x="0" y="415"/>
                    </a:lnTo>
                    <a:lnTo>
                      <a:pt x="0" y="497"/>
                    </a:lnTo>
                    <a:lnTo>
                      <a:pt x="9" y="497"/>
                    </a:lnTo>
                    <a:lnTo>
                      <a:pt x="9" y="418"/>
                    </a:lnTo>
                    <a:lnTo>
                      <a:pt x="46" y="368"/>
                    </a:lnTo>
                    <a:lnTo>
                      <a:pt x="54" y="260"/>
                    </a:lnTo>
                    <a:lnTo>
                      <a:pt x="75" y="220"/>
                    </a:lnTo>
                    <a:lnTo>
                      <a:pt x="91" y="150"/>
                    </a:lnTo>
                    <a:lnTo>
                      <a:pt x="126" y="79"/>
                    </a:lnTo>
                    <a:lnTo>
                      <a:pt x="145" y="18"/>
                    </a:lnTo>
                    <a:lnTo>
                      <a:pt x="192" y="68"/>
                    </a:lnTo>
                    <a:lnTo>
                      <a:pt x="251" y="175"/>
                    </a:lnTo>
                    <a:lnTo>
                      <a:pt x="274" y="300"/>
                    </a:lnTo>
                    <a:lnTo>
                      <a:pt x="274" y="440"/>
                    </a:lnTo>
                    <a:lnTo>
                      <a:pt x="284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597"/>
              <p:cNvSpPr>
                <a:spLocks/>
              </p:cNvSpPr>
              <p:nvPr/>
            </p:nvSpPr>
            <p:spPr bwMode="auto">
              <a:xfrm>
                <a:off x="4705351" y="4438650"/>
                <a:ext cx="327025" cy="419100"/>
              </a:xfrm>
              <a:custGeom>
                <a:avLst/>
                <a:gdLst>
                  <a:gd name="T0" fmla="*/ 0 w 206"/>
                  <a:gd name="T1" fmla="*/ 2 h 264"/>
                  <a:gd name="T2" fmla="*/ 14 w 206"/>
                  <a:gd name="T3" fmla="*/ 69 h 264"/>
                  <a:gd name="T4" fmla="*/ 37 w 206"/>
                  <a:gd name="T5" fmla="*/ 94 h 264"/>
                  <a:gd name="T6" fmla="*/ 30 w 206"/>
                  <a:gd name="T7" fmla="*/ 225 h 264"/>
                  <a:gd name="T8" fmla="*/ 118 w 206"/>
                  <a:gd name="T9" fmla="*/ 264 h 264"/>
                  <a:gd name="T10" fmla="*/ 164 w 206"/>
                  <a:gd name="T11" fmla="*/ 229 h 264"/>
                  <a:gd name="T12" fmla="*/ 206 w 206"/>
                  <a:gd name="T13" fmla="*/ 202 h 264"/>
                  <a:gd name="T14" fmla="*/ 201 w 206"/>
                  <a:gd name="T15" fmla="*/ 194 h 264"/>
                  <a:gd name="T16" fmla="*/ 160 w 206"/>
                  <a:gd name="T17" fmla="*/ 221 h 264"/>
                  <a:gd name="T18" fmla="*/ 117 w 206"/>
                  <a:gd name="T19" fmla="*/ 253 h 264"/>
                  <a:gd name="T20" fmla="*/ 39 w 206"/>
                  <a:gd name="T21" fmla="*/ 219 h 264"/>
                  <a:gd name="T22" fmla="*/ 46 w 206"/>
                  <a:gd name="T23" fmla="*/ 91 h 264"/>
                  <a:gd name="T24" fmla="*/ 24 w 206"/>
                  <a:gd name="T25" fmla="*/ 66 h 264"/>
                  <a:gd name="T26" fmla="*/ 9 w 206"/>
                  <a:gd name="T27" fmla="*/ 0 h 264"/>
                  <a:gd name="T28" fmla="*/ 0 w 206"/>
                  <a:gd name="T29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64">
                    <a:moveTo>
                      <a:pt x="0" y="2"/>
                    </a:moveTo>
                    <a:lnTo>
                      <a:pt x="14" y="69"/>
                    </a:lnTo>
                    <a:lnTo>
                      <a:pt x="37" y="94"/>
                    </a:lnTo>
                    <a:lnTo>
                      <a:pt x="30" y="225"/>
                    </a:lnTo>
                    <a:lnTo>
                      <a:pt x="118" y="264"/>
                    </a:lnTo>
                    <a:lnTo>
                      <a:pt x="164" y="229"/>
                    </a:lnTo>
                    <a:lnTo>
                      <a:pt x="206" y="202"/>
                    </a:lnTo>
                    <a:lnTo>
                      <a:pt x="201" y="194"/>
                    </a:lnTo>
                    <a:lnTo>
                      <a:pt x="160" y="221"/>
                    </a:lnTo>
                    <a:lnTo>
                      <a:pt x="117" y="253"/>
                    </a:lnTo>
                    <a:lnTo>
                      <a:pt x="39" y="219"/>
                    </a:lnTo>
                    <a:lnTo>
                      <a:pt x="46" y="91"/>
                    </a:lnTo>
                    <a:lnTo>
                      <a:pt x="24" y="66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598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  <a:gd name="T8" fmla="*/ 0 w 105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00"/>
              <p:cNvSpPr>
                <a:spLocks/>
              </p:cNvSpPr>
              <p:nvPr/>
            </p:nvSpPr>
            <p:spPr bwMode="auto">
              <a:xfrm>
                <a:off x="4244976" y="4405313"/>
                <a:ext cx="325438" cy="60325"/>
              </a:xfrm>
              <a:custGeom>
                <a:avLst/>
                <a:gdLst>
                  <a:gd name="T0" fmla="*/ 2 w 205"/>
                  <a:gd name="T1" fmla="*/ 38 h 38"/>
                  <a:gd name="T2" fmla="*/ 141 w 205"/>
                  <a:gd name="T3" fmla="*/ 9 h 38"/>
                  <a:gd name="T4" fmla="*/ 204 w 205"/>
                  <a:gd name="T5" fmla="*/ 19 h 38"/>
                  <a:gd name="T6" fmla="*/ 205 w 205"/>
                  <a:gd name="T7" fmla="*/ 9 h 38"/>
                  <a:gd name="T8" fmla="*/ 141 w 205"/>
                  <a:gd name="T9" fmla="*/ 0 h 38"/>
                  <a:gd name="T10" fmla="*/ 0 w 205"/>
                  <a:gd name="T11" fmla="*/ 28 h 38"/>
                  <a:gd name="T12" fmla="*/ 2 w 20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38">
                    <a:moveTo>
                      <a:pt x="2" y="38"/>
                    </a:moveTo>
                    <a:lnTo>
                      <a:pt x="141" y="9"/>
                    </a:lnTo>
                    <a:lnTo>
                      <a:pt x="204" y="19"/>
                    </a:lnTo>
                    <a:lnTo>
                      <a:pt x="205" y="9"/>
                    </a:lnTo>
                    <a:lnTo>
                      <a:pt x="141" y="0"/>
                    </a:lnTo>
                    <a:lnTo>
                      <a:pt x="0" y="2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01"/>
              <p:cNvSpPr>
                <a:spLocks/>
              </p:cNvSpPr>
              <p:nvPr/>
            </p:nvSpPr>
            <p:spPr bwMode="auto">
              <a:xfrm>
                <a:off x="3989388" y="4208463"/>
                <a:ext cx="482600" cy="211138"/>
              </a:xfrm>
              <a:custGeom>
                <a:avLst/>
                <a:gdLst>
                  <a:gd name="T0" fmla="*/ 304 w 304"/>
                  <a:gd name="T1" fmla="*/ 124 h 133"/>
                  <a:gd name="T2" fmla="*/ 186 w 304"/>
                  <a:gd name="T3" fmla="*/ 75 h 133"/>
                  <a:gd name="T4" fmla="*/ 128 w 304"/>
                  <a:gd name="T5" fmla="*/ 29 h 133"/>
                  <a:gd name="T6" fmla="*/ 61 w 304"/>
                  <a:gd name="T7" fmla="*/ 0 h 133"/>
                  <a:gd name="T8" fmla="*/ 0 w 304"/>
                  <a:gd name="T9" fmla="*/ 1 h 133"/>
                  <a:gd name="T10" fmla="*/ 0 w 304"/>
                  <a:gd name="T11" fmla="*/ 10 h 133"/>
                  <a:gd name="T12" fmla="*/ 60 w 304"/>
                  <a:gd name="T13" fmla="*/ 9 h 133"/>
                  <a:gd name="T14" fmla="*/ 123 w 304"/>
                  <a:gd name="T15" fmla="*/ 37 h 133"/>
                  <a:gd name="T16" fmla="*/ 181 w 304"/>
                  <a:gd name="T17" fmla="*/ 83 h 133"/>
                  <a:gd name="T18" fmla="*/ 301 w 304"/>
                  <a:gd name="T19" fmla="*/ 133 h 133"/>
                  <a:gd name="T20" fmla="*/ 304 w 304"/>
                  <a:gd name="T21" fmla="*/ 12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133">
                    <a:moveTo>
                      <a:pt x="304" y="124"/>
                    </a:moveTo>
                    <a:lnTo>
                      <a:pt x="186" y="75"/>
                    </a:lnTo>
                    <a:lnTo>
                      <a:pt x="128" y="29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60" y="9"/>
                    </a:lnTo>
                    <a:lnTo>
                      <a:pt x="123" y="37"/>
                    </a:lnTo>
                    <a:lnTo>
                      <a:pt x="181" y="83"/>
                    </a:lnTo>
                    <a:lnTo>
                      <a:pt x="301" y="133"/>
                    </a:ln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02"/>
              <p:cNvSpPr>
                <a:spLocks/>
              </p:cNvSpPr>
              <p:nvPr/>
            </p:nvSpPr>
            <p:spPr bwMode="auto">
              <a:xfrm>
                <a:off x="4516438" y="3952875"/>
                <a:ext cx="919163" cy="407988"/>
              </a:xfrm>
              <a:custGeom>
                <a:avLst/>
                <a:gdLst>
                  <a:gd name="T0" fmla="*/ 0 w 579"/>
                  <a:gd name="T1" fmla="*/ 117 h 257"/>
                  <a:gd name="T2" fmla="*/ 58 w 579"/>
                  <a:gd name="T3" fmla="*/ 139 h 257"/>
                  <a:gd name="T4" fmla="*/ 69 w 579"/>
                  <a:gd name="T5" fmla="*/ 186 h 257"/>
                  <a:gd name="T6" fmla="*/ 144 w 579"/>
                  <a:gd name="T7" fmla="*/ 245 h 257"/>
                  <a:gd name="T8" fmla="*/ 214 w 579"/>
                  <a:gd name="T9" fmla="*/ 220 h 257"/>
                  <a:gd name="T10" fmla="*/ 326 w 579"/>
                  <a:gd name="T11" fmla="*/ 202 h 257"/>
                  <a:gd name="T12" fmla="*/ 419 w 579"/>
                  <a:gd name="T13" fmla="*/ 214 h 257"/>
                  <a:gd name="T14" fmla="*/ 479 w 579"/>
                  <a:gd name="T15" fmla="*/ 257 h 257"/>
                  <a:gd name="T16" fmla="*/ 511 w 579"/>
                  <a:gd name="T17" fmla="*/ 257 h 257"/>
                  <a:gd name="T18" fmla="*/ 548 w 579"/>
                  <a:gd name="T19" fmla="*/ 208 h 257"/>
                  <a:gd name="T20" fmla="*/ 559 w 579"/>
                  <a:gd name="T21" fmla="*/ 183 h 257"/>
                  <a:gd name="T22" fmla="*/ 579 w 579"/>
                  <a:gd name="T23" fmla="*/ 111 h 257"/>
                  <a:gd name="T24" fmla="*/ 478 w 579"/>
                  <a:gd name="T25" fmla="*/ 3 h 257"/>
                  <a:gd name="T26" fmla="*/ 368 w 579"/>
                  <a:gd name="T27" fmla="*/ 25 h 257"/>
                  <a:gd name="T28" fmla="*/ 273 w 579"/>
                  <a:gd name="T29" fmla="*/ 0 h 257"/>
                  <a:gd name="T30" fmla="*/ 191 w 579"/>
                  <a:gd name="T31" fmla="*/ 14 h 257"/>
                  <a:gd name="T32" fmla="*/ 193 w 579"/>
                  <a:gd name="T33" fmla="*/ 24 h 257"/>
                  <a:gd name="T34" fmla="*/ 271 w 579"/>
                  <a:gd name="T35" fmla="*/ 9 h 257"/>
                  <a:gd name="T36" fmla="*/ 368 w 579"/>
                  <a:gd name="T37" fmla="*/ 34 h 257"/>
                  <a:gd name="T38" fmla="*/ 474 w 579"/>
                  <a:gd name="T39" fmla="*/ 14 h 257"/>
                  <a:gd name="T40" fmla="*/ 568 w 579"/>
                  <a:gd name="T41" fmla="*/ 113 h 257"/>
                  <a:gd name="T42" fmla="*/ 550 w 579"/>
                  <a:gd name="T43" fmla="*/ 181 h 257"/>
                  <a:gd name="T44" fmla="*/ 540 w 579"/>
                  <a:gd name="T45" fmla="*/ 204 h 257"/>
                  <a:gd name="T46" fmla="*/ 506 w 579"/>
                  <a:gd name="T47" fmla="*/ 248 h 257"/>
                  <a:gd name="T48" fmla="*/ 482 w 579"/>
                  <a:gd name="T49" fmla="*/ 248 h 257"/>
                  <a:gd name="T50" fmla="*/ 423 w 579"/>
                  <a:gd name="T51" fmla="*/ 205 h 257"/>
                  <a:gd name="T52" fmla="*/ 326 w 579"/>
                  <a:gd name="T53" fmla="*/ 193 h 257"/>
                  <a:gd name="T54" fmla="*/ 212 w 579"/>
                  <a:gd name="T55" fmla="*/ 211 h 257"/>
                  <a:gd name="T56" fmla="*/ 146 w 579"/>
                  <a:gd name="T57" fmla="*/ 235 h 257"/>
                  <a:gd name="T58" fmla="*/ 77 w 579"/>
                  <a:gd name="T59" fmla="*/ 180 h 257"/>
                  <a:gd name="T60" fmla="*/ 65 w 579"/>
                  <a:gd name="T61" fmla="*/ 132 h 257"/>
                  <a:gd name="T62" fmla="*/ 3 w 579"/>
                  <a:gd name="T63" fmla="*/ 108 h 257"/>
                  <a:gd name="T64" fmla="*/ 0 w 579"/>
                  <a:gd name="T65" fmla="*/ 1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257">
                    <a:moveTo>
                      <a:pt x="0" y="117"/>
                    </a:moveTo>
                    <a:lnTo>
                      <a:pt x="58" y="139"/>
                    </a:lnTo>
                    <a:lnTo>
                      <a:pt x="69" y="186"/>
                    </a:lnTo>
                    <a:lnTo>
                      <a:pt x="144" y="245"/>
                    </a:lnTo>
                    <a:lnTo>
                      <a:pt x="214" y="220"/>
                    </a:lnTo>
                    <a:lnTo>
                      <a:pt x="326" y="202"/>
                    </a:lnTo>
                    <a:lnTo>
                      <a:pt x="419" y="214"/>
                    </a:lnTo>
                    <a:lnTo>
                      <a:pt x="479" y="257"/>
                    </a:lnTo>
                    <a:lnTo>
                      <a:pt x="511" y="257"/>
                    </a:lnTo>
                    <a:lnTo>
                      <a:pt x="548" y="208"/>
                    </a:lnTo>
                    <a:lnTo>
                      <a:pt x="559" y="183"/>
                    </a:lnTo>
                    <a:lnTo>
                      <a:pt x="579" y="111"/>
                    </a:lnTo>
                    <a:lnTo>
                      <a:pt x="478" y="3"/>
                    </a:lnTo>
                    <a:lnTo>
                      <a:pt x="368" y="25"/>
                    </a:lnTo>
                    <a:lnTo>
                      <a:pt x="273" y="0"/>
                    </a:lnTo>
                    <a:lnTo>
                      <a:pt x="191" y="14"/>
                    </a:lnTo>
                    <a:lnTo>
                      <a:pt x="193" y="24"/>
                    </a:lnTo>
                    <a:lnTo>
                      <a:pt x="271" y="9"/>
                    </a:lnTo>
                    <a:lnTo>
                      <a:pt x="368" y="34"/>
                    </a:lnTo>
                    <a:lnTo>
                      <a:pt x="474" y="14"/>
                    </a:lnTo>
                    <a:lnTo>
                      <a:pt x="568" y="113"/>
                    </a:lnTo>
                    <a:lnTo>
                      <a:pt x="550" y="181"/>
                    </a:lnTo>
                    <a:lnTo>
                      <a:pt x="540" y="204"/>
                    </a:lnTo>
                    <a:lnTo>
                      <a:pt x="506" y="248"/>
                    </a:lnTo>
                    <a:lnTo>
                      <a:pt x="482" y="248"/>
                    </a:lnTo>
                    <a:lnTo>
                      <a:pt x="423" y="205"/>
                    </a:lnTo>
                    <a:lnTo>
                      <a:pt x="326" y="193"/>
                    </a:lnTo>
                    <a:lnTo>
                      <a:pt x="212" y="211"/>
                    </a:lnTo>
                    <a:lnTo>
                      <a:pt x="146" y="235"/>
                    </a:lnTo>
                    <a:lnTo>
                      <a:pt x="77" y="180"/>
                    </a:lnTo>
                    <a:lnTo>
                      <a:pt x="65" y="132"/>
                    </a:lnTo>
                    <a:lnTo>
                      <a:pt x="3" y="10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03"/>
              <p:cNvSpPr>
                <a:spLocks/>
              </p:cNvSpPr>
              <p:nvPr/>
            </p:nvSpPr>
            <p:spPr bwMode="auto">
              <a:xfrm>
                <a:off x="5183188" y="4214813"/>
                <a:ext cx="214313" cy="79375"/>
              </a:xfrm>
              <a:custGeom>
                <a:avLst/>
                <a:gdLst>
                  <a:gd name="T0" fmla="*/ 8 w 135"/>
                  <a:gd name="T1" fmla="*/ 50 h 50"/>
                  <a:gd name="T2" fmla="*/ 34 w 135"/>
                  <a:gd name="T3" fmla="*/ 22 h 50"/>
                  <a:gd name="T4" fmla="*/ 45 w 135"/>
                  <a:gd name="T5" fmla="*/ 11 h 50"/>
                  <a:gd name="T6" fmla="*/ 101 w 135"/>
                  <a:gd name="T7" fmla="*/ 25 h 50"/>
                  <a:gd name="T8" fmla="*/ 135 w 135"/>
                  <a:gd name="T9" fmla="*/ 22 h 50"/>
                  <a:gd name="T10" fmla="*/ 134 w 135"/>
                  <a:gd name="T11" fmla="*/ 12 h 50"/>
                  <a:gd name="T12" fmla="*/ 101 w 135"/>
                  <a:gd name="T13" fmla="*/ 16 h 50"/>
                  <a:gd name="T14" fmla="*/ 42 w 135"/>
                  <a:gd name="T15" fmla="*/ 0 h 50"/>
                  <a:gd name="T16" fmla="*/ 27 w 135"/>
                  <a:gd name="T17" fmla="*/ 15 h 50"/>
                  <a:gd name="T18" fmla="*/ 0 w 135"/>
                  <a:gd name="T19" fmla="*/ 44 h 50"/>
                  <a:gd name="T20" fmla="*/ 8 w 135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50">
                    <a:moveTo>
                      <a:pt x="8" y="50"/>
                    </a:moveTo>
                    <a:lnTo>
                      <a:pt x="34" y="22"/>
                    </a:lnTo>
                    <a:lnTo>
                      <a:pt x="45" y="11"/>
                    </a:lnTo>
                    <a:lnTo>
                      <a:pt x="101" y="25"/>
                    </a:lnTo>
                    <a:lnTo>
                      <a:pt x="135" y="22"/>
                    </a:lnTo>
                    <a:lnTo>
                      <a:pt x="134" y="12"/>
                    </a:lnTo>
                    <a:lnTo>
                      <a:pt x="101" y="16"/>
                    </a:lnTo>
                    <a:lnTo>
                      <a:pt x="42" y="0"/>
                    </a:lnTo>
                    <a:lnTo>
                      <a:pt x="27" y="15"/>
                    </a:lnTo>
                    <a:lnTo>
                      <a:pt x="0" y="44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604"/>
              <p:cNvSpPr>
                <a:spLocks/>
              </p:cNvSpPr>
              <p:nvPr/>
            </p:nvSpPr>
            <p:spPr bwMode="auto">
              <a:xfrm>
                <a:off x="4862513" y="4476750"/>
                <a:ext cx="203200" cy="149225"/>
              </a:xfrm>
              <a:custGeom>
                <a:avLst/>
                <a:gdLst>
                  <a:gd name="T0" fmla="*/ 0 w 128"/>
                  <a:gd name="T1" fmla="*/ 8 h 94"/>
                  <a:gd name="T2" fmla="*/ 39 w 128"/>
                  <a:gd name="T3" fmla="*/ 20 h 94"/>
                  <a:gd name="T4" fmla="*/ 107 w 128"/>
                  <a:gd name="T5" fmla="*/ 29 h 94"/>
                  <a:gd name="T6" fmla="*/ 40 w 128"/>
                  <a:gd name="T7" fmla="*/ 87 h 94"/>
                  <a:gd name="T8" fmla="*/ 46 w 128"/>
                  <a:gd name="T9" fmla="*/ 94 h 94"/>
                  <a:gd name="T10" fmla="*/ 128 w 128"/>
                  <a:gd name="T11" fmla="*/ 21 h 94"/>
                  <a:gd name="T12" fmla="*/ 40 w 128"/>
                  <a:gd name="T13" fmla="*/ 11 h 94"/>
                  <a:gd name="T14" fmla="*/ 2 w 128"/>
                  <a:gd name="T15" fmla="*/ 0 h 94"/>
                  <a:gd name="T16" fmla="*/ 0 w 128"/>
                  <a:gd name="T17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94">
                    <a:moveTo>
                      <a:pt x="0" y="8"/>
                    </a:moveTo>
                    <a:lnTo>
                      <a:pt x="39" y="20"/>
                    </a:lnTo>
                    <a:lnTo>
                      <a:pt x="107" y="29"/>
                    </a:lnTo>
                    <a:lnTo>
                      <a:pt x="40" y="87"/>
                    </a:lnTo>
                    <a:lnTo>
                      <a:pt x="46" y="94"/>
                    </a:lnTo>
                    <a:lnTo>
                      <a:pt x="128" y="21"/>
                    </a:lnTo>
                    <a:lnTo>
                      <a:pt x="40" y="11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605"/>
              <p:cNvSpPr>
                <a:spLocks/>
              </p:cNvSpPr>
              <p:nvPr/>
            </p:nvSpPr>
            <p:spPr bwMode="auto">
              <a:xfrm>
                <a:off x="5048251" y="4351338"/>
                <a:ext cx="238125" cy="173038"/>
              </a:xfrm>
              <a:custGeom>
                <a:avLst/>
                <a:gdLst>
                  <a:gd name="T0" fmla="*/ 2 w 150"/>
                  <a:gd name="T1" fmla="*/ 109 h 109"/>
                  <a:gd name="T2" fmla="*/ 102 w 150"/>
                  <a:gd name="T3" fmla="*/ 96 h 109"/>
                  <a:gd name="T4" fmla="*/ 137 w 150"/>
                  <a:gd name="T5" fmla="*/ 87 h 109"/>
                  <a:gd name="T6" fmla="*/ 150 w 150"/>
                  <a:gd name="T7" fmla="*/ 1 h 109"/>
                  <a:gd name="T8" fmla="*/ 140 w 150"/>
                  <a:gd name="T9" fmla="*/ 0 h 109"/>
                  <a:gd name="T10" fmla="*/ 128 w 150"/>
                  <a:gd name="T11" fmla="*/ 79 h 109"/>
                  <a:gd name="T12" fmla="*/ 101 w 150"/>
                  <a:gd name="T13" fmla="*/ 86 h 109"/>
                  <a:gd name="T14" fmla="*/ 0 w 150"/>
                  <a:gd name="T15" fmla="*/ 99 h 109"/>
                  <a:gd name="T16" fmla="*/ 2 w 150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9">
                    <a:moveTo>
                      <a:pt x="2" y="109"/>
                    </a:moveTo>
                    <a:lnTo>
                      <a:pt x="102" y="96"/>
                    </a:lnTo>
                    <a:lnTo>
                      <a:pt x="137" y="87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8" y="79"/>
                    </a:lnTo>
                    <a:lnTo>
                      <a:pt x="101" y="86"/>
                    </a:lnTo>
                    <a:lnTo>
                      <a:pt x="0" y="99"/>
                    </a:lnTo>
                    <a:lnTo>
                      <a:pt x="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606"/>
              <p:cNvSpPr>
                <a:spLocks/>
              </p:cNvSpPr>
              <p:nvPr/>
            </p:nvSpPr>
            <p:spPr bwMode="auto">
              <a:xfrm>
                <a:off x="4960938" y="4789488"/>
                <a:ext cx="511175" cy="95250"/>
              </a:xfrm>
              <a:custGeom>
                <a:avLst/>
                <a:gdLst>
                  <a:gd name="T0" fmla="*/ 0 w 322"/>
                  <a:gd name="T1" fmla="*/ 9 h 60"/>
                  <a:gd name="T2" fmla="*/ 77 w 322"/>
                  <a:gd name="T3" fmla="*/ 27 h 60"/>
                  <a:gd name="T4" fmla="*/ 112 w 322"/>
                  <a:gd name="T5" fmla="*/ 57 h 60"/>
                  <a:gd name="T6" fmla="*/ 201 w 322"/>
                  <a:gd name="T7" fmla="*/ 60 h 60"/>
                  <a:gd name="T8" fmla="*/ 279 w 322"/>
                  <a:gd name="T9" fmla="*/ 47 h 60"/>
                  <a:gd name="T10" fmla="*/ 320 w 322"/>
                  <a:gd name="T11" fmla="*/ 52 h 60"/>
                  <a:gd name="T12" fmla="*/ 322 w 322"/>
                  <a:gd name="T13" fmla="*/ 43 h 60"/>
                  <a:gd name="T14" fmla="*/ 279 w 322"/>
                  <a:gd name="T15" fmla="*/ 38 h 60"/>
                  <a:gd name="T16" fmla="*/ 200 w 322"/>
                  <a:gd name="T17" fmla="*/ 51 h 60"/>
                  <a:gd name="T18" fmla="*/ 115 w 322"/>
                  <a:gd name="T19" fmla="*/ 47 h 60"/>
                  <a:gd name="T20" fmla="*/ 82 w 322"/>
                  <a:gd name="T21" fmla="*/ 19 h 60"/>
                  <a:gd name="T22" fmla="*/ 2 w 322"/>
                  <a:gd name="T23" fmla="*/ 0 h 60"/>
                  <a:gd name="T24" fmla="*/ 0 w 322"/>
                  <a:gd name="T2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0">
                    <a:moveTo>
                      <a:pt x="0" y="9"/>
                    </a:moveTo>
                    <a:lnTo>
                      <a:pt x="77" y="27"/>
                    </a:lnTo>
                    <a:lnTo>
                      <a:pt x="112" y="57"/>
                    </a:lnTo>
                    <a:lnTo>
                      <a:pt x="201" y="60"/>
                    </a:lnTo>
                    <a:lnTo>
                      <a:pt x="279" y="47"/>
                    </a:lnTo>
                    <a:lnTo>
                      <a:pt x="320" y="52"/>
                    </a:lnTo>
                    <a:lnTo>
                      <a:pt x="322" y="43"/>
                    </a:lnTo>
                    <a:lnTo>
                      <a:pt x="279" y="38"/>
                    </a:lnTo>
                    <a:lnTo>
                      <a:pt x="200" y="51"/>
                    </a:lnTo>
                    <a:lnTo>
                      <a:pt x="115" y="47"/>
                    </a:lnTo>
                    <a:lnTo>
                      <a:pt x="82" y="1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608"/>
              <p:cNvSpPr>
                <a:spLocks/>
              </p:cNvSpPr>
              <p:nvPr/>
            </p:nvSpPr>
            <p:spPr bwMode="auto">
              <a:xfrm>
                <a:off x="5178425" y="4549775"/>
                <a:ext cx="295275" cy="320675"/>
              </a:xfrm>
              <a:custGeom>
                <a:avLst/>
                <a:gdLst>
                  <a:gd name="T0" fmla="*/ 0 w 186"/>
                  <a:gd name="T1" fmla="*/ 84 h 202"/>
                  <a:gd name="T2" fmla="*/ 25 w 186"/>
                  <a:gd name="T3" fmla="*/ 126 h 202"/>
                  <a:gd name="T4" fmla="*/ 77 w 186"/>
                  <a:gd name="T5" fmla="*/ 126 h 202"/>
                  <a:gd name="T6" fmla="*/ 179 w 186"/>
                  <a:gd name="T7" fmla="*/ 202 h 202"/>
                  <a:gd name="T8" fmla="*/ 186 w 186"/>
                  <a:gd name="T9" fmla="*/ 196 h 202"/>
                  <a:gd name="T10" fmla="*/ 162 w 186"/>
                  <a:gd name="T11" fmla="*/ 146 h 202"/>
                  <a:gd name="T12" fmla="*/ 156 w 186"/>
                  <a:gd name="T13" fmla="*/ 80 h 202"/>
                  <a:gd name="T14" fmla="*/ 133 w 186"/>
                  <a:gd name="T15" fmla="*/ 40 h 202"/>
                  <a:gd name="T16" fmla="*/ 145 w 186"/>
                  <a:gd name="T17" fmla="*/ 3 h 202"/>
                  <a:gd name="T18" fmla="*/ 137 w 186"/>
                  <a:gd name="T19" fmla="*/ 0 h 202"/>
                  <a:gd name="T20" fmla="*/ 124 w 186"/>
                  <a:gd name="T21" fmla="*/ 40 h 202"/>
                  <a:gd name="T22" fmla="*/ 146 w 186"/>
                  <a:gd name="T23" fmla="*/ 83 h 202"/>
                  <a:gd name="T24" fmla="*/ 152 w 186"/>
                  <a:gd name="T25" fmla="*/ 148 h 202"/>
                  <a:gd name="T26" fmla="*/ 169 w 186"/>
                  <a:gd name="T27" fmla="*/ 183 h 202"/>
                  <a:gd name="T28" fmla="*/ 80 w 186"/>
                  <a:gd name="T29" fmla="*/ 116 h 202"/>
                  <a:gd name="T30" fmla="*/ 30 w 186"/>
                  <a:gd name="T31" fmla="*/ 116 h 202"/>
                  <a:gd name="T32" fmla="*/ 7 w 186"/>
                  <a:gd name="T33" fmla="*/ 79 h 202"/>
                  <a:gd name="T34" fmla="*/ 0 w 186"/>
                  <a:gd name="T35" fmla="*/ 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02">
                    <a:moveTo>
                      <a:pt x="0" y="84"/>
                    </a:moveTo>
                    <a:lnTo>
                      <a:pt x="25" y="126"/>
                    </a:lnTo>
                    <a:lnTo>
                      <a:pt x="77" y="126"/>
                    </a:lnTo>
                    <a:lnTo>
                      <a:pt x="179" y="202"/>
                    </a:lnTo>
                    <a:lnTo>
                      <a:pt x="186" y="196"/>
                    </a:lnTo>
                    <a:lnTo>
                      <a:pt x="162" y="146"/>
                    </a:lnTo>
                    <a:lnTo>
                      <a:pt x="156" y="80"/>
                    </a:lnTo>
                    <a:lnTo>
                      <a:pt x="133" y="40"/>
                    </a:lnTo>
                    <a:lnTo>
                      <a:pt x="145" y="3"/>
                    </a:lnTo>
                    <a:lnTo>
                      <a:pt x="137" y="0"/>
                    </a:lnTo>
                    <a:lnTo>
                      <a:pt x="124" y="40"/>
                    </a:lnTo>
                    <a:lnTo>
                      <a:pt x="146" y="83"/>
                    </a:lnTo>
                    <a:lnTo>
                      <a:pt x="152" y="148"/>
                    </a:lnTo>
                    <a:lnTo>
                      <a:pt x="169" y="183"/>
                    </a:lnTo>
                    <a:lnTo>
                      <a:pt x="80" y="116"/>
                    </a:lnTo>
                    <a:lnTo>
                      <a:pt x="30" y="116"/>
                    </a:lnTo>
                    <a:lnTo>
                      <a:pt x="7" y="7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609"/>
              <p:cNvSpPr>
                <a:spLocks/>
              </p:cNvSpPr>
              <p:nvPr/>
            </p:nvSpPr>
            <p:spPr bwMode="auto">
              <a:xfrm>
                <a:off x="5289550" y="4595813"/>
                <a:ext cx="20638" cy="146050"/>
              </a:xfrm>
              <a:custGeom>
                <a:avLst/>
                <a:gdLst>
                  <a:gd name="T0" fmla="*/ 13 w 13"/>
                  <a:gd name="T1" fmla="*/ 92 h 92"/>
                  <a:gd name="T2" fmla="*/ 10 w 13"/>
                  <a:gd name="T3" fmla="*/ 58 h 92"/>
                  <a:gd name="T4" fmla="*/ 10 w 13"/>
                  <a:gd name="T5" fmla="*/ 0 h 92"/>
                  <a:gd name="T6" fmla="*/ 0 w 13"/>
                  <a:gd name="T7" fmla="*/ 0 h 92"/>
                  <a:gd name="T8" fmla="*/ 0 w 13"/>
                  <a:gd name="T9" fmla="*/ 58 h 92"/>
                  <a:gd name="T10" fmla="*/ 4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0" y="5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4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610"/>
              <p:cNvSpPr>
                <a:spLocks/>
              </p:cNvSpPr>
              <p:nvPr/>
            </p:nvSpPr>
            <p:spPr bwMode="auto">
              <a:xfrm>
                <a:off x="5408613" y="4376738"/>
                <a:ext cx="863600" cy="493713"/>
              </a:xfrm>
              <a:custGeom>
                <a:avLst/>
                <a:gdLst>
                  <a:gd name="T0" fmla="*/ 0 w 544"/>
                  <a:gd name="T1" fmla="*/ 114 h 311"/>
                  <a:gd name="T2" fmla="*/ 74 w 544"/>
                  <a:gd name="T3" fmla="*/ 131 h 311"/>
                  <a:gd name="T4" fmla="*/ 207 w 544"/>
                  <a:gd name="T5" fmla="*/ 125 h 311"/>
                  <a:gd name="T6" fmla="*/ 247 w 544"/>
                  <a:gd name="T7" fmla="*/ 109 h 311"/>
                  <a:gd name="T8" fmla="*/ 255 w 544"/>
                  <a:gd name="T9" fmla="*/ 72 h 311"/>
                  <a:gd name="T10" fmla="*/ 326 w 544"/>
                  <a:gd name="T11" fmla="*/ 66 h 311"/>
                  <a:gd name="T12" fmla="*/ 376 w 544"/>
                  <a:gd name="T13" fmla="*/ 20 h 311"/>
                  <a:gd name="T14" fmla="*/ 426 w 544"/>
                  <a:gd name="T15" fmla="*/ 20 h 311"/>
                  <a:gd name="T16" fmla="*/ 470 w 544"/>
                  <a:gd name="T17" fmla="*/ 9 h 311"/>
                  <a:gd name="T18" fmla="*/ 531 w 544"/>
                  <a:gd name="T19" fmla="*/ 14 h 311"/>
                  <a:gd name="T20" fmla="*/ 524 w 544"/>
                  <a:gd name="T21" fmla="*/ 34 h 311"/>
                  <a:gd name="T22" fmla="*/ 465 w 544"/>
                  <a:gd name="T23" fmla="*/ 89 h 311"/>
                  <a:gd name="T24" fmla="*/ 418 w 544"/>
                  <a:gd name="T25" fmla="*/ 120 h 311"/>
                  <a:gd name="T26" fmla="*/ 409 w 544"/>
                  <a:gd name="T27" fmla="*/ 164 h 311"/>
                  <a:gd name="T28" fmla="*/ 366 w 544"/>
                  <a:gd name="T29" fmla="*/ 168 h 311"/>
                  <a:gd name="T30" fmla="*/ 319 w 544"/>
                  <a:gd name="T31" fmla="*/ 201 h 311"/>
                  <a:gd name="T32" fmla="*/ 303 w 544"/>
                  <a:gd name="T33" fmla="*/ 252 h 311"/>
                  <a:gd name="T34" fmla="*/ 244 w 544"/>
                  <a:gd name="T35" fmla="*/ 285 h 311"/>
                  <a:gd name="T36" fmla="*/ 177 w 544"/>
                  <a:gd name="T37" fmla="*/ 288 h 311"/>
                  <a:gd name="T38" fmla="*/ 84 w 544"/>
                  <a:gd name="T39" fmla="*/ 293 h 311"/>
                  <a:gd name="T40" fmla="*/ 36 w 544"/>
                  <a:gd name="T41" fmla="*/ 301 h 311"/>
                  <a:gd name="T42" fmla="*/ 37 w 544"/>
                  <a:gd name="T43" fmla="*/ 311 h 311"/>
                  <a:gd name="T44" fmla="*/ 84 w 544"/>
                  <a:gd name="T45" fmla="*/ 303 h 311"/>
                  <a:gd name="T46" fmla="*/ 177 w 544"/>
                  <a:gd name="T47" fmla="*/ 298 h 311"/>
                  <a:gd name="T48" fmla="*/ 246 w 544"/>
                  <a:gd name="T49" fmla="*/ 294 h 311"/>
                  <a:gd name="T50" fmla="*/ 312 w 544"/>
                  <a:gd name="T51" fmla="*/ 260 h 311"/>
                  <a:gd name="T52" fmla="*/ 327 w 544"/>
                  <a:gd name="T53" fmla="*/ 207 h 311"/>
                  <a:gd name="T54" fmla="*/ 369 w 544"/>
                  <a:gd name="T55" fmla="*/ 177 h 311"/>
                  <a:gd name="T56" fmla="*/ 418 w 544"/>
                  <a:gd name="T57" fmla="*/ 174 h 311"/>
                  <a:gd name="T58" fmla="*/ 426 w 544"/>
                  <a:gd name="T59" fmla="*/ 126 h 311"/>
                  <a:gd name="T60" fmla="*/ 471 w 544"/>
                  <a:gd name="T61" fmla="*/ 96 h 311"/>
                  <a:gd name="T62" fmla="*/ 532 w 544"/>
                  <a:gd name="T63" fmla="*/ 39 h 311"/>
                  <a:gd name="T64" fmla="*/ 544 w 544"/>
                  <a:gd name="T65" fmla="*/ 6 h 311"/>
                  <a:gd name="T66" fmla="*/ 469 w 544"/>
                  <a:gd name="T67" fmla="*/ 0 h 311"/>
                  <a:gd name="T68" fmla="*/ 425 w 544"/>
                  <a:gd name="T69" fmla="*/ 10 h 311"/>
                  <a:gd name="T70" fmla="*/ 372 w 544"/>
                  <a:gd name="T71" fmla="*/ 10 h 311"/>
                  <a:gd name="T72" fmla="*/ 322 w 544"/>
                  <a:gd name="T73" fmla="*/ 57 h 311"/>
                  <a:gd name="T74" fmla="*/ 247 w 544"/>
                  <a:gd name="T75" fmla="*/ 64 h 311"/>
                  <a:gd name="T76" fmla="*/ 240 w 544"/>
                  <a:gd name="T77" fmla="*/ 102 h 311"/>
                  <a:gd name="T78" fmla="*/ 204 w 544"/>
                  <a:gd name="T79" fmla="*/ 115 h 311"/>
                  <a:gd name="T80" fmla="*/ 75 w 544"/>
                  <a:gd name="T81" fmla="*/ 121 h 311"/>
                  <a:gd name="T82" fmla="*/ 3 w 544"/>
                  <a:gd name="T83" fmla="*/ 105 h 311"/>
                  <a:gd name="T84" fmla="*/ 0 w 544"/>
                  <a:gd name="T85" fmla="*/ 114 h 311"/>
                  <a:gd name="T86" fmla="*/ 0 w 544"/>
                  <a:gd name="T87" fmla="*/ 1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" h="311">
                    <a:moveTo>
                      <a:pt x="0" y="114"/>
                    </a:moveTo>
                    <a:lnTo>
                      <a:pt x="74" y="131"/>
                    </a:lnTo>
                    <a:lnTo>
                      <a:pt x="207" y="125"/>
                    </a:lnTo>
                    <a:lnTo>
                      <a:pt x="247" y="109"/>
                    </a:lnTo>
                    <a:lnTo>
                      <a:pt x="255" y="72"/>
                    </a:lnTo>
                    <a:lnTo>
                      <a:pt x="326" y="66"/>
                    </a:lnTo>
                    <a:lnTo>
                      <a:pt x="376" y="20"/>
                    </a:lnTo>
                    <a:lnTo>
                      <a:pt x="426" y="20"/>
                    </a:lnTo>
                    <a:lnTo>
                      <a:pt x="470" y="9"/>
                    </a:lnTo>
                    <a:lnTo>
                      <a:pt x="531" y="14"/>
                    </a:lnTo>
                    <a:lnTo>
                      <a:pt x="524" y="34"/>
                    </a:lnTo>
                    <a:lnTo>
                      <a:pt x="465" y="89"/>
                    </a:lnTo>
                    <a:lnTo>
                      <a:pt x="418" y="120"/>
                    </a:lnTo>
                    <a:lnTo>
                      <a:pt x="409" y="164"/>
                    </a:lnTo>
                    <a:lnTo>
                      <a:pt x="366" y="168"/>
                    </a:lnTo>
                    <a:lnTo>
                      <a:pt x="319" y="201"/>
                    </a:lnTo>
                    <a:lnTo>
                      <a:pt x="303" y="252"/>
                    </a:lnTo>
                    <a:lnTo>
                      <a:pt x="244" y="285"/>
                    </a:lnTo>
                    <a:lnTo>
                      <a:pt x="177" y="288"/>
                    </a:lnTo>
                    <a:lnTo>
                      <a:pt x="84" y="293"/>
                    </a:lnTo>
                    <a:lnTo>
                      <a:pt x="36" y="301"/>
                    </a:lnTo>
                    <a:lnTo>
                      <a:pt x="37" y="311"/>
                    </a:lnTo>
                    <a:lnTo>
                      <a:pt x="84" y="303"/>
                    </a:lnTo>
                    <a:lnTo>
                      <a:pt x="177" y="298"/>
                    </a:lnTo>
                    <a:lnTo>
                      <a:pt x="246" y="294"/>
                    </a:lnTo>
                    <a:lnTo>
                      <a:pt x="312" y="260"/>
                    </a:lnTo>
                    <a:lnTo>
                      <a:pt x="327" y="207"/>
                    </a:lnTo>
                    <a:lnTo>
                      <a:pt x="369" y="177"/>
                    </a:lnTo>
                    <a:lnTo>
                      <a:pt x="418" y="174"/>
                    </a:lnTo>
                    <a:lnTo>
                      <a:pt x="426" y="126"/>
                    </a:lnTo>
                    <a:lnTo>
                      <a:pt x="471" y="96"/>
                    </a:lnTo>
                    <a:lnTo>
                      <a:pt x="532" y="39"/>
                    </a:lnTo>
                    <a:lnTo>
                      <a:pt x="544" y="6"/>
                    </a:lnTo>
                    <a:lnTo>
                      <a:pt x="469" y="0"/>
                    </a:lnTo>
                    <a:lnTo>
                      <a:pt x="425" y="10"/>
                    </a:lnTo>
                    <a:lnTo>
                      <a:pt x="372" y="10"/>
                    </a:lnTo>
                    <a:lnTo>
                      <a:pt x="322" y="57"/>
                    </a:lnTo>
                    <a:lnTo>
                      <a:pt x="247" y="64"/>
                    </a:lnTo>
                    <a:lnTo>
                      <a:pt x="240" y="102"/>
                    </a:lnTo>
                    <a:lnTo>
                      <a:pt x="204" y="115"/>
                    </a:lnTo>
                    <a:lnTo>
                      <a:pt x="75" y="121"/>
                    </a:lnTo>
                    <a:lnTo>
                      <a:pt x="3" y="105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611"/>
              <p:cNvSpPr>
                <a:spLocks/>
              </p:cNvSpPr>
              <p:nvPr/>
            </p:nvSpPr>
            <p:spPr bwMode="auto">
              <a:xfrm>
                <a:off x="5895975" y="4475163"/>
                <a:ext cx="176213" cy="280988"/>
              </a:xfrm>
              <a:custGeom>
                <a:avLst/>
                <a:gdLst>
                  <a:gd name="T0" fmla="*/ 0 w 111"/>
                  <a:gd name="T1" fmla="*/ 0 h 177"/>
                  <a:gd name="T2" fmla="*/ 0 w 111"/>
                  <a:gd name="T3" fmla="*/ 45 h 177"/>
                  <a:gd name="T4" fmla="*/ 25 w 111"/>
                  <a:gd name="T5" fmla="*/ 96 h 177"/>
                  <a:gd name="T6" fmla="*/ 57 w 111"/>
                  <a:gd name="T7" fmla="*/ 114 h 177"/>
                  <a:gd name="T8" fmla="*/ 102 w 111"/>
                  <a:gd name="T9" fmla="*/ 177 h 177"/>
                  <a:gd name="T10" fmla="*/ 111 w 111"/>
                  <a:gd name="T11" fmla="*/ 173 h 177"/>
                  <a:gd name="T12" fmla="*/ 64 w 111"/>
                  <a:gd name="T13" fmla="*/ 107 h 177"/>
                  <a:gd name="T14" fmla="*/ 32 w 111"/>
                  <a:gd name="T15" fmla="*/ 90 h 177"/>
                  <a:gd name="T16" fmla="*/ 9 w 111"/>
                  <a:gd name="T17" fmla="*/ 43 h 177"/>
                  <a:gd name="T18" fmla="*/ 9 w 111"/>
                  <a:gd name="T19" fmla="*/ 0 h 177"/>
                  <a:gd name="T20" fmla="*/ 0 w 11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77">
                    <a:moveTo>
                      <a:pt x="0" y="0"/>
                    </a:moveTo>
                    <a:lnTo>
                      <a:pt x="0" y="45"/>
                    </a:lnTo>
                    <a:lnTo>
                      <a:pt x="25" y="96"/>
                    </a:lnTo>
                    <a:lnTo>
                      <a:pt x="57" y="114"/>
                    </a:lnTo>
                    <a:lnTo>
                      <a:pt x="102" y="177"/>
                    </a:lnTo>
                    <a:lnTo>
                      <a:pt x="111" y="173"/>
                    </a:lnTo>
                    <a:lnTo>
                      <a:pt x="64" y="107"/>
                    </a:lnTo>
                    <a:lnTo>
                      <a:pt x="32" y="90"/>
                    </a:lnTo>
                    <a:lnTo>
                      <a:pt x="9" y="4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612"/>
              <p:cNvSpPr>
                <a:spLocks/>
              </p:cNvSpPr>
              <p:nvPr/>
            </p:nvSpPr>
            <p:spPr bwMode="auto">
              <a:xfrm>
                <a:off x="5656263" y="4562475"/>
                <a:ext cx="93663" cy="436563"/>
              </a:xfrm>
              <a:custGeom>
                <a:avLst/>
                <a:gdLst>
                  <a:gd name="T0" fmla="*/ 49 w 59"/>
                  <a:gd name="T1" fmla="*/ 0 h 275"/>
                  <a:gd name="T2" fmla="*/ 30 w 59"/>
                  <a:gd name="T3" fmla="*/ 44 h 275"/>
                  <a:gd name="T4" fmla="*/ 40 w 59"/>
                  <a:gd name="T5" fmla="*/ 84 h 275"/>
                  <a:gd name="T6" fmla="*/ 15 w 59"/>
                  <a:gd name="T7" fmla="*/ 133 h 275"/>
                  <a:gd name="T8" fmla="*/ 11 w 59"/>
                  <a:gd name="T9" fmla="*/ 175 h 275"/>
                  <a:gd name="T10" fmla="*/ 0 w 59"/>
                  <a:gd name="T11" fmla="*/ 274 h 275"/>
                  <a:gd name="T12" fmla="*/ 10 w 59"/>
                  <a:gd name="T13" fmla="*/ 275 h 275"/>
                  <a:gd name="T14" fmla="*/ 21 w 59"/>
                  <a:gd name="T15" fmla="*/ 176 h 275"/>
                  <a:gd name="T16" fmla="*/ 24 w 59"/>
                  <a:gd name="T17" fmla="*/ 135 h 275"/>
                  <a:gd name="T18" fmla="*/ 51 w 59"/>
                  <a:gd name="T19" fmla="*/ 85 h 275"/>
                  <a:gd name="T20" fmla="*/ 41 w 59"/>
                  <a:gd name="T21" fmla="*/ 45 h 275"/>
                  <a:gd name="T22" fmla="*/ 59 w 59"/>
                  <a:gd name="T23" fmla="*/ 3 h 275"/>
                  <a:gd name="T24" fmla="*/ 49 w 59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75">
                    <a:moveTo>
                      <a:pt x="49" y="0"/>
                    </a:moveTo>
                    <a:lnTo>
                      <a:pt x="30" y="44"/>
                    </a:lnTo>
                    <a:lnTo>
                      <a:pt x="40" y="84"/>
                    </a:lnTo>
                    <a:lnTo>
                      <a:pt x="15" y="133"/>
                    </a:lnTo>
                    <a:lnTo>
                      <a:pt x="11" y="175"/>
                    </a:lnTo>
                    <a:lnTo>
                      <a:pt x="0" y="274"/>
                    </a:lnTo>
                    <a:lnTo>
                      <a:pt x="10" y="275"/>
                    </a:lnTo>
                    <a:lnTo>
                      <a:pt x="21" y="176"/>
                    </a:lnTo>
                    <a:lnTo>
                      <a:pt x="24" y="135"/>
                    </a:lnTo>
                    <a:lnTo>
                      <a:pt x="51" y="85"/>
                    </a:lnTo>
                    <a:lnTo>
                      <a:pt x="41" y="45"/>
                    </a:lnTo>
                    <a:lnTo>
                      <a:pt x="59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613"/>
              <p:cNvSpPr>
                <a:spLocks/>
              </p:cNvSpPr>
              <p:nvPr/>
            </p:nvSpPr>
            <p:spPr bwMode="auto">
              <a:xfrm>
                <a:off x="5992813" y="4775200"/>
                <a:ext cx="320675" cy="341313"/>
              </a:xfrm>
              <a:custGeom>
                <a:avLst/>
                <a:gdLst>
                  <a:gd name="T0" fmla="*/ 0 w 202"/>
                  <a:gd name="T1" fmla="*/ 7 h 215"/>
                  <a:gd name="T2" fmla="*/ 37 w 202"/>
                  <a:gd name="T3" fmla="*/ 46 h 215"/>
                  <a:gd name="T4" fmla="*/ 91 w 202"/>
                  <a:gd name="T5" fmla="*/ 65 h 215"/>
                  <a:gd name="T6" fmla="*/ 112 w 202"/>
                  <a:gd name="T7" fmla="*/ 106 h 215"/>
                  <a:gd name="T8" fmla="*/ 161 w 202"/>
                  <a:gd name="T9" fmla="*/ 137 h 215"/>
                  <a:gd name="T10" fmla="*/ 194 w 202"/>
                  <a:gd name="T11" fmla="*/ 215 h 215"/>
                  <a:gd name="T12" fmla="*/ 202 w 202"/>
                  <a:gd name="T13" fmla="*/ 210 h 215"/>
                  <a:gd name="T14" fmla="*/ 169 w 202"/>
                  <a:gd name="T15" fmla="*/ 131 h 215"/>
                  <a:gd name="T16" fmla="*/ 119 w 202"/>
                  <a:gd name="T17" fmla="*/ 100 h 215"/>
                  <a:gd name="T18" fmla="*/ 99 w 202"/>
                  <a:gd name="T19" fmla="*/ 56 h 215"/>
                  <a:gd name="T20" fmla="*/ 41 w 202"/>
                  <a:gd name="T21" fmla="*/ 37 h 215"/>
                  <a:gd name="T22" fmla="*/ 7 w 202"/>
                  <a:gd name="T23" fmla="*/ 0 h 215"/>
                  <a:gd name="T24" fmla="*/ 0 w 202"/>
                  <a:gd name="T25" fmla="*/ 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15">
                    <a:moveTo>
                      <a:pt x="0" y="7"/>
                    </a:moveTo>
                    <a:lnTo>
                      <a:pt x="37" y="46"/>
                    </a:lnTo>
                    <a:lnTo>
                      <a:pt x="91" y="65"/>
                    </a:lnTo>
                    <a:lnTo>
                      <a:pt x="112" y="106"/>
                    </a:lnTo>
                    <a:lnTo>
                      <a:pt x="161" y="137"/>
                    </a:lnTo>
                    <a:lnTo>
                      <a:pt x="194" y="215"/>
                    </a:lnTo>
                    <a:lnTo>
                      <a:pt x="202" y="210"/>
                    </a:lnTo>
                    <a:lnTo>
                      <a:pt x="169" y="131"/>
                    </a:lnTo>
                    <a:lnTo>
                      <a:pt x="119" y="100"/>
                    </a:lnTo>
                    <a:lnTo>
                      <a:pt x="99" y="56"/>
                    </a:lnTo>
                    <a:lnTo>
                      <a:pt x="41" y="3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614"/>
              <p:cNvSpPr>
                <a:spLocks/>
              </p:cNvSpPr>
              <p:nvPr/>
            </p:nvSpPr>
            <p:spPr bwMode="auto">
              <a:xfrm>
                <a:off x="6303963" y="4838700"/>
                <a:ext cx="276225" cy="287338"/>
              </a:xfrm>
              <a:custGeom>
                <a:avLst/>
                <a:gdLst>
                  <a:gd name="T0" fmla="*/ 0 w 174"/>
                  <a:gd name="T1" fmla="*/ 172 h 181"/>
                  <a:gd name="T2" fmla="*/ 81 w 174"/>
                  <a:gd name="T3" fmla="*/ 181 h 181"/>
                  <a:gd name="T4" fmla="*/ 105 w 174"/>
                  <a:gd name="T5" fmla="*/ 168 h 181"/>
                  <a:gd name="T6" fmla="*/ 122 w 174"/>
                  <a:gd name="T7" fmla="*/ 175 h 181"/>
                  <a:gd name="T8" fmla="*/ 174 w 174"/>
                  <a:gd name="T9" fmla="*/ 134 h 181"/>
                  <a:gd name="T10" fmla="*/ 136 w 174"/>
                  <a:gd name="T11" fmla="*/ 105 h 181"/>
                  <a:gd name="T12" fmla="*/ 130 w 174"/>
                  <a:gd name="T13" fmla="*/ 59 h 181"/>
                  <a:gd name="T14" fmla="*/ 156 w 174"/>
                  <a:gd name="T15" fmla="*/ 3 h 181"/>
                  <a:gd name="T16" fmla="*/ 148 w 174"/>
                  <a:gd name="T17" fmla="*/ 0 h 181"/>
                  <a:gd name="T18" fmla="*/ 121 w 174"/>
                  <a:gd name="T19" fmla="*/ 57 h 181"/>
                  <a:gd name="T20" fmla="*/ 128 w 174"/>
                  <a:gd name="T21" fmla="*/ 109 h 181"/>
                  <a:gd name="T22" fmla="*/ 159 w 174"/>
                  <a:gd name="T23" fmla="*/ 134 h 181"/>
                  <a:gd name="T24" fmla="*/ 121 w 174"/>
                  <a:gd name="T25" fmla="*/ 163 h 181"/>
                  <a:gd name="T26" fmla="*/ 105 w 174"/>
                  <a:gd name="T27" fmla="*/ 157 h 181"/>
                  <a:gd name="T28" fmla="*/ 79 w 174"/>
                  <a:gd name="T29" fmla="*/ 171 h 181"/>
                  <a:gd name="T30" fmla="*/ 0 w 174"/>
                  <a:gd name="T31" fmla="*/ 163 h 181"/>
                  <a:gd name="T32" fmla="*/ 0 w 174"/>
                  <a:gd name="T3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1">
                    <a:moveTo>
                      <a:pt x="0" y="172"/>
                    </a:moveTo>
                    <a:lnTo>
                      <a:pt x="81" y="181"/>
                    </a:lnTo>
                    <a:lnTo>
                      <a:pt x="105" y="168"/>
                    </a:lnTo>
                    <a:lnTo>
                      <a:pt x="122" y="175"/>
                    </a:lnTo>
                    <a:lnTo>
                      <a:pt x="174" y="134"/>
                    </a:lnTo>
                    <a:lnTo>
                      <a:pt x="136" y="105"/>
                    </a:lnTo>
                    <a:lnTo>
                      <a:pt x="130" y="59"/>
                    </a:lnTo>
                    <a:lnTo>
                      <a:pt x="156" y="3"/>
                    </a:lnTo>
                    <a:lnTo>
                      <a:pt x="148" y="0"/>
                    </a:lnTo>
                    <a:lnTo>
                      <a:pt x="121" y="57"/>
                    </a:lnTo>
                    <a:lnTo>
                      <a:pt x="128" y="109"/>
                    </a:lnTo>
                    <a:lnTo>
                      <a:pt x="159" y="134"/>
                    </a:lnTo>
                    <a:lnTo>
                      <a:pt x="121" y="163"/>
                    </a:lnTo>
                    <a:lnTo>
                      <a:pt x="105" y="157"/>
                    </a:lnTo>
                    <a:lnTo>
                      <a:pt x="79" y="171"/>
                    </a:lnTo>
                    <a:lnTo>
                      <a:pt x="0" y="163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615"/>
              <p:cNvSpPr>
                <a:spLocks/>
              </p:cNvSpPr>
              <p:nvPr/>
            </p:nvSpPr>
            <p:spPr bwMode="auto">
              <a:xfrm>
                <a:off x="6005513" y="4397375"/>
                <a:ext cx="176213" cy="198438"/>
              </a:xfrm>
              <a:custGeom>
                <a:avLst/>
                <a:gdLst>
                  <a:gd name="T0" fmla="*/ 0 w 111"/>
                  <a:gd name="T1" fmla="*/ 5 h 125"/>
                  <a:gd name="T2" fmla="*/ 17 w 111"/>
                  <a:gd name="T3" fmla="*/ 36 h 125"/>
                  <a:gd name="T4" fmla="*/ 67 w 111"/>
                  <a:gd name="T5" fmla="*/ 49 h 125"/>
                  <a:gd name="T6" fmla="*/ 73 w 111"/>
                  <a:gd name="T7" fmla="*/ 69 h 125"/>
                  <a:gd name="T8" fmla="*/ 88 w 111"/>
                  <a:gd name="T9" fmla="*/ 83 h 125"/>
                  <a:gd name="T10" fmla="*/ 102 w 111"/>
                  <a:gd name="T11" fmla="*/ 125 h 125"/>
                  <a:gd name="T12" fmla="*/ 111 w 111"/>
                  <a:gd name="T13" fmla="*/ 123 h 125"/>
                  <a:gd name="T14" fmla="*/ 96 w 111"/>
                  <a:gd name="T15" fmla="*/ 77 h 125"/>
                  <a:gd name="T16" fmla="*/ 81 w 111"/>
                  <a:gd name="T17" fmla="*/ 64 h 125"/>
                  <a:gd name="T18" fmla="*/ 74 w 111"/>
                  <a:gd name="T19" fmla="*/ 42 h 125"/>
                  <a:gd name="T20" fmla="*/ 23 w 111"/>
                  <a:gd name="T21" fmla="*/ 27 h 125"/>
                  <a:gd name="T22" fmla="*/ 8 w 111"/>
                  <a:gd name="T23" fmla="*/ 0 h 125"/>
                  <a:gd name="T24" fmla="*/ 0 w 111"/>
                  <a:gd name="T25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5">
                    <a:moveTo>
                      <a:pt x="0" y="5"/>
                    </a:moveTo>
                    <a:lnTo>
                      <a:pt x="17" y="36"/>
                    </a:lnTo>
                    <a:lnTo>
                      <a:pt x="67" y="49"/>
                    </a:lnTo>
                    <a:lnTo>
                      <a:pt x="73" y="69"/>
                    </a:lnTo>
                    <a:lnTo>
                      <a:pt x="88" y="83"/>
                    </a:lnTo>
                    <a:lnTo>
                      <a:pt x="102" y="125"/>
                    </a:lnTo>
                    <a:lnTo>
                      <a:pt x="111" y="123"/>
                    </a:lnTo>
                    <a:lnTo>
                      <a:pt x="96" y="77"/>
                    </a:lnTo>
                    <a:lnTo>
                      <a:pt x="81" y="64"/>
                    </a:lnTo>
                    <a:lnTo>
                      <a:pt x="74" y="42"/>
                    </a:lnTo>
                    <a:lnTo>
                      <a:pt x="23" y="27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6"/>
              <p:cNvSpPr>
                <a:spLocks/>
              </p:cNvSpPr>
              <p:nvPr/>
            </p:nvSpPr>
            <p:spPr bwMode="auto">
              <a:xfrm>
                <a:off x="6137275" y="4094163"/>
                <a:ext cx="438150" cy="784225"/>
              </a:xfrm>
              <a:custGeom>
                <a:avLst/>
                <a:gdLst>
                  <a:gd name="T0" fmla="*/ 8 w 276"/>
                  <a:gd name="T1" fmla="*/ 494 h 494"/>
                  <a:gd name="T2" fmla="*/ 81 w 276"/>
                  <a:gd name="T3" fmla="*/ 427 h 494"/>
                  <a:gd name="T4" fmla="*/ 128 w 276"/>
                  <a:gd name="T5" fmla="*/ 367 h 494"/>
                  <a:gd name="T6" fmla="*/ 137 w 276"/>
                  <a:gd name="T7" fmla="*/ 336 h 494"/>
                  <a:gd name="T8" fmla="*/ 226 w 276"/>
                  <a:gd name="T9" fmla="*/ 280 h 494"/>
                  <a:gd name="T10" fmla="*/ 276 w 276"/>
                  <a:gd name="T11" fmla="*/ 230 h 494"/>
                  <a:gd name="T12" fmla="*/ 247 w 276"/>
                  <a:gd name="T13" fmla="*/ 218 h 494"/>
                  <a:gd name="T14" fmla="*/ 164 w 276"/>
                  <a:gd name="T15" fmla="*/ 218 h 494"/>
                  <a:gd name="T16" fmla="*/ 127 w 276"/>
                  <a:gd name="T17" fmla="*/ 184 h 494"/>
                  <a:gd name="T18" fmla="*/ 84 w 276"/>
                  <a:gd name="T19" fmla="*/ 184 h 494"/>
                  <a:gd name="T20" fmla="*/ 95 w 276"/>
                  <a:gd name="T21" fmla="*/ 132 h 494"/>
                  <a:gd name="T22" fmla="*/ 103 w 276"/>
                  <a:gd name="T23" fmla="*/ 82 h 494"/>
                  <a:gd name="T24" fmla="*/ 81 w 276"/>
                  <a:gd name="T25" fmla="*/ 0 h 494"/>
                  <a:gd name="T26" fmla="*/ 72 w 276"/>
                  <a:gd name="T27" fmla="*/ 2 h 494"/>
                  <a:gd name="T28" fmla="*/ 93 w 276"/>
                  <a:gd name="T29" fmla="*/ 82 h 494"/>
                  <a:gd name="T30" fmla="*/ 85 w 276"/>
                  <a:gd name="T31" fmla="*/ 130 h 494"/>
                  <a:gd name="T32" fmla="*/ 73 w 276"/>
                  <a:gd name="T33" fmla="*/ 193 h 494"/>
                  <a:gd name="T34" fmla="*/ 123 w 276"/>
                  <a:gd name="T35" fmla="*/ 193 h 494"/>
                  <a:gd name="T36" fmla="*/ 160 w 276"/>
                  <a:gd name="T37" fmla="*/ 228 h 494"/>
                  <a:gd name="T38" fmla="*/ 245 w 276"/>
                  <a:gd name="T39" fmla="*/ 228 h 494"/>
                  <a:gd name="T40" fmla="*/ 259 w 276"/>
                  <a:gd name="T41" fmla="*/ 234 h 494"/>
                  <a:gd name="T42" fmla="*/ 220 w 276"/>
                  <a:gd name="T43" fmla="*/ 273 h 494"/>
                  <a:gd name="T44" fmla="*/ 129 w 276"/>
                  <a:gd name="T45" fmla="*/ 330 h 494"/>
                  <a:gd name="T46" fmla="*/ 120 w 276"/>
                  <a:gd name="T47" fmla="*/ 364 h 494"/>
                  <a:gd name="T48" fmla="*/ 75 w 276"/>
                  <a:gd name="T49" fmla="*/ 421 h 494"/>
                  <a:gd name="T50" fmla="*/ 0 w 276"/>
                  <a:gd name="T51" fmla="*/ 486 h 494"/>
                  <a:gd name="T52" fmla="*/ 8 w 276"/>
                  <a:gd name="T53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" h="494">
                    <a:moveTo>
                      <a:pt x="8" y="494"/>
                    </a:moveTo>
                    <a:lnTo>
                      <a:pt x="81" y="427"/>
                    </a:lnTo>
                    <a:lnTo>
                      <a:pt x="128" y="367"/>
                    </a:lnTo>
                    <a:lnTo>
                      <a:pt x="137" y="336"/>
                    </a:lnTo>
                    <a:lnTo>
                      <a:pt x="226" y="280"/>
                    </a:lnTo>
                    <a:lnTo>
                      <a:pt x="276" y="230"/>
                    </a:lnTo>
                    <a:lnTo>
                      <a:pt x="247" y="218"/>
                    </a:lnTo>
                    <a:lnTo>
                      <a:pt x="164" y="218"/>
                    </a:lnTo>
                    <a:lnTo>
                      <a:pt x="127" y="184"/>
                    </a:lnTo>
                    <a:lnTo>
                      <a:pt x="84" y="184"/>
                    </a:lnTo>
                    <a:lnTo>
                      <a:pt x="95" y="132"/>
                    </a:lnTo>
                    <a:lnTo>
                      <a:pt x="103" y="82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93" y="82"/>
                    </a:lnTo>
                    <a:lnTo>
                      <a:pt x="85" y="130"/>
                    </a:lnTo>
                    <a:lnTo>
                      <a:pt x="73" y="193"/>
                    </a:lnTo>
                    <a:lnTo>
                      <a:pt x="123" y="193"/>
                    </a:lnTo>
                    <a:lnTo>
                      <a:pt x="160" y="228"/>
                    </a:lnTo>
                    <a:lnTo>
                      <a:pt x="245" y="228"/>
                    </a:lnTo>
                    <a:lnTo>
                      <a:pt x="259" y="234"/>
                    </a:lnTo>
                    <a:lnTo>
                      <a:pt x="220" y="273"/>
                    </a:lnTo>
                    <a:lnTo>
                      <a:pt x="129" y="330"/>
                    </a:lnTo>
                    <a:lnTo>
                      <a:pt x="120" y="364"/>
                    </a:lnTo>
                    <a:lnTo>
                      <a:pt x="75" y="421"/>
                    </a:lnTo>
                    <a:lnTo>
                      <a:pt x="0" y="486"/>
                    </a:lnTo>
                    <a:lnTo>
                      <a:pt x="8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17"/>
              <p:cNvSpPr>
                <a:spLocks/>
              </p:cNvSpPr>
              <p:nvPr/>
            </p:nvSpPr>
            <p:spPr bwMode="auto">
              <a:xfrm>
                <a:off x="6546850" y="4248149"/>
                <a:ext cx="342900" cy="868992"/>
              </a:xfrm>
              <a:custGeom>
                <a:avLst/>
                <a:gdLst>
                  <a:gd name="T0" fmla="*/ 150 w 216"/>
                  <a:gd name="T1" fmla="*/ 770 h 773"/>
                  <a:gd name="T2" fmla="*/ 91 w 216"/>
                  <a:gd name="T3" fmla="*/ 636 h 773"/>
                  <a:gd name="T4" fmla="*/ 119 w 216"/>
                  <a:gd name="T5" fmla="*/ 602 h 773"/>
                  <a:gd name="T6" fmla="*/ 126 w 216"/>
                  <a:gd name="T7" fmla="*/ 540 h 773"/>
                  <a:gd name="T8" fmla="*/ 126 w 216"/>
                  <a:gd name="T9" fmla="*/ 473 h 773"/>
                  <a:gd name="T10" fmla="*/ 156 w 216"/>
                  <a:gd name="T11" fmla="*/ 417 h 773"/>
                  <a:gd name="T12" fmla="*/ 126 w 216"/>
                  <a:gd name="T13" fmla="*/ 355 h 773"/>
                  <a:gd name="T14" fmla="*/ 75 w 216"/>
                  <a:gd name="T15" fmla="*/ 279 h 773"/>
                  <a:gd name="T16" fmla="*/ 75 w 216"/>
                  <a:gd name="T17" fmla="*/ 244 h 773"/>
                  <a:gd name="T18" fmla="*/ 18 w 216"/>
                  <a:gd name="T19" fmla="*/ 142 h 773"/>
                  <a:gd name="T20" fmla="*/ 117 w 216"/>
                  <a:gd name="T21" fmla="*/ 155 h 773"/>
                  <a:gd name="T22" fmla="*/ 143 w 216"/>
                  <a:gd name="T23" fmla="*/ 143 h 773"/>
                  <a:gd name="T24" fmla="*/ 203 w 216"/>
                  <a:gd name="T25" fmla="*/ 81 h 773"/>
                  <a:gd name="T26" fmla="*/ 197 w 216"/>
                  <a:gd name="T27" fmla="*/ 53 h 773"/>
                  <a:gd name="T28" fmla="*/ 216 w 216"/>
                  <a:gd name="T29" fmla="*/ 3 h 773"/>
                  <a:gd name="T30" fmla="*/ 207 w 216"/>
                  <a:gd name="T31" fmla="*/ 0 h 773"/>
                  <a:gd name="T32" fmla="*/ 187 w 216"/>
                  <a:gd name="T33" fmla="*/ 53 h 773"/>
                  <a:gd name="T34" fmla="*/ 192 w 216"/>
                  <a:gd name="T35" fmla="*/ 78 h 773"/>
                  <a:gd name="T36" fmla="*/ 137 w 216"/>
                  <a:gd name="T37" fmla="*/ 136 h 773"/>
                  <a:gd name="T38" fmla="*/ 116 w 216"/>
                  <a:gd name="T39" fmla="*/ 145 h 773"/>
                  <a:gd name="T40" fmla="*/ 0 w 216"/>
                  <a:gd name="T41" fmla="*/ 130 h 773"/>
                  <a:gd name="T42" fmla="*/ 65 w 216"/>
                  <a:gd name="T43" fmla="*/ 246 h 773"/>
                  <a:gd name="T44" fmla="*/ 65 w 216"/>
                  <a:gd name="T45" fmla="*/ 281 h 773"/>
                  <a:gd name="T46" fmla="*/ 119 w 216"/>
                  <a:gd name="T47" fmla="*/ 360 h 773"/>
                  <a:gd name="T48" fmla="*/ 145 w 216"/>
                  <a:gd name="T49" fmla="*/ 416 h 773"/>
                  <a:gd name="T50" fmla="*/ 117 w 216"/>
                  <a:gd name="T51" fmla="*/ 471 h 773"/>
                  <a:gd name="T52" fmla="*/ 117 w 216"/>
                  <a:gd name="T53" fmla="*/ 538 h 773"/>
                  <a:gd name="T54" fmla="*/ 110 w 216"/>
                  <a:gd name="T55" fmla="*/ 598 h 773"/>
                  <a:gd name="T56" fmla="*/ 80 w 216"/>
                  <a:gd name="T57" fmla="*/ 635 h 773"/>
                  <a:gd name="T58" fmla="*/ 142 w 216"/>
                  <a:gd name="T59" fmla="*/ 773 h 773"/>
                  <a:gd name="T60" fmla="*/ 150 w 216"/>
                  <a:gd name="T61" fmla="*/ 770 h 773"/>
                  <a:gd name="connsiteX0" fmla="*/ 6574 w 10000"/>
                  <a:gd name="connsiteY0" fmla="*/ 10000 h 10000"/>
                  <a:gd name="connsiteX1" fmla="*/ 4213 w 10000"/>
                  <a:gd name="connsiteY1" fmla="*/ 8228 h 10000"/>
                  <a:gd name="connsiteX2" fmla="*/ 5509 w 10000"/>
                  <a:gd name="connsiteY2" fmla="*/ 7788 h 10000"/>
                  <a:gd name="connsiteX3" fmla="*/ 5833 w 10000"/>
                  <a:gd name="connsiteY3" fmla="*/ 6986 h 10000"/>
                  <a:gd name="connsiteX4" fmla="*/ 5833 w 10000"/>
                  <a:gd name="connsiteY4" fmla="*/ 6119 h 10000"/>
                  <a:gd name="connsiteX5" fmla="*/ 7222 w 10000"/>
                  <a:gd name="connsiteY5" fmla="*/ 5395 h 10000"/>
                  <a:gd name="connsiteX6" fmla="*/ 5833 w 10000"/>
                  <a:gd name="connsiteY6" fmla="*/ 4592 h 10000"/>
                  <a:gd name="connsiteX7" fmla="*/ 3472 w 10000"/>
                  <a:gd name="connsiteY7" fmla="*/ 3609 h 10000"/>
                  <a:gd name="connsiteX8" fmla="*/ 3472 w 10000"/>
                  <a:gd name="connsiteY8" fmla="*/ 3157 h 10000"/>
                  <a:gd name="connsiteX9" fmla="*/ 833 w 10000"/>
                  <a:gd name="connsiteY9" fmla="*/ 1837 h 10000"/>
                  <a:gd name="connsiteX10" fmla="*/ 5417 w 10000"/>
                  <a:gd name="connsiteY10" fmla="*/ 2005 h 10000"/>
                  <a:gd name="connsiteX11" fmla="*/ 6620 w 10000"/>
                  <a:gd name="connsiteY11" fmla="*/ 1850 h 10000"/>
                  <a:gd name="connsiteX12" fmla="*/ 9398 w 10000"/>
                  <a:gd name="connsiteY12" fmla="*/ 1048 h 10000"/>
                  <a:gd name="connsiteX13" fmla="*/ 9120 w 10000"/>
                  <a:gd name="connsiteY13" fmla="*/ 686 h 10000"/>
                  <a:gd name="connsiteX14" fmla="*/ 10000 w 10000"/>
                  <a:gd name="connsiteY14" fmla="*/ 39 h 10000"/>
                  <a:gd name="connsiteX15" fmla="*/ 9583 w 10000"/>
                  <a:gd name="connsiteY15" fmla="*/ 0 h 10000"/>
                  <a:gd name="connsiteX16" fmla="*/ 8657 w 10000"/>
                  <a:gd name="connsiteY16" fmla="*/ 686 h 10000"/>
                  <a:gd name="connsiteX17" fmla="*/ 8889 w 10000"/>
                  <a:gd name="connsiteY17" fmla="*/ 1009 h 10000"/>
                  <a:gd name="connsiteX18" fmla="*/ 6343 w 10000"/>
                  <a:gd name="connsiteY18" fmla="*/ 1759 h 10000"/>
                  <a:gd name="connsiteX19" fmla="*/ 5370 w 10000"/>
                  <a:gd name="connsiteY19" fmla="*/ 1876 h 10000"/>
                  <a:gd name="connsiteX20" fmla="*/ 0 w 10000"/>
                  <a:gd name="connsiteY20" fmla="*/ 1682 h 10000"/>
                  <a:gd name="connsiteX21" fmla="*/ 3009 w 10000"/>
                  <a:gd name="connsiteY21" fmla="*/ 3182 h 10000"/>
                  <a:gd name="connsiteX22" fmla="*/ 3009 w 10000"/>
                  <a:gd name="connsiteY22" fmla="*/ 3635 h 10000"/>
                  <a:gd name="connsiteX23" fmla="*/ 5509 w 10000"/>
                  <a:gd name="connsiteY23" fmla="*/ 4657 h 10000"/>
                  <a:gd name="connsiteX24" fmla="*/ 6713 w 10000"/>
                  <a:gd name="connsiteY24" fmla="*/ 5382 h 10000"/>
                  <a:gd name="connsiteX25" fmla="*/ 5417 w 10000"/>
                  <a:gd name="connsiteY25" fmla="*/ 6093 h 10000"/>
                  <a:gd name="connsiteX26" fmla="*/ 5417 w 10000"/>
                  <a:gd name="connsiteY26" fmla="*/ 6960 h 10000"/>
                  <a:gd name="connsiteX27" fmla="*/ 5093 w 10000"/>
                  <a:gd name="connsiteY27" fmla="*/ 7736 h 10000"/>
                  <a:gd name="connsiteX28" fmla="*/ 3704 w 10000"/>
                  <a:gd name="connsiteY28" fmla="*/ 8215 h 10000"/>
                  <a:gd name="connsiteX29" fmla="*/ 6574 w 10000"/>
                  <a:gd name="connsiteY29" fmla="*/ 10000 h 10000"/>
                  <a:gd name="connsiteX0" fmla="*/ 3704 w 10000"/>
                  <a:gd name="connsiteY0" fmla="*/ 8215 h 8228"/>
                  <a:gd name="connsiteX1" fmla="*/ 4213 w 10000"/>
                  <a:gd name="connsiteY1" fmla="*/ 8228 h 8228"/>
                  <a:gd name="connsiteX2" fmla="*/ 5509 w 10000"/>
                  <a:gd name="connsiteY2" fmla="*/ 7788 h 8228"/>
                  <a:gd name="connsiteX3" fmla="*/ 5833 w 10000"/>
                  <a:gd name="connsiteY3" fmla="*/ 6986 h 8228"/>
                  <a:gd name="connsiteX4" fmla="*/ 5833 w 10000"/>
                  <a:gd name="connsiteY4" fmla="*/ 6119 h 8228"/>
                  <a:gd name="connsiteX5" fmla="*/ 7222 w 10000"/>
                  <a:gd name="connsiteY5" fmla="*/ 5395 h 8228"/>
                  <a:gd name="connsiteX6" fmla="*/ 5833 w 10000"/>
                  <a:gd name="connsiteY6" fmla="*/ 4592 h 8228"/>
                  <a:gd name="connsiteX7" fmla="*/ 3472 w 10000"/>
                  <a:gd name="connsiteY7" fmla="*/ 3609 h 8228"/>
                  <a:gd name="connsiteX8" fmla="*/ 3472 w 10000"/>
                  <a:gd name="connsiteY8" fmla="*/ 3157 h 8228"/>
                  <a:gd name="connsiteX9" fmla="*/ 833 w 10000"/>
                  <a:gd name="connsiteY9" fmla="*/ 1837 h 8228"/>
                  <a:gd name="connsiteX10" fmla="*/ 5417 w 10000"/>
                  <a:gd name="connsiteY10" fmla="*/ 2005 h 8228"/>
                  <a:gd name="connsiteX11" fmla="*/ 6620 w 10000"/>
                  <a:gd name="connsiteY11" fmla="*/ 1850 h 8228"/>
                  <a:gd name="connsiteX12" fmla="*/ 9398 w 10000"/>
                  <a:gd name="connsiteY12" fmla="*/ 1048 h 8228"/>
                  <a:gd name="connsiteX13" fmla="*/ 9120 w 10000"/>
                  <a:gd name="connsiteY13" fmla="*/ 686 h 8228"/>
                  <a:gd name="connsiteX14" fmla="*/ 10000 w 10000"/>
                  <a:gd name="connsiteY14" fmla="*/ 39 h 8228"/>
                  <a:gd name="connsiteX15" fmla="*/ 9583 w 10000"/>
                  <a:gd name="connsiteY15" fmla="*/ 0 h 8228"/>
                  <a:gd name="connsiteX16" fmla="*/ 8657 w 10000"/>
                  <a:gd name="connsiteY16" fmla="*/ 686 h 8228"/>
                  <a:gd name="connsiteX17" fmla="*/ 8889 w 10000"/>
                  <a:gd name="connsiteY17" fmla="*/ 1009 h 8228"/>
                  <a:gd name="connsiteX18" fmla="*/ 6343 w 10000"/>
                  <a:gd name="connsiteY18" fmla="*/ 1759 h 8228"/>
                  <a:gd name="connsiteX19" fmla="*/ 5370 w 10000"/>
                  <a:gd name="connsiteY19" fmla="*/ 1876 h 8228"/>
                  <a:gd name="connsiteX20" fmla="*/ 0 w 10000"/>
                  <a:gd name="connsiteY20" fmla="*/ 1682 h 8228"/>
                  <a:gd name="connsiteX21" fmla="*/ 3009 w 10000"/>
                  <a:gd name="connsiteY21" fmla="*/ 3182 h 8228"/>
                  <a:gd name="connsiteX22" fmla="*/ 3009 w 10000"/>
                  <a:gd name="connsiteY22" fmla="*/ 3635 h 8228"/>
                  <a:gd name="connsiteX23" fmla="*/ 5509 w 10000"/>
                  <a:gd name="connsiteY23" fmla="*/ 4657 h 8228"/>
                  <a:gd name="connsiteX24" fmla="*/ 6713 w 10000"/>
                  <a:gd name="connsiteY24" fmla="*/ 5382 h 8228"/>
                  <a:gd name="connsiteX25" fmla="*/ 5417 w 10000"/>
                  <a:gd name="connsiteY25" fmla="*/ 6093 h 8228"/>
                  <a:gd name="connsiteX26" fmla="*/ 5417 w 10000"/>
                  <a:gd name="connsiteY26" fmla="*/ 6960 h 8228"/>
                  <a:gd name="connsiteX27" fmla="*/ 5093 w 10000"/>
                  <a:gd name="connsiteY27" fmla="*/ 7736 h 8228"/>
                  <a:gd name="connsiteX28" fmla="*/ 3704 w 10000"/>
                  <a:gd name="connsiteY28" fmla="*/ 8215 h 8228"/>
                  <a:gd name="connsiteX0" fmla="*/ 5093 w 10000"/>
                  <a:gd name="connsiteY0" fmla="*/ 9402 h 10000"/>
                  <a:gd name="connsiteX1" fmla="*/ 4213 w 10000"/>
                  <a:gd name="connsiteY1" fmla="*/ 10000 h 10000"/>
                  <a:gd name="connsiteX2" fmla="*/ 5509 w 10000"/>
                  <a:gd name="connsiteY2" fmla="*/ 9465 h 10000"/>
                  <a:gd name="connsiteX3" fmla="*/ 5833 w 10000"/>
                  <a:gd name="connsiteY3" fmla="*/ 8491 h 10000"/>
                  <a:gd name="connsiteX4" fmla="*/ 5833 w 10000"/>
                  <a:gd name="connsiteY4" fmla="*/ 7437 h 10000"/>
                  <a:gd name="connsiteX5" fmla="*/ 7222 w 10000"/>
                  <a:gd name="connsiteY5" fmla="*/ 6557 h 10000"/>
                  <a:gd name="connsiteX6" fmla="*/ 5833 w 10000"/>
                  <a:gd name="connsiteY6" fmla="*/ 5581 h 10000"/>
                  <a:gd name="connsiteX7" fmla="*/ 3472 w 10000"/>
                  <a:gd name="connsiteY7" fmla="*/ 4386 h 10000"/>
                  <a:gd name="connsiteX8" fmla="*/ 3472 w 10000"/>
                  <a:gd name="connsiteY8" fmla="*/ 3837 h 10000"/>
                  <a:gd name="connsiteX9" fmla="*/ 833 w 10000"/>
                  <a:gd name="connsiteY9" fmla="*/ 2233 h 10000"/>
                  <a:gd name="connsiteX10" fmla="*/ 5417 w 10000"/>
                  <a:gd name="connsiteY10" fmla="*/ 2437 h 10000"/>
                  <a:gd name="connsiteX11" fmla="*/ 6620 w 10000"/>
                  <a:gd name="connsiteY11" fmla="*/ 2248 h 10000"/>
                  <a:gd name="connsiteX12" fmla="*/ 9398 w 10000"/>
                  <a:gd name="connsiteY12" fmla="*/ 1274 h 10000"/>
                  <a:gd name="connsiteX13" fmla="*/ 9120 w 10000"/>
                  <a:gd name="connsiteY13" fmla="*/ 834 h 10000"/>
                  <a:gd name="connsiteX14" fmla="*/ 10000 w 10000"/>
                  <a:gd name="connsiteY14" fmla="*/ 47 h 10000"/>
                  <a:gd name="connsiteX15" fmla="*/ 9583 w 10000"/>
                  <a:gd name="connsiteY15" fmla="*/ 0 h 10000"/>
                  <a:gd name="connsiteX16" fmla="*/ 8657 w 10000"/>
                  <a:gd name="connsiteY16" fmla="*/ 834 h 10000"/>
                  <a:gd name="connsiteX17" fmla="*/ 8889 w 10000"/>
                  <a:gd name="connsiteY17" fmla="*/ 1226 h 10000"/>
                  <a:gd name="connsiteX18" fmla="*/ 6343 w 10000"/>
                  <a:gd name="connsiteY18" fmla="*/ 2138 h 10000"/>
                  <a:gd name="connsiteX19" fmla="*/ 5370 w 10000"/>
                  <a:gd name="connsiteY19" fmla="*/ 2280 h 10000"/>
                  <a:gd name="connsiteX20" fmla="*/ 0 w 10000"/>
                  <a:gd name="connsiteY20" fmla="*/ 2044 h 10000"/>
                  <a:gd name="connsiteX21" fmla="*/ 3009 w 10000"/>
                  <a:gd name="connsiteY21" fmla="*/ 3867 h 10000"/>
                  <a:gd name="connsiteX22" fmla="*/ 3009 w 10000"/>
                  <a:gd name="connsiteY22" fmla="*/ 4418 h 10000"/>
                  <a:gd name="connsiteX23" fmla="*/ 5509 w 10000"/>
                  <a:gd name="connsiteY23" fmla="*/ 5660 h 10000"/>
                  <a:gd name="connsiteX24" fmla="*/ 6713 w 10000"/>
                  <a:gd name="connsiteY24" fmla="*/ 6541 h 10000"/>
                  <a:gd name="connsiteX25" fmla="*/ 5417 w 10000"/>
                  <a:gd name="connsiteY25" fmla="*/ 7405 h 10000"/>
                  <a:gd name="connsiteX26" fmla="*/ 5417 w 10000"/>
                  <a:gd name="connsiteY26" fmla="*/ 8459 h 10000"/>
                  <a:gd name="connsiteX27" fmla="*/ 5093 w 10000"/>
                  <a:gd name="connsiteY27" fmla="*/ 9402 h 10000"/>
                  <a:gd name="connsiteX0" fmla="*/ 5093 w 10000"/>
                  <a:gd name="connsiteY0" fmla="*/ 9402 h 9465"/>
                  <a:gd name="connsiteX1" fmla="*/ 5509 w 10000"/>
                  <a:gd name="connsiteY1" fmla="*/ 9465 h 9465"/>
                  <a:gd name="connsiteX2" fmla="*/ 5833 w 10000"/>
                  <a:gd name="connsiteY2" fmla="*/ 8491 h 9465"/>
                  <a:gd name="connsiteX3" fmla="*/ 5833 w 10000"/>
                  <a:gd name="connsiteY3" fmla="*/ 7437 h 9465"/>
                  <a:gd name="connsiteX4" fmla="*/ 7222 w 10000"/>
                  <a:gd name="connsiteY4" fmla="*/ 6557 h 9465"/>
                  <a:gd name="connsiteX5" fmla="*/ 5833 w 10000"/>
                  <a:gd name="connsiteY5" fmla="*/ 5581 h 9465"/>
                  <a:gd name="connsiteX6" fmla="*/ 3472 w 10000"/>
                  <a:gd name="connsiteY6" fmla="*/ 4386 h 9465"/>
                  <a:gd name="connsiteX7" fmla="*/ 3472 w 10000"/>
                  <a:gd name="connsiteY7" fmla="*/ 3837 h 9465"/>
                  <a:gd name="connsiteX8" fmla="*/ 833 w 10000"/>
                  <a:gd name="connsiteY8" fmla="*/ 2233 h 9465"/>
                  <a:gd name="connsiteX9" fmla="*/ 5417 w 10000"/>
                  <a:gd name="connsiteY9" fmla="*/ 2437 h 9465"/>
                  <a:gd name="connsiteX10" fmla="*/ 6620 w 10000"/>
                  <a:gd name="connsiteY10" fmla="*/ 2248 h 9465"/>
                  <a:gd name="connsiteX11" fmla="*/ 9398 w 10000"/>
                  <a:gd name="connsiteY11" fmla="*/ 1274 h 9465"/>
                  <a:gd name="connsiteX12" fmla="*/ 9120 w 10000"/>
                  <a:gd name="connsiteY12" fmla="*/ 834 h 9465"/>
                  <a:gd name="connsiteX13" fmla="*/ 10000 w 10000"/>
                  <a:gd name="connsiteY13" fmla="*/ 47 h 9465"/>
                  <a:gd name="connsiteX14" fmla="*/ 9583 w 10000"/>
                  <a:gd name="connsiteY14" fmla="*/ 0 h 9465"/>
                  <a:gd name="connsiteX15" fmla="*/ 8657 w 10000"/>
                  <a:gd name="connsiteY15" fmla="*/ 834 h 9465"/>
                  <a:gd name="connsiteX16" fmla="*/ 8889 w 10000"/>
                  <a:gd name="connsiteY16" fmla="*/ 1226 h 9465"/>
                  <a:gd name="connsiteX17" fmla="*/ 6343 w 10000"/>
                  <a:gd name="connsiteY17" fmla="*/ 2138 h 9465"/>
                  <a:gd name="connsiteX18" fmla="*/ 5370 w 10000"/>
                  <a:gd name="connsiteY18" fmla="*/ 2280 h 9465"/>
                  <a:gd name="connsiteX19" fmla="*/ 0 w 10000"/>
                  <a:gd name="connsiteY19" fmla="*/ 2044 h 9465"/>
                  <a:gd name="connsiteX20" fmla="*/ 3009 w 10000"/>
                  <a:gd name="connsiteY20" fmla="*/ 3867 h 9465"/>
                  <a:gd name="connsiteX21" fmla="*/ 3009 w 10000"/>
                  <a:gd name="connsiteY21" fmla="*/ 4418 h 9465"/>
                  <a:gd name="connsiteX22" fmla="*/ 5509 w 10000"/>
                  <a:gd name="connsiteY22" fmla="*/ 5660 h 9465"/>
                  <a:gd name="connsiteX23" fmla="*/ 6713 w 10000"/>
                  <a:gd name="connsiteY23" fmla="*/ 6541 h 9465"/>
                  <a:gd name="connsiteX24" fmla="*/ 5417 w 10000"/>
                  <a:gd name="connsiteY24" fmla="*/ 7405 h 9465"/>
                  <a:gd name="connsiteX25" fmla="*/ 5417 w 10000"/>
                  <a:gd name="connsiteY25" fmla="*/ 8459 h 9465"/>
                  <a:gd name="connsiteX26" fmla="*/ 5093 w 10000"/>
                  <a:gd name="connsiteY26" fmla="*/ 9402 h 9465"/>
                  <a:gd name="connsiteX0" fmla="*/ 5417 w 10000"/>
                  <a:gd name="connsiteY0" fmla="*/ 8937 h 10000"/>
                  <a:gd name="connsiteX1" fmla="*/ 5509 w 10000"/>
                  <a:gd name="connsiteY1" fmla="*/ 10000 h 10000"/>
                  <a:gd name="connsiteX2" fmla="*/ 5833 w 10000"/>
                  <a:gd name="connsiteY2" fmla="*/ 8971 h 10000"/>
                  <a:gd name="connsiteX3" fmla="*/ 5833 w 10000"/>
                  <a:gd name="connsiteY3" fmla="*/ 7857 h 10000"/>
                  <a:gd name="connsiteX4" fmla="*/ 7222 w 10000"/>
                  <a:gd name="connsiteY4" fmla="*/ 6928 h 10000"/>
                  <a:gd name="connsiteX5" fmla="*/ 5833 w 10000"/>
                  <a:gd name="connsiteY5" fmla="*/ 5896 h 10000"/>
                  <a:gd name="connsiteX6" fmla="*/ 3472 w 10000"/>
                  <a:gd name="connsiteY6" fmla="*/ 4634 h 10000"/>
                  <a:gd name="connsiteX7" fmla="*/ 3472 w 10000"/>
                  <a:gd name="connsiteY7" fmla="*/ 4054 h 10000"/>
                  <a:gd name="connsiteX8" fmla="*/ 833 w 10000"/>
                  <a:gd name="connsiteY8" fmla="*/ 2359 h 10000"/>
                  <a:gd name="connsiteX9" fmla="*/ 5417 w 10000"/>
                  <a:gd name="connsiteY9" fmla="*/ 2575 h 10000"/>
                  <a:gd name="connsiteX10" fmla="*/ 6620 w 10000"/>
                  <a:gd name="connsiteY10" fmla="*/ 2375 h 10000"/>
                  <a:gd name="connsiteX11" fmla="*/ 9398 w 10000"/>
                  <a:gd name="connsiteY11" fmla="*/ 1346 h 10000"/>
                  <a:gd name="connsiteX12" fmla="*/ 9120 w 10000"/>
                  <a:gd name="connsiteY12" fmla="*/ 881 h 10000"/>
                  <a:gd name="connsiteX13" fmla="*/ 10000 w 10000"/>
                  <a:gd name="connsiteY13" fmla="*/ 50 h 10000"/>
                  <a:gd name="connsiteX14" fmla="*/ 9583 w 10000"/>
                  <a:gd name="connsiteY14" fmla="*/ 0 h 10000"/>
                  <a:gd name="connsiteX15" fmla="*/ 8657 w 10000"/>
                  <a:gd name="connsiteY15" fmla="*/ 881 h 10000"/>
                  <a:gd name="connsiteX16" fmla="*/ 8889 w 10000"/>
                  <a:gd name="connsiteY16" fmla="*/ 1295 h 10000"/>
                  <a:gd name="connsiteX17" fmla="*/ 6343 w 10000"/>
                  <a:gd name="connsiteY17" fmla="*/ 2259 h 10000"/>
                  <a:gd name="connsiteX18" fmla="*/ 5370 w 10000"/>
                  <a:gd name="connsiteY18" fmla="*/ 2409 h 10000"/>
                  <a:gd name="connsiteX19" fmla="*/ 0 w 10000"/>
                  <a:gd name="connsiteY19" fmla="*/ 2160 h 10000"/>
                  <a:gd name="connsiteX20" fmla="*/ 3009 w 10000"/>
                  <a:gd name="connsiteY20" fmla="*/ 4086 h 10000"/>
                  <a:gd name="connsiteX21" fmla="*/ 3009 w 10000"/>
                  <a:gd name="connsiteY21" fmla="*/ 4668 h 10000"/>
                  <a:gd name="connsiteX22" fmla="*/ 5509 w 10000"/>
                  <a:gd name="connsiteY22" fmla="*/ 5980 h 10000"/>
                  <a:gd name="connsiteX23" fmla="*/ 6713 w 10000"/>
                  <a:gd name="connsiteY23" fmla="*/ 6911 h 10000"/>
                  <a:gd name="connsiteX24" fmla="*/ 5417 w 10000"/>
                  <a:gd name="connsiteY24" fmla="*/ 7824 h 10000"/>
                  <a:gd name="connsiteX25" fmla="*/ 5417 w 10000"/>
                  <a:gd name="connsiteY25" fmla="*/ 8937 h 10000"/>
                  <a:gd name="connsiteX0" fmla="*/ 5417 w 10000"/>
                  <a:gd name="connsiteY0" fmla="*/ 8937 h 9093"/>
                  <a:gd name="connsiteX1" fmla="*/ 5833 w 10000"/>
                  <a:gd name="connsiteY1" fmla="*/ 8971 h 9093"/>
                  <a:gd name="connsiteX2" fmla="*/ 5833 w 10000"/>
                  <a:gd name="connsiteY2" fmla="*/ 7857 h 9093"/>
                  <a:gd name="connsiteX3" fmla="*/ 7222 w 10000"/>
                  <a:gd name="connsiteY3" fmla="*/ 6928 h 9093"/>
                  <a:gd name="connsiteX4" fmla="*/ 5833 w 10000"/>
                  <a:gd name="connsiteY4" fmla="*/ 5896 h 9093"/>
                  <a:gd name="connsiteX5" fmla="*/ 3472 w 10000"/>
                  <a:gd name="connsiteY5" fmla="*/ 4634 h 9093"/>
                  <a:gd name="connsiteX6" fmla="*/ 3472 w 10000"/>
                  <a:gd name="connsiteY6" fmla="*/ 4054 h 9093"/>
                  <a:gd name="connsiteX7" fmla="*/ 833 w 10000"/>
                  <a:gd name="connsiteY7" fmla="*/ 2359 h 9093"/>
                  <a:gd name="connsiteX8" fmla="*/ 5417 w 10000"/>
                  <a:gd name="connsiteY8" fmla="*/ 2575 h 9093"/>
                  <a:gd name="connsiteX9" fmla="*/ 6620 w 10000"/>
                  <a:gd name="connsiteY9" fmla="*/ 2375 h 9093"/>
                  <a:gd name="connsiteX10" fmla="*/ 9398 w 10000"/>
                  <a:gd name="connsiteY10" fmla="*/ 1346 h 9093"/>
                  <a:gd name="connsiteX11" fmla="*/ 9120 w 10000"/>
                  <a:gd name="connsiteY11" fmla="*/ 881 h 9093"/>
                  <a:gd name="connsiteX12" fmla="*/ 10000 w 10000"/>
                  <a:gd name="connsiteY12" fmla="*/ 50 h 9093"/>
                  <a:gd name="connsiteX13" fmla="*/ 9583 w 10000"/>
                  <a:gd name="connsiteY13" fmla="*/ 0 h 9093"/>
                  <a:gd name="connsiteX14" fmla="*/ 8657 w 10000"/>
                  <a:gd name="connsiteY14" fmla="*/ 881 h 9093"/>
                  <a:gd name="connsiteX15" fmla="*/ 8889 w 10000"/>
                  <a:gd name="connsiteY15" fmla="*/ 1295 h 9093"/>
                  <a:gd name="connsiteX16" fmla="*/ 6343 w 10000"/>
                  <a:gd name="connsiteY16" fmla="*/ 2259 h 9093"/>
                  <a:gd name="connsiteX17" fmla="*/ 5370 w 10000"/>
                  <a:gd name="connsiteY17" fmla="*/ 2409 h 9093"/>
                  <a:gd name="connsiteX18" fmla="*/ 0 w 10000"/>
                  <a:gd name="connsiteY18" fmla="*/ 2160 h 9093"/>
                  <a:gd name="connsiteX19" fmla="*/ 3009 w 10000"/>
                  <a:gd name="connsiteY19" fmla="*/ 4086 h 9093"/>
                  <a:gd name="connsiteX20" fmla="*/ 3009 w 10000"/>
                  <a:gd name="connsiteY20" fmla="*/ 4668 h 9093"/>
                  <a:gd name="connsiteX21" fmla="*/ 5509 w 10000"/>
                  <a:gd name="connsiteY21" fmla="*/ 5980 h 9093"/>
                  <a:gd name="connsiteX22" fmla="*/ 6713 w 10000"/>
                  <a:gd name="connsiteY22" fmla="*/ 6911 h 9093"/>
                  <a:gd name="connsiteX23" fmla="*/ 5417 w 10000"/>
                  <a:gd name="connsiteY23" fmla="*/ 7824 h 9093"/>
                  <a:gd name="connsiteX24" fmla="*/ 5417 w 10000"/>
                  <a:gd name="connsiteY24" fmla="*/ 8937 h 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093">
                    <a:moveTo>
                      <a:pt x="5417" y="8937"/>
                    </a:moveTo>
                    <a:cubicBezTo>
                      <a:pt x="5486" y="9128"/>
                      <a:pt x="5764" y="9151"/>
                      <a:pt x="5833" y="8971"/>
                    </a:cubicBezTo>
                    <a:lnTo>
                      <a:pt x="5833" y="7857"/>
                    </a:lnTo>
                    <a:lnTo>
                      <a:pt x="7222" y="6928"/>
                    </a:lnTo>
                    <a:lnTo>
                      <a:pt x="5833" y="5896"/>
                    </a:lnTo>
                    <a:lnTo>
                      <a:pt x="3472" y="4634"/>
                    </a:lnTo>
                    <a:lnTo>
                      <a:pt x="3472" y="4054"/>
                    </a:lnTo>
                    <a:lnTo>
                      <a:pt x="833" y="2359"/>
                    </a:lnTo>
                    <a:lnTo>
                      <a:pt x="5417" y="2575"/>
                    </a:lnTo>
                    <a:lnTo>
                      <a:pt x="6620" y="2375"/>
                    </a:lnTo>
                    <a:lnTo>
                      <a:pt x="9398" y="1346"/>
                    </a:lnTo>
                    <a:lnTo>
                      <a:pt x="9120" y="881"/>
                    </a:lnTo>
                    <a:lnTo>
                      <a:pt x="10000" y="50"/>
                    </a:lnTo>
                    <a:lnTo>
                      <a:pt x="9583" y="0"/>
                    </a:lnTo>
                    <a:lnTo>
                      <a:pt x="8657" y="881"/>
                    </a:lnTo>
                    <a:cubicBezTo>
                      <a:pt x="8734" y="1020"/>
                      <a:pt x="8812" y="1157"/>
                      <a:pt x="8889" y="1295"/>
                    </a:cubicBezTo>
                    <a:lnTo>
                      <a:pt x="6343" y="2259"/>
                    </a:lnTo>
                    <a:lnTo>
                      <a:pt x="5370" y="2409"/>
                    </a:lnTo>
                    <a:lnTo>
                      <a:pt x="0" y="2160"/>
                    </a:lnTo>
                    <a:lnTo>
                      <a:pt x="3009" y="4086"/>
                    </a:lnTo>
                    <a:lnTo>
                      <a:pt x="3009" y="4668"/>
                    </a:lnTo>
                    <a:lnTo>
                      <a:pt x="5509" y="5980"/>
                    </a:lnTo>
                    <a:lnTo>
                      <a:pt x="6713" y="6911"/>
                    </a:lnTo>
                    <a:lnTo>
                      <a:pt x="5417" y="7824"/>
                    </a:lnTo>
                    <a:lnTo>
                      <a:pt x="5417" y="8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18"/>
              <p:cNvSpPr>
                <a:spLocks/>
              </p:cNvSpPr>
              <p:nvPr/>
            </p:nvSpPr>
            <p:spPr bwMode="auto">
              <a:xfrm>
                <a:off x="6878638" y="4978400"/>
                <a:ext cx="280988" cy="492125"/>
              </a:xfrm>
              <a:custGeom>
                <a:avLst/>
                <a:gdLst>
                  <a:gd name="T0" fmla="*/ 27 w 177"/>
                  <a:gd name="T1" fmla="*/ 0 h 310"/>
                  <a:gd name="T2" fmla="*/ 13 w 177"/>
                  <a:gd name="T3" fmla="*/ 26 h 310"/>
                  <a:gd name="T4" fmla="*/ 0 w 177"/>
                  <a:gd name="T5" fmla="*/ 135 h 310"/>
                  <a:gd name="T6" fmla="*/ 68 w 177"/>
                  <a:gd name="T7" fmla="*/ 212 h 310"/>
                  <a:gd name="T8" fmla="*/ 113 w 177"/>
                  <a:gd name="T9" fmla="*/ 272 h 310"/>
                  <a:gd name="T10" fmla="*/ 137 w 177"/>
                  <a:gd name="T11" fmla="*/ 272 h 310"/>
                  <a:gd name="T12" fmla="*/ 170 w 177"/>
                  <a:gd name="T13" fmla="*/ 310 h 310"/>
                  <a:gd name="T14" fmla="*/ 177 w 177"/>
                  <a:gd name="T15" fmla="*/ 303 h 310"/>
                  <a:gd name="T16" fmla="*/ 141 w 177"/>
                  <a:gd name="T17" fmla="*/ 262 h 310"/>
                  <a:gd name="T18" fmla="*/ 118 w 177"/>
                  <a:gd name="T19" fmla="*/ 262 h 310"/>
                  <a:gd name="T20" fmla="*/ 75 w 177"/>
                  <a:gd name="T21" fmla="*/ 206 h 310"/>
                  <a:gd name="T22" fmla="*/ 10 w 177"/>
                  <a:gd name="T23" fmla="*/ 132 h 310"/>
                  <a:gd name="T24" fmla="*/ 22 w 177"/>
                  <a:gd name="T25" fmla="*/ 30 h 310"/>
                  <a:gd name="T26" fmla="*/ 35 w 177"/>
                  <a:gd name="T27" fmla="*/ 5 h 310"/>
                  <a:gd name="T28" fmla="*/ 27 w 177"/>
                  <a:gd name="T2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310">
                    <a:moveTo>
                      <a:pt x="27" y="0"/>
                    </a:moveTo>
                    <a:lnTo>
                      <a:pt x="13" y="26"/>
                    </a:lnTo>
                    <a:lnTo>
                      <a:pt x="0" y="135"/>
                    </a:lnTo>
                    <a:lnTo>
                      <a:pt x="68" y="212"/>
                    </a:lnTo>
                    <a:lnTo>
                      <a:pt x="113" y="272"/>
                    </a:lnTo>
                    <a:lnTo>
                      <a:pt x="137" y="272"/>
                    </a:lnTo>
                    <a:lnTo>
                      <a:pt x="170" y="310"/>
                    </a:lnTo>
                    <a:lnTo>
                      <a:pt x="177" y="303"/>
                    </a:lnTo>
                    <a:lnTo>
                      <a:pt x="141" y="262"/>
                    </a:lnTo>
                    <a:lnTo>
                      <a:pt x="118" y="262"/>
                    </a:lnTo>
                    <a:lnTo>
                      <a:pt x="75" y="206"/>
                    </a:lnTo>
                    <a:lnTo>
                      <a:pt x="10" y="132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19"/>
              <p:cNvSpPr>
                <a:spLocks/>
              </p:cNvSpPr>
              <p:nvPr/>
            </p:nvSpPr>
            <p:spPr bwMode="auto">
              <a:xfrm>
                <a:off x="7112000" y="4951413"/>
                <a:ext cx="560388" cy="508000"/>
              </a:xfrm>
              <a:custGeom>
                <a:avLst/>
                <a:gdLst>
                  <a:gd name="T0" fmla="*/ 352 w 353"/>
                  <a:gd name="T1" fmla="*/ 0 h 320"/>
                  <a:gd name="T2" fmla="*/ 164 w 353"/>
                  <a:gd name="T3" fmla="*/ 31 h 320"/>
                  <a:gd name="T4" fmla="*/ 101 w 353"/>
                  <a:gd name="T5" fmla="*/ 38 h 320"/>
                  <a:gd name="T6" fmla="*/ 31 w 353"/>
                  <a:gd name="T7" fmla="*/ 78 h 320"/>
                  <a:gd name="T8" fmla="*/ 19 w 353"/>
                  <a:gd name="T9" fmla="*/ 117 h 320"/>
                  <a:gd name="T10" fmla="*/ 0 w 353"/>
                  <a:gd name="T11" fmla="*/ 140 h 320"/>
                  <a:gd name="T12" fmla="*/ 39 w 353"/>
                  <a:gd name="T13" fmla="*/ 265 h 320"/>
                  <a:gd name="T14" fmla="*/ 22 w 353"/>
                  <a:gd name="T15" fmla="*/ 295 h 320"/>
                  <a:gd name="T16" fmla="*/ 18 w 353"/>
                  <a:gd name="T17" fmla="*/ 318 h 320"/>
                  <a:gd name="T18" fmla="*/ 28 w 353"/>
                  <a:gd name="T19" fmla="*/ 320 h 320"/>
                  <a:gd name="T20" fmla="*/ 31 w 353"/>
                  <a:gd name="T21" fmla="*/ 298 h 320"/>
                  <a:gd name="T22" fmla="*/ 49 w 353"/>
                  <a:gd name="T23" fmla="*/ 266 h 320"/>
                  <a:gd name="T24" fmla="*/ 10 w 353"/>
                  <a:gd name="T25" fmla="*/ 142 h 320"/>
                  <a:gd name="T26" fmla="*/ 29 w 353"/>
                  <a:gd name="T27" fmla="*/ 122 h 320"/>
                  <a:gd name="T28" fmla="*/ 40 w 353"/>
                  <a:gd name="T29" fmla="*/ 84 h 320"/>
                  <a:gd name="T30" fmla="*/ 104 w 353"/>
                  <a:gd name="T31" fmla="*/ 48 h 320"/>
                  <a:gd name="T32" fmla="*/ 165 w 353"/>
                  <a:gd name="T33" fmla="*/ 41 h 320"/>
                  <a:gd name="T34" fmla="*/ 353 w 353"/>
                  <a:gd name="T35" fmla="*/ 10 h 320"/>
                  <a:gd name="T36" fmla="*/ 352 w 353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3" h="320">
                    <a:moveTo>
                      <a:pt x="352" y="0"/>
                    </a:moveTo>
                    <a:lnTo>
                      <a:pt x="164" y="31"/>
                    </a:lnTo>
                    <a:lnTo>
                      <a:pt x="101" y="38"/>
                    </a:lnTo>
                    <a:lnTo>
                      <a:pt x="31" y="78"/>
                    </a:lnTo>
                    <a:lnTo>
                      <a:pt x="19" y="117"/>
                    </a:lnTo>
                    <a:lnTo>
                      <a:pt x="0" y="140"/>
                    </a:lnTo>
                    <a:lnTo>
                      <a:pt x="39" y="265"/>
                    </a:lnTo>
                    <a:lnTo>
                      <a:pt x="22" y="295"/>
                    </a:lnTo>
                    <a:lnTo>
                      <a:pt x="18" y="318"/>
                    </a:lnTo>
                    <a:lnTo>
                      <a:pt x="28" y="320"/>
                    </a:lnTo>
                    <a:lnTo>
                      <a:pt x="31" y="298"/>
                    </a:lnTo>
                    <a:lnTo>
                      <a:pt x="49" y="266"/>
                    </a:lnTo>
                    <a:lnTo>
                      <a:pt x="10" y="142"/>
                    </a:lnTo>
                    <a:lnTo>
                      <a:pt x="29" y="122"/>
                    </a:lnTo>
                    <a:lnTo>
                      <a:pt x="40" y="84"/>
                    </a:lnTo>
                    <a:lnTo>
                      <a:pt x="104" y="48"/>
                    </a:lnTo>
                    <a:lnTo>
                      <a:pt x="165" y="41"/>
                    </a:lnTo>
                    <a:lnTo>
                      <a:pt x="353" y="1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21"/>
              <p:cNvSpPr>
                <a:spLocks/>
              </p:cNvSpPr>
              <p:nvPr/>
            </p:nvSpPr>
            <p:spPr bwMode="auto">
              <a:xfrm>
                <a:off x="5251450" y="4478338"/>
                <a:ext cx="77788" cy="95250"/>
              </a:xfrm>
              <a:custGeom>
                <a:avLst/>
                <a:gdLst>
                  <a:gd name="T0" fmla="*/ 49 w 49"/>
                  <a:gd name="T1" fmla="*/ 53 h 60"/>
                  <a:gd name="T2" fmla="*/ 27 w 49"/>
                  <a:gd name="T3" fmla="*/ 26 h 60"/>
                  <a:gd name="T4" fmla="*/ 9 w 49"/>
                  <a:gd name="T5" fmla="*/ 0 h 60"/>
                  <a:gd name="T6" fmla="*/ 0 w 49"/>
                  <a:gd name="T7" fmla="*/ 6 h 60"/>
                  <a:gd name="T8" fmla="*/ 19 w 49"/>
                  <a:gd name="T9" fmla="*/ 32 h 60"/>
                  <a:gd name="T10" fmla="*/ 42 w 49"/>
                  <a:gd name="T11" fmla="*/ 60 h 60"/>
                  <a:gd name="T12" fmla="*/ 49 w 49"/>
                  <a:gd name="T1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0">
                    <a:moveTo>
                      <a:pt x="49" y="53"/>
                    </a:moveTo>
                    <a:lnTo>
                      <a:pt x="27" y="2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32"/>
                    </a:lnTo>
                    <a:lnTo>
                      <a:pt x="42" y="60"/>
                    </a:lnTo>
                    <a:lnTo>
                      <a:pt x="4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22"/>
              <p:cNvSpPr>
                <a:spLocks/>
              </p:cNvSpPr>
              <p:nvPr/>
            </p:nvSpPr>
            <p:spPr bwMode="auto">
              <a:xfrm>
                <a:off x="5280025" y="4351338"/>
                <a:ext cx="47625" cy="174625"/>
              </a:xfrm>
              <a:custGeom>
                <a:avLst/>
                <a:gdLst>
                  <a:gd name="T0" fmla="*/ 20 w 30"/>
                  <a:gd name="T1" fmla="*/ 0 h 110"/>
                  <a:gd name="T2" fmla="*/ 6 w 30"/>
                  <a:gd name="T3" fmla="*/ 56 h 110"/>
                  <a:gd name="T4" fmla="*/ 0 w 30"/>
                  <a:gd name="T5" fmla="*/ 110 h 110"/>
                  <a:gd name="T6" fmla="*/ 10 w 30"/>
                  <a:gd name="T7" fmla="*/ 110 h 110"/>
                  <a:gd name="T8" fmla="*/ 16 w 30"/>
                  <a:gd name="T9" fmla="*/ 57 h 110"/>
                  <a:gd name="T10" fmla="*/ 30 w 30"/>
                  <a:gd name="T11" fmla="*/ 3 h 110"/>
                  <a:gd name="T12" fmla="*/ 20 w 3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0">
                    <a:moveTo>
                      <a:pt x="20" y="0"/>
                    </a:moveTo>
                    <a:lnTo>
                      <a:pt x="6" y="56"/>
                    </a:lnTo>
                    <a:lnTo>
                      <a:pt x="0" y="110"/>
                    </a:lnTo>
                    <a:lnTo>
                      <a:pt x="10" y="110"/>
                    </a:lnTo>
                    <a:lnTo>
                      <a:pt x="16" y="57"/>
                    </a:lnTo>
                    <a:lnTo>
                      <a:pt x="3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23"/>
              <p:cNvSpPr>
                <a:spLocks/>
              </p:cNvSpPr>
              <p:nvPr/>
            </p:nvSpPr>
            <p:spPr bwMode="auto">
              <a:xfrm>
                <a:off x="5375275" y="4273550"/>
                <a:ext cx="76200" cy="271463"/>
              </a:xfrm>
              <a:custGeom>
                <a:avLst/>
                <a:gdLst>
                  <a:gd name="T0" fmla="*/ 21 w 48"/>
                  <a:gd name="T1" fmla="*/ 171 h 171"/>
                  <a:gd name="T2" fmla="*/ 21 w 48"/>
                  <a:gd name="T3" fmla="*/ 140 h 171"/>
                  <a:gd name="T4" fmla="*/ 38 w 48"/>
                  <a:gd name="T5" fmla="*/ 129 h 171"/>
                  <a:gd name="T6" fmla="*/ 27 w 48"/>
                  <a:gd name="T7" fmla="*/ 103 h 171"/>
                  <a:gd name="T8" fmla="*/ 27 w 48"/>
                  <a:gd name="T9" fmla="*/ 66 h 171"/>
                  <a:gd name="T10" fmla="*/ 36 w 48"/>
                  <a:gd name="T11" fmla="*/ 48 h 171"/>
                  <a:gd name="T12" fmla="*/ 48 w 48"/>
                  <a:gd name="T13" fmla="*/ 38 h 171"/>
                  <a:gd name="T14" fmla="*/ 6 w 48"/>
                  <a:gd name="T15" fmla="*/ 0 h 171"/>
                  <a:gd name="T16" fmla="*/ 0 w 48"/>
                  <a:gd name="T17" fmla="*/ 7 h 171"/>
                  <a:gd name="T18" fmla="*/ 33 w 48"/>
                  <a:gd name="T19" fmla="*/ 37 h 171"/>
                  <a:gd name="T20" fmla="*/ 28 w 48"/>
                  <a:gd name="T21" fmla="*/ 41 h 171"/>
                  <a:gd name="T22" fmla="*/ 18 w 48"/>
                  <a:gd name="T23" fmla="*/ 64 h 171"/>
                  <a:gd name="T24" fmla="*/ 18 w 48"/>
                  <a:gd name="T25" fmla="*/ 105 h 171"/>
                  <a:gd name="T26" fmla="*/ 26 w 48"/>
                  <a:gd name="T27" fmla="*/ 126 h 171"/>
                  <a:gd name="T28" fmla="*/ 12 w 48"/>
                  <a:gd name="T29" fmla="*/ 134 h 171"/>
                  <a:gd name="T30" fmla="*/ 12 w 48"/>
                  <a:gd name="T31" fmla="*/ 171 h 171"/>
                  <a:gd name="T32" fmla="*/ 21 w 48"/>
                  <a:gd name="T3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71">
                    <a:moveTo>
                      <a:pt x="21" y="171"/>
                    </a:moveTo>
                    <a:lnTo>
                      <a:pt x="21" y="140"/>
                    </a:lnTo>
                    <a:lnTo>
                      <a:pt x="38" y="129"/>
                    </a:lnTo>
                    <a:lnTo>
                      <a:pt x="27" y="103"/>
                    </a:lnTo>
                    <a:lnTo>
                      <a:pt x="27" y="66"/>
                    </a:lnTo>
                    <a:lnTo>
                      <a:pt x="36" y="48"/>
                    </a:lnTo>
                    <a:lnTo>
                      <a:pt x="48" y="3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18" y="64"/>
                    </a:lnTo>
                    <a:lnTo>
                      <a:pt x="18" y="105"/>
                    </a:lnTo>
                    <a:lnTo>
                      <a:pt x="26" y="126"/>
                    </a:lnTo>
                    <a:lnTo>
                      <a:pt x="12" y="134"/>
                    </a:lnTo>
                    <a:lnTo>
                      <a:pt x="12" y="171"/>
                    </a:lnTo>
                    <a:lnTo>
                      <a:pt x="21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24"/>
              <p:cNvSpPr>
                <a:spLocks/>
              </p:cNvSpPr>
              <p:nvPr/>
            </p:nvSpPr>
            <p:spPr bwMode="auto">
              <a:xfrm>
                <a:off x="5435600" y="4327525"/>
                <a:ext cx="315913" cy="82550"/>
              </a:xfrm>
              <a:custGeom>
                <a:avLst/>
                <a:gdLst>
                  <a:gd name="T0" fmla="*/ 0 w 199"/>
                  <a:gd name="T1" fmla="*/ 8 h 52"/>
                  <a:gd name="T2" fmla="*/ 45 w 199"/>
                  <a:gd name="T3" fmla="*/ 26 h 52"/>
                  <a:gd name="T4" fmla="*/ 64 w 199"/>
                  <a:gd name="T5" fmla="*/ 40 h 52"/>
                  <a:gd name="T6" fmla="*/ 95 w 199"/>
                  <a:gd name="T7" fmla="*/ 35 h 52"/>
                  <a:gd name="T8" fmla="*/ 120 w 199"/>
                  <a:gd name="T9" fmla="*/ 40 h 52"/>
                  <a:gd name="T10" fmla="*/ 197 w 199"/>
                  <a:gd name="T11" fmla="*/ 52 h 52"/>
                  <a:gd name="T12" fmla="*/ 199 w 199"/>
                  <a:gd name="T13" fmla="*/ 43 h 52"/>
                  <a:gd name="T14" fmla="*/ 122 w 199"/>
                  <a:gd name="T15" fmla="*/ 31 h 52"/>
                  <a:gd name="T16" fmla="*/ 95 w 199"/>
                  <a:gd name="T17" fmla="*/ 26 h 52"/>
                  <a:gd name="T18" fmla="*/ 67 w 199"/>
                  <a:gd name="T19" fmla="*/ 30 h 52"/>
                  <a:gd name="T20" fmla="*/ 49 w 199"/>
                  <a:gd name="T21" fmla="*/ 18 h 52"/>
                  <a:gd name="T22" fmla="*/ 5 w 199"/>
                  <a:gd name="T23" fmla="*/ 0 h 52"/>
                  <a:gd name="T24" fmla="*/ 0 w 199"/>
                  <a:gd name="T2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2">
                    <a:moveTo>
                      <a:pt x="0" y="8"/>
                    </a:moveTo>
                    <a:lnTo>
                      <a:pt x="45" y="26"/>
                    </a:lnTo>
                    <a:lnTo>
                      <a:pt x="64" y="40"/>
                    </a:lnTo>
                    <a:lnTo>
                      <a:pt x="95" y="35"/>
                    </a:lnTo>
                    <a:lnTo>
                      <a:pt x="120" y="40"/>
                    </a:lnTo>
                    <a:lnTo>
                      <a:pt x="197" y="52"/>
                    </a:lnTo>
                    <a:lnTo>
                      <a:pt x="199" y="43"/>
                    </a:lnTo>
                    <a:lnTo>
                      <a:pt x="122" y="31"/>
                    </a:lnTo>
                    <a:lnTo>
                      <a:pt x="95" y="26"/>
                    </a:lnTo>
                    <a:lnTo>
                      <a:pt x="67" y="30"/>
                    </a:lnTo>
                    <a:lnTo>
                      <a:pt x="49" y="1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25"/>
              <p:cNvSpPr>
                <a:spLocks/>
              </p:cNvSpPr>
              <p:nvPr/>
            </p:nvSpPr>
            <p:spPr bwMode="auto">
              <a:xfrm>
                <a:off x="5424488" y="4110038"/>
                <a:ext cx="290513" cy="273050"/>
              </a:xfrm>
              <a:custGeom>
                <a:avLst/>
                <a:gdLst>
                  <a:gd name="T0" fmla="*/ 132 w 183"/>
                  <a:gd name="T1" fmla="*/ 172 h 172"/>
                  <a:gd name="T2" fmla="*/ 142 w 183"/>
                  <a:gd name="T3" fmla="*/ 131 h 172"/>
                  <a:gd name="T4" fmla="*/ 183 w 183"/>
                  <a:gd name="T5" fmla="*/ 31 h 172"/>
                  <a:gd name="T6" fmla="*/ 108 w 183"/>
                  <a:gd name="T7" fmla="*/ 12 h 172"/>
                  <a:gd name="T8" fmla="*/ 40 w 183"/>
                  <a:gd name="T9" fmla="*/ 0 h 172"/>
                  <a:gd name="T10" fmla="*/ 0 w 183"/>
                  <a:gd name="T11" fmla="*/ 8 h 172"/>
                  <a:gd name="T12" fmla="*/ 2 w 183"/>
                  <a:gd name="T13" fmla="*/ 18 h 172"/>
                  <a:gd name="T14" fmla="*/ 40 w 183"/>
                  <a:gd name="T15" fmla="*/ 9 h 172"/>
                  <a:gd name="T16" fmla="*/ 106 w 183"/>
                  <a:gd name="T17" fmla="*/ 21 h 172"/>
                  <a:gd name="T18" fmla="*/ 170 w 183"/>
                  <a:gd name="T19" fmla="*/ 37 h 172"/>
                  <a:gd name="T20" fmla="*/ 132 w 183"/>
                  <a:gd name="T21" fmla="*/ 128 h 172"/>
                  <a:gd name="T22" fmla="*/ 123 w 183"/>
                  <a:gd name="T23" fmla="*/ 171 h 172"/>
                  <a:gd name="T24" fmla="*/ 132 w 183"/>
                  <a:gd name="T2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72">
                    <a:moveTo>
                      <a:pt x="132" y="172"/>
                    </a:moveTo>
                    <a:lnTo>
                      <a:pt x="142" y="131"/>
                    </a:lnTo>
                    <a:lnTo>
                      <a:pt x="183" y="31"/>
                    </a:lnTo>
                    <a:lnTo>
                      <a:pt x="108" y="1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40" y="9"/>
                    </a:lnTo>
                    <a:lnTo>
                      <a:pt x="106" y="21"/>
                    </a:lnTo>
                    <a:lnTo>
                      <a:pt x="170" y="37"/>
                    </a:lnTo>
                    <a:lnTo>
                      <a:pt x="132" y="128"/>
                    </a:lnTo>
                    <a:lnTo>
                      <a:pt x="123" y="171"/>
                    </a:lnTo>
                    <a:lnTo>
                      <a:pt x="132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626"/>
              <p:cNvSpPr>
                <a:spLocks/>
              </p:cNvSpPr>
              <p:nvPr/>
            </p:nvSpPr>
            <p:spPr bwMode="auto">
              <a:xfrm>
                <a:off x="5492750" y="4056063"/>
                <a:ext cx="114300" cy="85725"/>
              </a:xfrm>
              <a:custGeom>
                <a:avLst/>
                <a:gdLst>
                  <a:gd name="T0" fmla="*/ 6 w 72"/>
                  <a:gd name="T1" fmla="*/ 43 h 54"/>
                  <a:gd name="T2" fmla="*/ 45 w 72"/>
                  <a:gd name="T3" fmla="*/ 15 h 54"/>
                  <a:gd name="T4" fmla="*/ 64 w 72"/>
                  <a:gd name="T5" fmla="*/ 54 h 54"/>
                  <a:gd name="T6" fmla="*/ 72 w 72"/>
                  <a:gd name="T7" fmla="*/ 49 h 54"/>
                  <a:gd name="T8" fmla="*/ 47 w 72"/>
                  <a:gd name="T9" fmla="*/ 0 h 54"/>
                  <a:gd name="T10" fmla="*/ 0 w 72"/>
                  <a:gd name="T11" fmla="*/ 36 h 54"/>
                  <a:gd name="T12" fmla="*/ 6 w 72"/>
                  <a:gd name="T13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4">
                    <a:moveTo>
                      <a:pt x="6" y="43"/>
                    </a:moveTo>
                    <a:lnTo>
                      <a:pt x="45" y="15"/>
                    </a:lnTo>
                    <a:lnTo>
                      <a:pt x="64" y="54"/>
                    </a:lnTo>
                    <a:lnTo>
                      <a:pt x="72" y="49"/>
                    </a:lnTo>
                    <a:lnTo>
                      <a:pt x="47" y="0"/>
                    </a:lnTo>
                    <a:lnTo>
                      <a:pt x="0" y="36"/>
                    </a:lnTo>
                    <a:lnTo>
                      <a:pt x="6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627"/>
              <p:cNvSpPr>
                <a:spLocks/>
              </p:cNvSpPr>
              <p:nvPr/>
            </p:nvSpPr>
            <p:spPr bwMode="auto">
              <a:xfrm>
                <a:off x="5262563" y="3859213"/>
                <a:ext cx="327025" cy="207963"/>
              </a:xfrm>
              <a:custGeom>
                <a:avLst/>
                <a:gdLst>
                  <a:gd name="T0" fmla="*/ 196 w 206"/>
                  <a:gd name="T1" fmla="*/ 131 h 131"/>
                  <a:gd name="T2" fmla="*/ 206 w 206"/>
                  <a:gd name="T3" fmla="*/ 62 h 131"/>
                  <a:gd name="T4" fmla="*/ 183 w 206"/>
                  <a:gd name="T5" fmla="*/ 40 h 131"/>
                  <a:gd name="T6" fmla="*/ 117 w 206"/>
                  <a:gd name="T7" fmla="*/ 6 h 131"/>
                  <a:gd name="T8" fmla="*/ 80 w 206"/>
                  <a:gd name="T9" fmla="*/ 0 h 131"/>
                  <a:gd name="T10" fmla="*/ 23 w 206"/>
                  <a:gd name="T11" fmla="*/ 15 h 131"/>
                  <a:gd name="T12" fmla="*/ 0 w 206"/>
                  <a:gd name="T13" fmla="*/ 37 h 131"/>
                  <a:gd name="T14" fmla="*/ 0 w 206"/>
                  <a:gd name="T15" fmla="*/ 68 h 131"/>
                  <a:gd name="T16" fmla="*/ 10 w 206"/>
                  <a:gd name="T17" fmla="*/ 68 h 131"/>
                  <a:gd name="T18" fmla="*/ 10 w 206"/>
                  <a:gd name="T19" fmla="*/ 41 h 131"/>
                  <a:gd name="T20" fmla="*/ 28 w 206"/>
                  <a:gd name="T21" fmla="*/ 23 h 131"/>
                  <a:gd name="T22" fmla="*/ 80 w 206"/>
                  <a:gd name="T23" fmla="*/ 10 h 131"/>
                  <a:gd name="T24" fmla="*/ 114 w 206"/>
                  <a:gd name="T25" fmla="*/ 15 h 131"/>
                  <a:gd name="T26" fmla="*/ 178 w 206"/>
                  <a:gd name="T27" fmla="*/ 47 h 131"/>
                  <a:gd name="T28" fmla="*/ 195 w 206"/>
                  <a:gd name="T29" fmla="*/ 66 h 131"/>
                  <a:gd name="T30" fmla="*/ 186 w 206"/>
                  <a:gd name="T31" fmla="*/ 130 h 131"/>
                  <a:gd name="T32" fmla="*/ 196 w 206"/>
                  <a:gd name="T33" fmla="*/ 131 h 131"/>
                  <a:gd name="T34" fmla="*/ 196 w 206"/>
                  <a:gd name="T3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31">
                    <a:moveTo>
                      <a:pt x="196" y="131"/>
                    </a:moveTo>
                    <a:lnTo>
                      <a:pt x="206" y="62"/>
                    </a:lnTo>
                    <a:lnTo>
                      <a:pt x="183" y="40"/>
                    </a:lnTo>
                    <a:lnTo>
                      <a:pt x="117" y="6"/>
                    </a:lnTo>
                    <a:lnTo>
                      <a:pt x="80" y="0"/>
                    </a:lnTo>
                    <a:lnTo>
                      <a:pt x="23" y="1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10" y="41"/>
                    </a:lnTo>
                    <a:lnTo>
                      <a:pt x="28" y="23"/>
                    </a:lnTo>
                    <a:lnTo>
                      <a:pt x="80" y="10"/>
                    </a:lnTo>
                    <a:lnTo>
                      <a:pt x="114" y="15"/>
                    </a:lnTo>
                    <a:lnTo>
                      <a:pt x="178" y="47"/>
                    </a:lnTo>
                    <a:lnTo>
                      <a:pt x="195" y="66"/>
                    </a:lnTo>
                    <a:lnTo>
                      <a:pt x="186" y="130"/>
                    </a:lnTo>
                    <a:lnTo>
                      <a:pt x="196" y="131"/>
                    </a:lnTo>
                    <a:lnTo>
                      <a:pt x="196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628"/>
              <p:cNvSpPr>
                <a:spLocks/>
              </p:cNvSpPr>
              <p:nvPr/>
            </p:nvSpPr>
            <p:spPr bwMode="auto">
              <a:xfrm>
                <a:off x="4940300" y="3573463"/>
                <a:ext cx="654050" cy="704850"/>
              </a:xfrm>
              <a:custGeom>
                <a:avLst/>
                <a:gdLst>
                  <a:gd name="T0" fmla="*/ 144 w 412"/>
                  <a:gd name="T1" fmla="*/ 443 h 444"/>
                  <a:gd name="T2" fmla="*/ 138 w 412"/>
                  <a:gd name="T3" fmla="*/ 364 h 444"/>
                  <a:gd name="T4" fmla="*/ 99 w 412"/>
                  <a:gd name="T5" fmla="*/ 351 h 444"/>
                  <a:gd name="T6" fmla="*/ 66 w 412"/>
                  <a:gd name="T7" fmla="*/ 334 h 444"/>
                  <a:gd name="T8" fmla="*/ 54 w 412"/>
                  <a:gd name="T9" fmla="*/ 278 h 444"/>
                  <a:gd name="T10" fmla="*/ 10 w 412"/>
                  <a:gd name="T11" fmla="*/ 242 h 444"/>
                  <a:gd name="T12" fmla="*/ 19 w 412"/>
                  <a:gd name="T13" fmla="*/ 218 h 444"/>
                  <a:gd name="T14" fmla="*/ 22 w 412"/>
                  <a:gd name="T15" fmla="*/ 185 h 444"/>
                  <a:gd name="T16" fmla="*/ 19 w 412"/>
                  <a:gd name="T17" fmla="*/ 143 h 444"/>
                  <a:gd name="T18" fmla="*/ 57 w 412"/>
                  <a:gd name="T19" fmla="*/ 94 h 444"/>
                  <a:gd name="T20" fmla="*/ 121 w 412"/>
                  <a:gd name="T21" fmla="*/ 118 h 444"/>
                  <a:gd name="T22" fmla="*/ 140 w 412"/>
                  <a:gd name="T23" fmla="*/ 150 h 444"/>
                  <a:gd name="T24" fmla="*/ 226 w 412"/>
                  <a:gd name="T25" fmla="*/ 210 h 444"/>
                  <a:gd name="T26" fmla="*/ 263 w 412"/>
                  <a:gd name="T27" fmla="*/ 143 h 444"/>
                  <a:gd name="T28" fmla="*/ 308 w 412"/>
                  <a:gd name="T29" fmla="*/ 17 h 444"/>
                  <a:gd name="T30" fmla="*/ 394 w 412"/>
                  <a:gd name="T31" fmla="*/ 84 h 444"/>
                  <a:gd name="T32" fmla="*/ 348 w 412"/>
                  <a:gd name="T33" fmla="*/ 103 h 444"/>
                  <a:gd name="T34" fmla="*/ 280 w 412"/>
                  <a:gd name="T35" fmla="*/ 181 h 444"/>
                  <a:gd name="T36" fmla="*/ 287 w 412"/>
                  <a:gd name="T37" fmla="*/ 189 h 444"/>
                  <a:gd name="T38" fmla="*/ 354 w 412"/>
                  <a:gd name="T39" fmla="*/ 111 h 444"/>
                  <a:gd name="T40" fmla="*/ 412 w 412"/>
                  <a:gd name="T41" fmla="*/ 86 h 444"/>
                  <a:gd name="T42" fmla="*/ 304 w 412"/>
                  <a:gd name="T43" fmla="*/ 0 h 444"/>
                  <a:gd name="T44" fmla="*/ 255 w 412"/>
                  <a:gd name="T45" fmla="*/ 140 h 444"/>
                  <a:gd name="T46" fmla="*/ 223 w 412"/>
                  <a:gd name="T47" fmla="*/ 196 h 444"/>
                  <a:gd name="T48" fmla="*/ 147 w 412"/>
                  <a:gd name="T49" fmla="*/ 143 h 444"/>
                  <a:gd name="T50" fmla="*/ 127 w 412"/>
                  <a:gd name="T51" fmla="*/ 111 h 444"/>
                  <a:gd name="T52" fmla="*/ 53 w 412"/>
                  <a:gd name="T53" fmla="*/ 82 h 444"/>
                  <a:gd name="T54" fmla="*/ 9 w 412"/>
                  <a:gd name="T55" fmla="*/ 141 h 444"/>
                  <a:gd name="T56" fmla="*/ 13 w 412"/>
                  <a:gd name="T57" fmla="*/ 185 h 444"/>
                  <a:gd name="T58" fmla="*/ 9 w 412"/>
                  <a:gd name="T59" fmla="*/ 217 h 444"/>
                  <a:gd name="T60" fmla="*/ 0 w 412"/>
                  <a:gd name="T61" fmla="*/ 246 h 444"/>
                  <a:gd name="T62" fmla="*/ 46 w 412"/>
                  <a:gd name="T63" fmla="*/ 283 h 444"/>
                  <a:gd name="T64" fmla="*/ 58 w 412"/>
                  <a:gd name="T65" fmla="*/ 340 h 444"/>
                  <a:gd name="T66" fmla="*/ 95 w 412"/>
                  <a:gd name="T67" fmla="*/ 359 h 444"/>
                  <a:gd name="T68" fmla="*/ 130 w 412"/>
                  <a:gd name="T69" fmla="*/ 371 h 444"/>
                  <a:gd name="T70" fmla="*/ 134 w 412"/>
                  <a:gd name="T71" fmla="*/ 444 h 444"/>
                  <a:gd name="T72" fmla="*/ 144 w 412"/>
                  <a:gd name="T73" fmla="*/ 443 h 444"/>
                  <a:gd name="T74" fmla="*/ 144 w 412"/>
                  <a:gd name="T7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144" y="443"/>
                    </a:moveTo>
                    <a:lnTo>
                      <a:pt x="138" y="364"/>
                    </a:lnTo>
                    <a:lnTo>
                      <a:pt x="99" y="351"/>
                    </a:lnTo>
                    <a:lnTo>
                      <a:pt x="66" y="334"/>
                    </a:lnTo>
                    <a:lnTo>
                      <a:pt x="54" y="278"/>
                    </a:lnTo>
                    <a:lnTo>
                      <a:pt x="10" y="242"/>
                    </a:lnTo>
                    <a:lnTo>
                      <a:pt x="19" y="218"/>
                    </a:lnTo>
                    <a:lnTo>
                      <a:pt x="22" y="185"/>
                    </a:lnTo>
                    <a:lnTo>
                      <a:pt x="19" y="143"/>
                    </a:lnTo>
                    <a:lnTo>
                      <a:pt x="57" y="94"/>
                    </a:lnTo>
                    <a:lnTo>
                      <a:pt x="121" y="118"/>
                    </a:lnTo>
                    <a:lnTo>
                      <a:pt x="140" y="150"/>
                    </a:lnTo>
                    <a:lnTo>
                      <a:pt x="226" y="210"/>
                    </a:lnTo>
                    <a:lnTo>
                      <a:pt x="263" y="143"/>
                    </a:lnTo>
                    <a:lnTo>
                      <a:pt x="308" y="17"/>
                    </a:lnTo>
                    <a:lnTo>
                      <a:pt x="394" y="84"/>
                    </a:lnTo>
                    <a:lnTo>
                      <a:pt x="348" y="103"/>
                    </a:lnTo>
                    <a:lnTo>
                      <a:pt x="280" y="181"/>
                    </a:lnTo>
                    <a:lnTo>
                      <a:pt x="287" y="189"/>
                    </a:lnTo>
                    <a:lnTo>
                      <a:pt x="354" y="111"/>
                    </a:lnTo>
                    <a:lnTo>
                      <a:pt x="412" y="86"/>
                    </a:lnTo>
                    <a:lnTo>
                      <a:pt x="304" y="0"/>
                    </a:lnTo>
                    <a:lnTo>
                      <a:pt x="255" y="140"/>
                    </a:lnTo>
                    <a:lnTo>
                      <a:pt x="223" y="196"/>
                    </a:lnTo>
                    <a:lnTo>
                      <a:pt x="147" y="143"/>
                    </a:lnTo>
                    <a:lnTo>
                      <a:pt x="127" y="111"/>
                    </a:lnTo>
                    <a:lnTo>
                      <a:pt x="53" y="82"/>
                    </a:lnTo>
                    <a:lnTo>
                      <a:pt x="9" y="141"/>
                    </a:lnTo>
                    <a:lnTo>
                      <a:pt x="13" y="185"/>
                    </a:lnTo>
                    <a:lnTo>
                      <a:pt x="9" y="217"/>
                    </a:lnTo>
                    <a:lnTo>
                      <a:pt x="0" y="246"/>
                    </a:lnTo>
                    <a:lnTo>
                      <a:pt x="46" y="283"/>
                    </a:lnTo>
                    <a:lnTo>
                      <a:pt x="58" y="340"/>
                    </a:lnTo>
                    <a:lnTo>
                      <a:pt x="95" y="359"/>
                    </a:lnTo>
                    <a:lnTo>
                      <a:pt x="130" y="371"/>
                    </a:lnTo>
                    <a:lnTo>
                      <a:pt x="134" y="444"/>
                    </a:lnTo>
                    <a:lnTo>
                      <a:pt x="144" y="443"/>
                    </a:lnTo>
                    <a:lnTo>
                      <a:pt x="144" y="4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629"/>
              <p:cNvSpPr>
                <a:spLocks/>
              </p:cNvSpPr>
              <p:nvPr/>
            </p:nvSpPr>
            <p:spPr bwMode="auto">
              <a:xfrm>
                <a:off x="5426075" y="3108325"/>
                <a:ext cx="155575" cy="485775"/>
              </a:xfrm>
              <a:custGeom>
                <a:avLst/>
                <a:gdLst>
                  <a:gd name="T0" fmla="*/ 0 w 98"/>
                  <a:gd name="T1" fmla="*/ 306 h 306"/>
                  <a:gd name="T2" fmla="*/ 42 w 98"/>
                  <a:gd name="T3" fmla="*/ 306 h 306"/>
                  <a:gd name="T4" fmla="*/ 86 w 98"/>
                  <a:gd name="T5" fmla="*/ 261 h 306"/>
                  <a:gd name="T6" fmla="*/ 98 w 98"/>
                  <a:gd name="T7" fmla="*/ 211 h 306"/>
                  <a:gd name="T8" fmla="*/ 39 w 98"/>
                  <a:gd name="T9" fmla="*/ 130 h 306"/>
                  <a:gd name="T10" fmla="*/ 51 w 98"/>
                  <a:gd name="T11" fmla="*/ 38 h 306"/>
                  <a:gd name="T12" fmla="*/ 88 w 98"/>
                  <a:gd name="T13" fmla="*/ 7 h 306"/>
                  <a:gd name="T14" fmla="*/ 81 w 98"/>
                  <a:gd name="T15" fmla="*/ 0 h 306"/>
                  <a:gd name="T16" fmla="*/ 42 w 98"/>
                  <a:gd name="T17" fmla="*/ 33 h 306"/>
                  <a:gd name="T18" fmla="*/ 29 w 98"/>
                  <a:gd name="T19" fmla="*/ 132 h 306"/>
                  <a:gd name="T20" fmla="*/ 87 w 98"/>
                  <a:gd name="T21" fmla="*/ 212 h 306"/>
                  <a:gd name="T22" fmla="*/ 78 w 98"/>
                  <a:gd name="T23" fmla="*/ 256 h 306"/>
                  <a:gd name="T24" fmla="*/ 38 w 98"/>
                  <a:gd name="T25" fmla="*/ 297 h 306"/>
                  <a:gd name="T26" fmla="*/ 0 w 98"/>
                  <a:gd name="T27" fmla="*/ 297 h 306"/>
                  <a:gd name="T28" fmla="*/ 0 w 98"/>
                  <a:gd name="T2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306">
                    <a:moveTo>
                      <a:pt x="0" y="306"/>
                    </a:moveTo>
                    <a:lnTo>
                      <a:pt x="42" y="306"/>
                    </a:lnTo>
                    <a:lnTo>
                      <a:pt x="86" y="261"/>
                    </a:lnTo>
                    <a:lnTo>
                      <a:pt x="98" y="211"/>
                    </a:lnTo>
                    <a:lnTo>
                      <a:pt x="39" y="130"/>
                    </a:lnTo>
                    <a:lnTo>
                      <a:pt x="51" y="38"/>
                    </a:lnTo>
                    <a:lnTo>
                      <a:pt x="88" y="7"/>
                    </a:lnTo>
                    <a:lnTo>
                      <a:pt x="81" y="0"/>
                    </a:lnTo>
                    <a:lnTo>
                      <a:pt x="42" y="33"/>
                    </a:lnTo>
                    <a:lnTo>
                      <a:pt x="29" y="132"/>
                    </a:lnTo>
                    <a:lnTo>
                      <a:pt x="87" y="212"/>
                    </a:lnTo>
                    <a:lnTo>
                      <a:pt x="78" y="256"/>
                    </a:lnTo>
                    <a:lnTo>
                      <a:pt x="38" y="297"/>
                    </a:lnTo>
                    <a:lnTo>
                      <a:pt x="0" y="297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630"/>
              <p:cNvSpPr>
                <a:spLocks/>
              </p:cNvSpPr>
              <p:nvPr/>
            </p:nvSpPr>
            <p:spPr bwMode="auto">
              <a:xfrm>
                <a:off x="5691188" y="3159125"/>
                <a:ext cx="95250" cy="177800"/>
              </a:xfrm>
              <a:custGeom>
                <a:avLst/>
                <a:gdLst>
                  <a:gd name="T0" fmla="*/ 51 w 60"/>
                  <a:gd name="T1" fmla="*/ 0 h 112"/>
                  <a:gd name="T2" fmla="*/ 25 w 60"/>
                  <a:gd name="T3" fmla="*/ 47 h 112"/>
                  <a:gd name="T4" fmla="*/ 25 w 60"/>
                  <a:gd name="T5" fmla="*/ 73 h 112"/>
                  <a:gd name="T6" fmla="*/ 0 w 60"/>
                  <a:gd name="T7" fmla="*/ 106 h 112"/>
                  <a:gd name="T8" fmla="*/ 8 w 60"/>
                  <a:gd name="T9" fmla="*/ 112 h 112"/>
                  <a:gd name="T10" fmla="*/ 35 w 60"/>
                  <a:gd name="T11" fmla="*/ 76 h 112"/>
                  <a:gd name="T12" fmla="*/ 35 w 60"/>
                  <a:gd name="T13" fmla="*/ 49 h 112"/>
                  <a:gd name="T14" fmla="*/ 60 w 60"/>
                  <a:gd name="T15" fmla="*/ 5 h 112"/>
                  <a:gd name="T16" fmla="*/ 51 w 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12">
                    <a:moveTo>
                      <a:pt x="51" y="0"/>
                    </a:moveTo>
                    <a:lnTo>
                      <a:pt x="25" y="47"/>
                    </a:lnTo>
                    <a:lnTo>
                      <a:pt x="25" y="73"/>
                    </a:lnTo>
                    <a:lnTo>
                      <a:pt x="0" y="106"/>
                    </a:lnTo>
                    <a:lnTo>
                      <a:pt x="8" y="112"/>
                    </a:lnTo>
                    <a:lnTo>
                      <a:pt x="35" y="76"/>
                    </a:lnTo>
                    <a:lnTo>
                      <a:pt x="35" y="49"/>
                    </a:lnTo>
                    <a:lnTo>
                      <a:pt x="60" y="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631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  <a:gd name="T8" fmla="*/ 4 w 4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633"/>
              <p:cNvSpPr>
                <a:spLocks/>
              </p:cNvSpPr>
              <p:nvPr/>
            </p:nvSpPr>
            <p:spPr bwMode="auto">
              <a:xfrm>
                <a:off x="5580063" y="3687763"/>
                <a:ext cx="315913" cy="225425"/>
              </a:xfrm>
              <a:custGeom>
                <a:avLst/>
                <a:gdLst>
                  <a:gd name="T0" fmla="*/ 2 w 199"/>
                  <a:gd name="T1" fmla="*/ 18 h 142"/>
                  <a:gd name="T2" fmla="*/ 35 w 199"/>
                  <a:gd name="T3" fmla="*/ 9 h 142"/>
                  <a:gd name="T4" fmla="*/ 182 w 199"/>
                  <a:gd name="T5" fmla="*/ 21 h 142"/>
                  <a:gd name="T6" fmla="*/ 131 w 199"/>
                  <a:gd name="T7" fmla="*/ 106 h 142"/>
                  <a:gd name="T8" fmla="*/ 145 w 199"/>
                  <a:gd name="T9" fmla="*/ 142 h 142"/>
                  <a:gd name="T10" fmla="*/ 155 w 199"/>
                  <a:gd name="T11" fmla="*/ 138 h 142"/>
                  <a:gd name="T12" fmla="*/ 141 w 199"/>
                  <a:gd name="T13" fmla="*/ 106 h 142"/>
                  <a:gd name="T14" fmla="*/ 199 w 199"/>
                  <a:gd name="T15" fmla="*/ 13 h 142"/>
                  <a:gd name="T16" fmla="*/ 34 w 199"/>
                  <a:gd name="T17" fmla="*/ 0 h 142"/>
                  <a:gd name="T18" fmla="*/ 0 w 199"/>
                  <a:gd name="T19" fmla="*/ 8 h 142"/>
                  <a:gd name="T20" fmla="*/ 2 w 199"/>
                  <a:gd name="T21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42">
                    <a:moveTo>
                      <a:pt x="2" y="18"/>
                    </a:moveTo>
                    <a:lnTo>
                      <a:pt x="35" y="9"/>
                    </a:lnTo>
                    <a:lnTo>
                      <a:pt x="182" y="21"/>
                    </a:lnTo>
                    <a:lnTo>
                      <a:pt x="131" y="106"/>
                    </a:lnTo>
                    <a:lnTo>
                      <a:pt x="145" y="142"/>
                    </a:lnTo>
                    <a:lnTo>
                      <a:pt x="155" y="138"/>
                    </a:lnTo>
                    <a:lnTo>
                      <a:pt x="141" y="106"/>
                    </a:lnTo>
                    <a:lnTo>
                      <a:pt x="199" y="13"/>
                    </a:lnTo>
                    <a:lnTo>
                      <a:pt x="34" y="0"/>
                    </a:lnTo>
                    <a:lnTo>
                      <a:pt x="0" y="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634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  <a:gd name="T8" fmla="*/ 1 w 1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636"/>
              <p:cNvSpPr>
                <a:spLocks/>
              </p:cNvSpPr>
              <p:nvPr/>
            </p:nvSpPr>
            <p:spPr bwMode="auto">
              <a:xfrm>
                <a:off x="4937125" y="3709988"/>
                <a:ext cx="1022350" cy="1050925"/>
              </a:xfrm>
              <a:custGeom>
                <a:avLst/>
                <a:gdLst>
                  <a:gd name="T0" fmla="*/ 591 w 644"/>
                  <a:gd name="T1" fmla="*/ 5 h 662"/>
                  <a:gd name="T2" fmla="*/ 626 w 644"/>
                  <a:gd name="T3" fmla="*/ 80 h 662"/>
                  <a:gd name="T4" fmla="*/ 620 w 644"/>
                  <a:gd name="T5" fmla="*/ 99 h 662"/>
                  <a:gd name="T6" fmla="*/ 630 w 644"/>
                  <a:gd name="T7" fmla="*/ 131 h 662"/>
                  <a:gd name="T8" fmla="*/ 594 w 644"/>
                  <a:gd name="T9" fmla="*/ 122 h 662"/>
                  <a:gd name="T10" fmla="*/ 549 w 644"/>
                  <a:gd name="T11" fmla="*/ 122 h 662"/>
                  <a:gd name="T12" fmla="*/ 514 w 644"/>
                  <a:gd name="T13" fmla="*/ 132 h 662"/>
                  <a:gd name="T14" fmla="*/ 470 w 644"/>
                  <a:gd name="T15" fmla="*/ 230 h 662"/>
                  <a:gd name="T16" fmla="*/ 480 w 644"/>
                  <a:gd name="T17" fmla="*/ 292 h 662"/>
                  <a:gd name="T18" fmla="*/ 502 w 644"/>
                  <a:gd name="T19" fmla="*/ 366 h 662"/>
                  <a:gd name="T20" fmla="*/ 507 w 644"/>
                  <a:gd name="T21" fmla="*/ 435 h 662"/>
                  <a:gd name="T22" fmla="*/ 483 w 644"/>
                  <a:gd name="T23" fmla="*/ 472 h 662"/>
                  <a:gd name="T24" fmla="*/ 439 w 644"/>
                  <a:gd name="T25" fmla="*/ 477 h 662"/>
                  <a:gd name="T26" fmla="*/ 368 w 644"/>
                  <a:gd name="T27" fmla="*/ 491 h 662"/>
                  <a:gd name="T28" fmla="*/ 351 w 644"/>
                  <a:gd name="T29" fmla="*/ 513 h 662"/>
                  <a:gd name="T30" fmla="*/ 293 w 644"/>
                  <a:gd name="T31" fmla="*/ 526 h 662"/>
                  <a:gd name="T32" fmla="*/ 241 w 644"/>
                  <a:gd name="T33" fmla="*/ 535 h 662"/>
                  <a:gd name="T34" fmla="*/ 220 w 644"/>
                  <a:gd name="T35" fmla="*/ 558 h 662"/>
                  <a:gd name="T36" fmla="*/ 148 w 644"/>
                  <a:gd name="T37" fmla="*/ 610 h 662"/>
                  <a:gd name="T38" fmla="*/ 121 w 644"/>
                  <a:gd name="T39" fmla="*/ 609 h 662"/>
                  <a:gd name="T40" fmla="*/ 108 w 644"/>
                  <a:gd name="T41" fmla="*/ 634 h 662"/>
                  <a:gd name="T42" fmla="*/ 59 w 644"/>
                  <a:gd name="T43" fmla="*/ 652 h 662"/>
                  <a:gd name="T44" fmla="*/ 25 w 644"/>
                  <a:gd name="T45" fmla="*/ 633 h 662"/>
                  <a:gd name="T46" fmla="*/ 8 w 644"/>
                  <a:gd name="T47" fmla="*/ 615 h 662"/>
                  <a:gd name="T48" fmla="*/ 0 w 644"/>
                  <a:gd name="T49" fmla="*/ 622 h 662"/>
                  <a:gd name="T50" fmla="*/ 19 w 644"/>
                  <a:gd name="T51" fmla="*/ 641 h 662"/>
                  <a:gd name="T52" fmla="*/ 58 w 644"/>
                  <a:gd name="T53" fmla="*/ 662 h 662"/>
                  <a:gd name="T54" fmla="*/ 114 w 644"/>
                  <a:gd name="T55" fmla="*/ 641 h 662"/>
                  <a:gd name="T56" fmla="*/ 127 w 644"/>
                  <a:gd name="T57" fmla="*/ 619 h 662"/>
                  <a:gd name="T58" fmla="*/ 151 w 644"/>
                  <a:gd name="T59" fmla="*/ 620 h 662"/>
                  <a:gd name="T60" fmla="*/ 227 w 644"/>
                  <a:gd name="T61" fmla="*/ 565 h 662"/>
                  <a:gd name="T62" fmla="*/ 246 w 644"/>
                  <a:gd name="T63" fmla="*/ 545 h 662"/>
                  <a:gd name="T64" fmla="*/ 294 w 644"/>
                  <a:gd name="T65" fmla="*/ 535 h 662"/>
                  <a:gd name="T66" fmla="*/ 357 w 644"/>
                  <a:gd name="T67" fmla="*/ 522 h 662"/>
                  <a:gd name="T68" fmla="*/ 374 w 644"/>
                  <a:gd name="T69" fmla="*/ 500 h 662"/>
                  <a:gd name="T70" fmla="*/ 442 w 644"/>
                  <a:gd name="T71" fmla="*/ 486 h 662"/>
                  <a:gd name="T72" fmla="*/ 488 w 644"/>
                  <a:gd name="T73" fmla="*/ 482 h 662"/>
                  <a:gd name="T74" fmla="*/ 517 w 644"/>
                  <a:gd name="T75" fmla="*/ 438 h 662"/>
                  <a:gd name="T76" fmla="*/ 512 w 644"/>
                  <a:gd name="T77" fmla="*/ 365 h 662"/>
                  <a:gd name="T78" fmla="*/ 489 w 644"/>
                  <a:gd name="T79" fmla="*/ 290 h 662"/>
                  <a:gd name="T80" fmla="*/ 480 w 644"/>
                  <a:gd name="T81" fmla="*/ 231 h 662"/>
                  <a:gd name="T82" fmla="*/ 520 w 644"/>
                  <a:gd name="T83" fmla="*/ 141 h 662"/>
                  <a:gd name="T84" fmla="*/ 551 w 644"/>
                  <a:gd name="T85" fmla="*/ 131 h 662"/>
                  <a:gd name="T86" fmla="*/ 593 w 644"/>
                  <a:gd name="T87" fmla="*/ 131 h 662"/>
                  <a:gd name="T88" fmla="*/ 644 w 644"/>
                  <a:gd name="T89" fmla="*/ 144 h 662"/>
                  <a:gd name="T90" fmla="*/ 631 w 644"/>
                  <a:gd name="T91" fmla="*/ 99 h 662"/>
                  <a:gd name="T92" fmla="*/ 636 w 644"/>
                  <a:gd name="T93" fmla="*/ 79 h 662"/>
                  <a:gd name="T94" fmla="*/ 600 w 644"/>
                  <a:gd name="T95" fmla="*/ 0 h 662"/>
                  <a:gd name="T96" fmla="*/ 591 w 644"/>
                  <a:gd name="T9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4" h="662">
                    <a:moveTo>
                      <a:pt x="591" y="5"/>
                    </a:moveTo>
                    <a:lnTo>
                      <a:pt x="626" y="80"/>
                    </a:lnTo>
                    <a:lnTo>
                      <a:pt x="620" y="99"/>
                    </a:lnTo>
                    <a:lnTo>
                      <a:pt x="630" y="131"/>
                    </a:lnTo>
                    <a:lnTo>
                      <a:pt x="594" y="122"/>
                    </a:lnTo>
                    <a:lnTo>
                      <a:pt x="549" y="122"/>
                    </a:lnTo>
                    <a:lnTo>
                      <a:pt x="514" y="132"/>
                    </a:lnTo>
                    <a:lnTo>
                      <a:pt x="470" y="230"/>
                    </a:lnTo>
                    <a:lnTo>
                      <a:pt x="480" y="292"/>
                    </a:lnTo>
                    <a:lnTo>
                      <a:pt x="502" y="366"/>
                    </a:lnTo>
                    <a:lnTo>
                      <a:pt x="507" y="435"/>
                    </a:lnTo>
                    <a:lnTo>
                      <a:pt x="483" y="472"/>
                    </a:lnTo>
                    <a:lnTo>
                      <a:pt x="439" y="477"/>
                    </a:lnTo>
                    <a:lnTo>
                      <a:pt x="368" y="491"/>
                    </a:lnTo>
                    <a:lnTo>
                      <a:pt x="351" y="513"/>
                    </a:lnTo>
                    <a:lnTo>
                      <a:pt x="293" y="526"/>
                    </a:lnTo>
                    <a:lnTo>
                      <a:pt x="241" y="535"/>
                    </a:lnTo>
                    <a:lnTo>
                      <a:pt x="220" y="558"/>
                    </a:lnTo>
                    <a:lnTo>
                      <a:pt x="148" y="610"/>
                    </a:lnTo>
                    <a:lnTo>
                      <a:pt x="121" y="609"/>
                    </a:lnTo>
                    <a:lnTo>
                      <a:pt x="108" y="634"/>
                    </a:lnTo>
                    <a:lnTo>
                      <a:pt x="59" y="652"/>
                    </a:lnTo>
                    <a:lnTo>
                      <a:pt x="25" y="633"/>
                    </a:lnTo>
                    <a:lnTo>
                      <a:pt x="8" y="615"/>
                    </a:lnTo>
                    <a:lnTo>
                      <a:pt x="0" y="622"/>
                    </a:lnTo>
                    <a:lnTo>
                      <a:pt x="19" y="641"/>
                    </a:lnTo>
                    <a:lnTo>
                      <a:pt x="58" y="662"/>
                    </a:lnTo>
                    <a:lnTo>
                      <a:pt x="114" y="641"/>
                    </a:lnTo>
                    <a:lnTo>
                      <a:pt x="127" y="619"/>
                    </a:lnTo>
                    <a:lnTo>
                      <a:pt x="151" y="620"/>
                    </a:lnTo>
                    <a:lnTo>
                      <a:pt x="227" y="565"/>
                    </a:lnTo>
                    <a:lnTo>
                      <a:pt x="246" y="545"/>
                    </a:lnTo>
                    <a:lnTo>
                      <a:pt x="294" y="535"/>
                    </a:lnTo>
                    <a:lnTo>
                      <a:pt x="357" y="522"/>
                    </a:lnTo>
                    <a:lnTo>
                      <a:pt x="374" y="500"/>
                    </a:lnTo>
                    <a:lnTo>
                      <a:pt x="442" y="486"/>
                    </a:lnTo>
                    <a:lnTo>
                      <a:pt x="488" y="482"/>
                    </a:lnTo>
                    <a:lnTo>
                      <a:pt x="517" y="438"/>
                    </a:lnTo>
                    <a:lnTo>
                      <a:pt x="512" y="365"/>
                    </a:lnTo>
                    <a:lnTo>
                      <a:pt x="489" y="290"/>
                    </a:lnTo>
                    <a:lnTo>
                      <a:pt x="480" y="231"/>
                    </a:lnTo>
                    <a:lnTo>
                      <a:pt x="520" y="141"/>
                    </a:lnTo>
                    <a:lnTo>
                      <a:pt x="551" y="131"/>
                    </a:lnTo>
                    <a:lnTo>
                      <a:pt x="593" y="131"/>
                    </a:lnTo>
                    <a:lnTo>
                      <a:pt x="644" y="144"/>
                    </a:lnTo>
                    <a:lnTo>
                      <a:pt x="631" y="99"/>
                    </a:lnTo>
                    <a:lnTo>
                      <a:pt x="636" y="79"/>
                    </a:lnTo>
                    <a:lnTo>
                      <a:pt x="600" y="0"/>
                    </a:lnTo>
                    <a:lnTo>
                      <a:pt x="59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638"/>
              <p:cNvSpPr>
                <a:spLocks/>
              </p:cNvSpPr>
              <p:nvPr/>
            </p:nvSpPr>
            <p:spPr bwMode="auto">
              <a:xfrm>
                <a:off x="5702300" y="4164013"/>
                <a:ext cx="320675" cy="242888"/>
              </a:xfrm>
              <a:custGeom>
                <a:avLst/>
                <a:gdLst>
                  <a:gd name="T0" fmla="*/ 0 w 202"/>
                  <a:gd name="T1" fmla="*/ 9 h 153"/>
                  <a:gd name="T2" fmla="*/ 135 w 202"/>
                  <a:gd name="T3" fmla="*/ 111 h 153"/>
                  <a:gd name="T4" fmla="*/ 196 w 202"/>
                  <a:gd name="T5" fmla="*/ 153 h 153"/>
                  <a:gd name="T6" fmla="*/ 202 w 202"/>
                  <a:gd name="T7" fmla="*/ 146 h 153"/>
                  <a:gd name="T8" fmla="*/ 140 w 202"/>
                  <a:gd name="T9" fmla="*/ 103 h 153"/>
                  <a:gd name="T10" fmla="*/ 6 w 202"/>
                  <a:gd name="T11" fmla="*/ 0 h 153"/>
                  <a:gd name="T12" fmla="*/ 0 w 202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53">
                    <a:moveTo>
                      <a:pt x="0" y="9"/>
                    </a:moveTo>
                    <a:lnTo>
                      <a:pt x="135" y="111"/>
                    </a:lnTo>
                    <a:lnTo>
                      <a:pt x="196" y="153"/>
                    </a:lnTo>
                    <a:lnTo>
                      <a:pt x="202" y="146"/>
                    </a:lnTo>
                    <a:lnTo>
                      <a:pt x="140" y="103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639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  <a:gd name="T8" fmla="*/ 44 w 44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  <a:lnTo>
                      <a:pt x="4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41"/>
              <p:cNvSpPr>
                <a:spLocks/>
              </p:cNvSpPr>
              <p:nvPr/>
            </p:nvSpPr>
            <p:spPr bwMode="auto">
              <a:xfrm>
                <a:off x="6283325" y="4132263"/>
                <a:ext cx="93663" cy="225425"/>
              </a:xfrm>
              <a:custGeom>
                <a:avLst/>
                <a:gdLst>
                  <a:gd name="T0" fmla="*/ 48 w 59"/>
                  <a:gd name="T1" fmla="*/ 0 h 142"/>
                  <a:gd name="T2" fmla="*/ 0 w 59"/>
                  <a:gd name="T3" fmla="*/ 58 h 142"/>
                  <a:gd name="T4" fmla="*/ 50 w 59"/>
                  <a:gd name="T5" fmla="*/ 142 h 142"/>
                  <a:gd name="T6" fmla="*/ 59 w 59"/>
                  <a:gd name="T7" fmla="*/ 137 h 142"/>
                  <a:gd name="T8" fmla="*/ 12 w 59"/>
                  <a:gd name="T9" fmla="*/ 60 h 142"/>
                  <a:gd name="T10" fmla="*/ 55 w 59"/>
                  <a:gd name="T11" fmla="*/ 6 h 142"/>
                  <a:gd name="T12" fmla="*/ 48 w 59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2">
                    <a:moveTo>
                      <a:pt x="48" y="0"/>
                    </a:moveTo>
                    <a:lnTo>
                      <a:pt x="0" y="58"/>
                    </a:lnTo>
                    <a:lnTo>
                      <a:pt x="50" y="142"/>
                    </a:lnTo>
                    <a:lnTo>
                      <a:pt x="59" y="137"/>
                    </a:lnTo>
                    <a:lnTo>
                      <a:pt x="12" y="60"/>
                    </a:lnTo>
                    <a:lnTo>
                      <a:pt x="55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42"/>
              <p:cNvSpPr>
                <a:spLocks/>
              </p:cNvSpPr>
              <p:nvPr/>
            </p:nvSpPr>
            <p:spPr bwMode="auto">
              <a:xfrm>
                <a:off x="6330950" y="4083050"/>
                <a:ext cx="168275" cy="315913"/>
              </a:xfrm>
              <a:custGeom>
                <a:avLst/>
                <a:gdLst>
                  <a:gd name="T0" fmla="*/ 64 w 106"/>
                  <a:gd name="T1" fmla="*/ 5 h 199"/>
                  <a:gd name="T2" fmla="*/ 94 w 106"/>
                  <a:gd name="T3" fmla="*/ 58 h 199"/>
                  <a:gd name="T4" fmla="*/ 49 w 106"/>
                  <a:gd name="T5" fmla="*/ 112 h 199"/>
                  <a:gd name="T6" fmla="*/ 24 w 106"/>
                  <a:gd name="T7" fmla="*/ 167 h 199"/>
                  <a:gd name="T8" fmla="*/ 0 w 106"/>
                  <a:gd name="T9" fmla="*/ 192 h 199"/>
                  <a:gd name="T10" fmla="*/ 6 w 106"/>
                  <a:gd name="T11" fmla="*/ 199 h 199"/>
                  <a:gd name="T12" fmla="*/ 32 w 106"/>
                  <a:gd name="T13" fmla="*/ 173 h 199"/>
                  <a:gd name="T14" fmla="*/ 57 w 106"/>
                  <a:gd name="T15" fmla="*/ 118 h 199"/>
                  <a:gd name="T16" fmla="*/ 106 w 106"/>
                  <a:gd name="T17" fmla="*/ 60 h 199"/>
                  <a:gd name="T18" fmla="*/ 73 w 106"/>
                  <a:gd name="T19" fmla="*/ 0 h 199"/>
                  <a:gd name="T20" fmla="*/ 64 w 106"/>
                  <a:gd name="T21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99">
                    <a:moveTo>
                      <a:pt x="64" y="5"/>
                    </a:moveTo>
                    <a:lnTo>
                      <a:pt x="94" y="58"/>
                    </a:lnTo>
                    <a:lnTo>
                      <a:pt x="49" y="112"/>
                    </a:lnTo>
                    <a:lnTo>
                      <a:pt x="24" y="167"/>
                    </a:lnTo>
                    <a:lnTo>
                      <a:pt x="0" y="192"/>
                    </a:lnTo>
                    <a:lnTo>
                      <a:pt x="6" y="199"/>
                    </a:lnTo>
                    <a:lnTo>
                      <a:pt x="32" y="173"/>
                    </a:lnTo>
                    <a:lnTo>
                      <a:pt x="57" y="118"/>
                    </a:lnTo>
                    <a:lnTo>
                      <a:pt x="106" y="60"/>
                    </a:lnTo>
                    <a:lnTo>
                      <a:pt x="73" y="0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43"/>
              <p:cNvSpPr>
                <a:spLocks/>
              </p:cNvSpPr>
              <p:nvPr/>
            </p:nvSpPr>
            <p:spPr bwMode="auto">
              <a:xfrm>
                <a:off x="6726238" y="4479925"/>
                <a:ext cx="168275" cy="428625"/>
              </a:xfrm>
              <a:custGeom>
                <a:avLst/>
                <a:gdLst>
                  <a:gd name="T0" fmla="*/ 0 w 106"/>
                  <a:gd name="T1" fmla="*/ 6 h 270"/>
                  <a:gd name="T2" fmla="*/ 65 w 106"/>
                  <a:gd name="T3" fmla="*/ 88 h 270"/>
                  <a:gd name="T4" fmla="*/ 96 w 106"/>
                  <a:gd name="T5" fmla="*/ 187 h 270"/>
                  <a:gd name="T6" fmla="*/ 57 w 106"/>
                  <a:gd name="T7" fmla="*/ 209 h 270"/>
                  <a:gd name="T8" fmla="*/ 32 w 106"/>
                  <a:gd name="T9" fmla="*/ 265 h 270"/>
                  <a:gd name="T10" fmla="*/ 41 w 106"/>
                  <a:gd name="T11" fmla="*/ 270 h 270"/>
                  <a:gd name="T12" fmla="*/ 65 w 106"/>
                  <a:gd name="T13" fmla="*/ 216 h 270"/>
                  <a:gd name="T14" fmla="*/ 106 w 106"/>
                  <a:gd name="T15" fmla="*/ 192 h 270"/>
                  <a:gd name="T16" fmla="*/ 73 w 106"/>
                  <a:gd name="T17" fmla="*/ 84 h 270"/>
                  <a:gd name="T18" fmla="*/ 7 w 106"/>
                  <a:gd name="T19" fmla="*/ 0 h 270"/>
                  <a:gd name="T20" fmla="*/ 0 w 106"/>
                  <a:gd name="T21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270">
                    <a:moveTo>
                      <a:pt x="0" y="6"/>
                    </a:moveTo>
                    <a:lnTo>
                      <a:pt x="65" y="88"/>
                    </a:lnTo>
                    <a:lnTo>
                      <a:pt x="96" y="187"/>
                    </a:lnTo>
                    <a:lnTo>
                      <a:pt x="57" y="209"/>
                    </a:lnTo>
                    <a:lnTo>
                      <a:pt x="32" y="265"/>
                    </a:lnTo>
                    <a:lnTo>
                      <a:pt x="41" y="270"/>
                    </a:lnTo>
                    <a:lnTo>
                      <a:pt x="65" y="216"/>
                    </a:lnTo>
                    <a:lnTo>
                      <a:pt x="106" y="192"/>
                    </a:lnTo>
                    <a:lnTo>
                      <a:pt x="73" y="8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44"/>
              <p:cNvSpPr>
                <a:spLocks/>
              </p:cNvSpPr>
              <p:nvPr/>
            </p:nvSpPr>
            <p:spPr bwMode="auto">
              <a:xfrm>
                <a:off x="6850063" y="4367213"/>
                <a:ext cx="531813" cy="503238"/>
              </a:xfrm>
              <a:custGeom>
                <a:avLst/>
                <a:gdLst>
                  <a:gd name="T0" fmla="*/ 0 w 335"/>
                  <a:gd name="T1" fmla="*/ 195 h 317"/>
                  <a:gd name="T2" fmla="*/ 39 w 335"/>
                  <a:gd name="T3" fmla="*/ 214 h 317"/>
                  <a:gd name="T4" fmla="*/ 113 w 335"/>
                  <a:gd name="T5" fmla="*/ 303 h 317"/>
                  <a:gd name="T6" fmla="*/ 202 w 335"/>
                  <a:gd name="T7" fmla="*/ 317 h 317"/>
                  <a:gd name="T8" fmla="*/ 335 w 335"/>
                  <a:gd name="T9" fmla="*/ 287 h 317"/>
                  <a:gd name="T10" fmla="*/ 331 w 335"/>
                  <a:gd name="T11" fmla="*/ 214 h 317"/>
                  <a:gd name="T12" fmla="*/ 299 w 335"/>
                  <a:gd name="T13" fmla="*/ 144 h 317"/>
                  <a:gd name="T14" fmla="*/ 263 w 335"/>
                  <a:gd name="T15" fmla="*/ 112 h 317"/>
                  <a:gd name="T16" fmla="*/ 151 w 335"/>
                  <a:gd name="T17" fmla="*/ 84 h 317"/>
                  <a:gd name="T18" fmla="*/ 146 w 335"/>
                  <a:gd name="T19" fmla="*/ 47 h 317"/>
                  <a:gd name="T20" fmla="*/ 8 w 335"/>
                  <a:gd name="T21" fmla="*/ 0 h 317"/>
                  <a:gd name="T22" fmla="*/ 4 w 335"/>
                  <a:gd name="T23" fmla="*/ 9 h 317"/>
                  <a:gd name="T24" fmla="*/ 138 w 335"/>
                  <a:gd name="T25" fmla="*/ 55 h 317"/>
                  <a:gd name="T26" fmla="*/ 143 w 335"/>
                  <a:gd name="T27" fmla="*/ 92 h 317"/>
                  <a:gd name="T28" fmla="*/ 258 w 335"/>
                  <a:gd name="T29" fmla="*/ 120 h 317"/>
                  <a:gd name="T30" fmla="*/ 291 w 335"/>
                  <a:gd name="T31" fmla="*/ 150 h 317"/>
                  <a:gd name="T32" fmla="*/ 322 w 335"/>
                  <a:gd name="T33" fmla="*/ 217 h 317"/>
                  <a:gd name="T34" fmla="*/ 324 w 335"/>
                  <a:gd name="T35" fmla="*/ 280 h 317"/>
                  <a:gd name="T36" fmla="*/ 201 w 335"/>
                  <a:gd name="T37" fmla="*/ 307 h 317"/>
                  <a:gd name="T38" fmla="*/ 118 w 335"/>
                  <a:gd name="T39" fmla="*/ 294 h 317"/>
                  <a:gd name="T40" fmla="*/ 45 w 335"/>
                  <a:gd name="T41" fmla="*/ 206 h 317"/>
                  <a:gd name="T42" fmla="*/ 3 w 335"/>
                  <a:gd name="T43" fmla="*/ 187 h 317"/>
                  <a:gd name="T44" fmla="*/ 0 w 335"/>
                  <a:gd name="T45" fmla="*/ 195 h 317"/>
                  <a:gd name="T46" fmla="*/ 0 w 335"/>
                  <a:gd name="T47" fmla="*/ 19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5" h="317">
                    <a:moveTo>
                      <a:pt x="0" y="195"/>
                    </a:moveTo>
                    <a:lnTo>
                      <a:pt x="39" y="214"/>
                    </a:lnTo>
                    <a:lnTo>
                      <a:pt x="113" y="303"/>
                    </a:lnTo>
                    <a:lnTo>
                      <a:pt x="202" y="317"/>
                    </a:lnTo>
                    <a:lnTo>
                      <a:pt x="335" y="287"/>
                    </a:lnTo>
                    <a:lnTo>
                      <a:pt x="331" y="214"/>
                    </a:lnTo>
                    <a:lnTo>
                      <a:pt x="299" y="144"/>
                    </a:lnTo>
                    <a:lnTo>
                      <a:pt x="263" y="112"/>
                    </a:lnTo>
                    <a:lnTo>
                      <a:pt x="151" y="84"/>
                    </a:lnTo>
                    <a:lnTo>
                      <a:pt x="146" y="47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138" y="55"/>
                    </a:lnTo>
                    <a:lnTo>
                      <a:pt x="143" y="92"/>
                    </a:lnTo>
                    <a:lnTo>
                      <a:pt x="258" y="120"/>
                    </a:lnTo>
                    <a:lnTo>
                      <a:pt x="291" y="150"/>
                    </a:lnTo>
                    <a:lnTo>
                      <a:pt x="322" y="217"/>
                    </a:lnTo>
                    <a:lnTo>
                      <a:pt x="324" y="280"/>
                    </a:lnTo>
                    <a:lnTo>
                      <a:pt x="201" y="307"/>
                    </a:lnTo>
                    <a:lnTo>
                      <a:pt x="118" y="294"/>
                    </a:lnTo>
                    <a:lnTo>
                      <a:pt x="45" y="206"/>
                    </a:lnTo>
                    <a:lnTo>
                      <a:pt x="3" y="187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5"/>
              <p:cNvSpPr>
                <a:spLocks/>
              </p:cNvSpPr>
              <p:nvPr/>
            </p:nvSpPr>
            <p:spPr bwMode="auto">
              <a:xfrm>
                <a:off x="7364413" y="4765675"/>
                <a:ext cx="355600" cy="242888"/>
              </a:xfrm>
              <a:custGeom>
                <a:avLst/>
                <a:gdLst>
                  <a:gd name="T0" fmla="*/ 10 w 224"/>
                  <a:gd name="T1" fmla="*/ 153 h 153"/>
                  <a:gd name="T2" fmla="*/ 10 w 224"/>
                  <a:gd name="T3" fmla="*/ 36 h 153"/>
                  <a:gd name="T4" fmla="*/ 159 w 224"/>
                  <a:gd name="T5" fmla="*/ 10 h 153"/>
                  <a:gd name="T6" fmla="*/ 223 w 224"/>
                  <a:gd name="T7" fmla="*/ 18 h 153"/>
                  <a:gd name="T8" fmla="*/ 224 w 224"/>
                  <a:gd name="T9" fmla="*/ 9 h 153"/>
                  <a:gd name="T10" fmla="*/ 159 w 224"/>
                  <a:gd name="T11" fmla="*/ 0 h 153"/>
                  <a:gd name="T12" fmla="*/ 0 w 224"/>
                  <a:gd name="T13" fmla="*/ 29 h 153"/>
                  <a:gd name="T14" fmla="*/ 0 w 224"/>
                  <a:gd name="T15" fmla="*/ 153 h 153"/>
                  <a:gd name="T16" fmla="*/ 10 w 22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53">
                    <a:moveTo>
                      <a:pt x="10" y="153"/>
                    </a:moveTo>
                    <a:lnTo>
                      <a:pt x="10" y="36"/>
                    </a:lnTo>
                    <a:lnTo>
                      <a:pt x="159" y="10"/>
                    </a:lnTo>
                    <a:lnTo>
                      <a:pt x="223" y="18"/>
                    </a:lnTo>
                    <a:lnTo>
                      <a:pt x="224" y="9"/>
                    </a:lnTo>
                    <a:lnTo>
                      <a:pt x="159" y="0"/>
                    </a:lnTo>
                    <a:lnTo>
                      <a:pt x="0" y="29"/>
                    </a:lnTo>
                    <a:lnTo>
                      <a:pt x="0" y="153"/>
                    </a:lnTo>
                    <a:lnTo>
                      <a:pt x="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47"/>
              <p:cNvSpPr>
                <a:spLocks/>
              </p:cNvSpPr>
              <p:nvPr/>
            </p:nvSpPr>
            <p:spPr bwMode="auto">
              <a:xfrm>
                <a:off x="5702300" y="3603625"/>
                <a:ext cx="1035050" cy="566738"/>
              </a:xfrm>
              <a:custGeom>
                <a:avLst/>
                <a:gdLst>
                  <a:gd name="T0" fmla="*/ 360 w 652"/>
                  <a:gd name="T1" fmla="*/ 198 h 357"/>
                  <a:gd name="T2" fmla="*/ 334 w 652"/>
                  <a:gd name="T3" fmla="*/ 69 h 357"/>
                  <a:gd name="T4" fmla="*/ 359 w 652"/>
                  <a:gd name="T5" fmla="*/ 10 h 357"/>
                  <a:gd name="T6" fmla="*/ 538 w 652"/>
                  <a:gd name="T7" fmla="*/ 30 h 357"/>
                  <a:gd name="T8" fmla="*/ 631 w 652"/>
                  <a:gd name="T9" fmla="*/ 30 h 357"/>
                  <a:gd name="T10" fmla="*/ 494 w 652"/>
                  <a:gd name="T11" fmla="*/ 184 h 357"/>
                  <a:gd name="T12" fmla="*/ 481 w 652"/>
                  <a:gd name="T13" fmla="*/ 241 h 357"/>
                  <a:gd name="T14" fmla="*/ 468 w 652"/>
                  <a:gd name="T15" fmla="*/ 297 h 357"/>
                  <a:gd name="T16" fmla="*/ 416 w 652"/>
                  <a:gd name="T17" fmla="*/ 331 h 357"/>
                  <a:gd name="T18" fmla="*/ 355 w 652"/>
                  <a:gd name="T19" fmla="*/ 307 h 357"/>
                  <a:gd name="T20" fmla="*/ 310 w 652"/>
                  <a:gd name="T21" fmla="*/ 295 h 357"/>
                  <a:gd name="T22" fmla="*/ 186 w 652"/>
                  <a:gd name="T23" fmla="*/ 307 h 357"/>
                  <a:gd name="T24" fmla="*/ 113 w 652"/>
                  <a:gd name="T25" fmla="*/ 319 h 357"/>
                  <a:gd name="T26" fmla="*/ 59 w 652"/>
                  <a:gd name="T27" fmla="*/ 310 h 357"/>
                  <a:gd name="T28" fmla="*/ 0 w 652"/>
                  <a:gd name="T29" fmla="*/ 348 h 357"/>
                  <a:gd name="T30" fmla="*/ 5 w 652"/>
                  <a:gd name="T31" fmla="*/ 357 h 357"/>
                  <a:gd name="T32" fmla="*/ 61 w 652"/>
                  <a:gd name="T33" fmla="*/ 320 h 357"/>
                  <a:gd name="T34" fmla="*/ 113 w 652"/>
                  <a:gd name="T35" fmla="*/ 328 h 357"/>
                  <a:gd name="T36" fmla="*/ 187 w 652"/>
                  <a:gd name="T37" fmla="*/ 316 h 357"/>
                  <a:gd name="T38" fmla="*/ 309 w 652"/>
                  <a:gd name="T39" fmla="*/ 304 h 357"/>
                  <a:gd name="T40" fmla="*/ 353 w 652"/>
                  <a:gd name="T41" fmla="*/ 316 h 357"/>
                  <a:gd name="T42" fmla="*/ 417 w 652"/>
                  <a:gd name="T43" fmla="*/ 341 h 357"/>
                  <a:gd name="T44" fmla="*/ 476 w 652"/>
                  <a:gd name="T45" fmla="*/ 303 h 357"/>
                  <a:gd name="T46" fmla="*/ 490 w 652"/>
                  <a:gd name="T47" fmla="*/ 244 h 357"/>
                  <a:gd name="T48" fmla="*/ 502 w 652"/>
                  <a:gd name="T49" fmla="*/ 189 h 357"/>
                  <a:gd name="T50" fmla="*/ 652 w 652"/>
                  <a:gd name="T51" fmla="*/ 21 h 357"/>
                  <a:gd name="T52" fmla="*/ 538 w 652"/>
                  <a:gd name="T53" fmla="*/ 21 h 357"/>
                  <a:gd name="T54" fmla="*/ 353 w 652"/>
                  <a:gd name="T55" fmla="*/ 0 h 357"/>
                  <a:gd name="T56" fmla="*/ 323 w 652"/>
                  <a:gd name="T57" fmla="*/ 69 h 357"/>
                  <a:gd name="T58" fmla="*/ 351 w 652"/>
                  <a:gd name="T59" fmla="*/ 199 h 357"/>
                  <a:gd name="T60" fmla="*/ 360 w 652"/>
                  <a:gd name="T61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2" h="357">
                    <a:moveTo>
                      <a:pt x="360" y="198"/>
                    </a:moveTo>
                    <a:lnTo>
                      <a:pt x="334" y="69"/>
                    </a:lnTo>
                    <a:lnTo>
                      <a:pt x="359" y="10"/>
                    </a:lnTo>
                    <a:lnTo>
                      <a:pt x="538" y="30"/>
                    </a:lnTo>
                    <a:lnTo>
                      <a:pt x="631" y="30"/>
                    </a:lnTo>
                    <a:lnTo>
                      <a:pt x="494" y="184"/>
                    </a:lnTo>
                    <a:lnTo>
                      <a:pt x="481" y="241"/>
                    </a:lnTo>
                    <a:lnTo>
                      <a:pt x="468" y="297"/>
                    </a:lnTo>
                    <a:lnTo>
                      <a:pt x="416" y="331"/>
                    </a:lnTo>
                    <a:lnTo>
                      <a:pt x="355" y="307"/>
                    </a:lnTo>
                    <a:lnTo>
                      <a:pt x="310" y="295"/>
                    </a:lnTo>
                    <a:lnTo>
                      <a:pt x="186" y="307"/>
                    </a:lnTo>
                    <a:lnTo>
                      <a:pt x="113" y="319"/>
                    </a:lnTo>
                    <a:lnTo>
                      <a:pt x="59" y="310"/>
                    </a:lnTo>
                    <a:lnTo>
                      <a:pt x="0" y="348"/>
                    </a:lnTo>
                    <a:lnTo>
                      <a:pt x="5" y="357"/>
                    </a:lnTo>
                    <a:lnTo>
                      <a:pt x="61" y="320"/>
                    </a:lnTo>
                    <a:lnTo>
                      <a:pt x="113" y="328"/>
                    </a:lnTo>
                    <a:lnTo>
                      <a:pt x="187" y="316"/>
                    </a:lnTo>
                    <a:lnTo>
                      <a:pt x="309" y="304"/>
                    </a:lnTo>
                    <a:lnTo>
                      <a:pt x="353" y="316"/>
                    </a:lnTo>
                    <a:lnTo>
                      <a:pt x="417" y="341"/>
                    </a:lnTo>
                    <a:lnTo>
                      <a:pt x="476" y="303"/>
                    </a:lnTo>
                    <a:lnTo>
                      <a:pt x="490" y="244"/>
                    </a:lnTo>
                    <a:lnTo>
                      <a:pt x="502" y="189"/>
                    </a:lnTo>
                    <a:lnTo>
                      <a:pt x="652" y="21"/>
                    </a:lnTo>
                    <a:lnTo>
                      <a:pt x="538" y="21"/>
                    </a:lnTo>
                    <a:lnTo>
                      <a:pt x="353" y="0"/>
                    </a:lnTo>
                    <a:lnTo>
                      <a:pt x="323" y="69"/>
                    </a:lnTo>
                    <a:lnTo>
                      <a:pt x="351" y="199"/>
                    </a:lnTo>
                    <a:lnTo>
                      <a:pt x="36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8"/>
              <p:cNvSpPr>
                <a:spLocks/>
              </p:cNvSpPr>
              <p:nvPr/>
            </p:nvSpPr>
            <p:spPr bwMode="auto">
              <a:xfrm>
                <a:off x="6715125" y="3638550"/>
                <a:ext cx="165100" cy="334963"/>
              </a:xfrm>
              <a:custGeom>
                <a:avLst/>
                <a:gdLst>
                  <a:gd name="T0" fmla="*/ 0 w 104"/>
                  <a:gd name="T1" fmla="*/ 7 h 211"/>
                  <a:gd name="T2" fmla="*/ 91 w 104"/>
                  <a:gd name="T3" fmla="*/ 111 h 211"/>
                  <a:gd name="T4" fmla="*/ 69 w 104"/>
                  <a:gd name="T5" fmla="*/ 171 h 211"/>
                  <a:gd name="T6" fmla="*/ 97 w 104"/>
                  <a:gd name="T7" fmla="*/ 211 h 211"/>
                  <a:gd name="T8" fmla="*/ 104 w 104"/>
                  <a:gd name="T9" fmla="*/ 206 h 211"/>
                  <a:gd name="T10" fmla="*/ 80 w 104"/>
                  <a:gd name="T11" fmla="*/ 170 h 211"/>
                  <a:gd name="T12" fmla="*/ 101 w 104"/>
                  <a:gd name="T13" fmla="*/ 108 h 211"/>
                  <a:gd name="T14" fmla="*/ 7 w 104"/>
                  <a:gd name="T15" fmla="*/ 0 h 211"/>
                  <a:gd name="T16" fmla="*/ 0 w 104"/>
                  <a:gd name="T17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11">
                    <a:moveTo>
                      <a:pt x="0" y="7"/>
                    </a:moveTo>
                    <a:lnTo>
                      <a:pt x="91" y="111"/>
                    </a:lnTo>
                    <a:lnTo>
                      <a:pt x="69" y="171"/>
                    </a:lnTo>
                    <a:lnTo>
                      <a:pt x="97" y="211"/>
                    </a:lnTo>
                    <a:lnTo>
                      <a:pt x="104" y="206"/>
                    </a:lnTo>
                    <a:lnTo>
                      <a:pt x="80" y="170"/>
                    </a:lnTo>
                    <a:lnTo>
                      <a:pt x="101" y="108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9"/>
              <p:cNvSpPr>
                <a:spLocks/>
              </p:cNvSpPr>
              <p:nvPr/>
            </p:nvSpPr>
            <p:spPr bwMode="auto">
              <a:xfrm>
                <a:off x="5897561" y="4745035"/>
                <a:ext cx="1725985" cy="528771"/>
              </a:xfrm>
              <a:custGeom>
                <a:avLst/>
                <a:gdLst>
                  <a:gd name="T0" fmla="*/ 1395 w 1759"/>
                  <a:gd name="T1" fmla="*/ 557 h 671"/>
                  <a:gd name="T2" fmla="*/ 1443 w 1759"/>
                  <a:gd name="T3" fmla="*/ 589 h 671"/>
                  <a:gd name="T4" fmla="*/ 1530 w 1759"/>
                  <a:gd name="T5" fmla="*/ 611 h 671"/>
                  <a:gd name="T6" fmla="*/ 1583 w 1759"/>
                  <a:gd name="T7" fmla="*/ 615 h 671"/>
                  <a:gd name="T8" fmla="*/ 1662 w 1759"/>
                  <a:gd name="T9" fmla="*/ 671 h 671"/>
                  <a:gd name="T10" fmla="*/ 1704 w 1759"/>
                  <a:gd name="T11" fmla="*/ 590 h 671"/>
                  <a:gd name="T12" fmla="*/ 1734 w 1759"/>
                  <a:gd name="T13" fmla="*/ 563 h 671"/>
                  <a:gd name="T14" fmla="*/ 1759 w 1759"/>
                  <a:gd name="T15" fmla="*/ 482 h 671"/>
                  <a:gd name="T16" fmla="*/ 1651 w 1759"/>
                  <a:gd name="T17" fmla="*/ 414 h 671"/>
                  <a:gd name="T18" fmla="*/ 1565 w 1759"/>
                  <a:gd name="T19" fmla="*/ 409 h 671"/>
                  <a:gd name="T20" fmla="*/ 1450 w 1759"/>
                  <a:gd name="T21" fmla="*/ 419 h 671"/>
                  <a:gd name="T22" fmla="*/ 1410 w 1759"/>
                  <a:gd name="T23" fmla="*/ 442 h 671"/>
                  <a:gd name="T24" fmla="*/ 1363 w 1759"/>
                  <a:gd name="T25" fmla="*/ 391 h 671"/>
                  <a:gd name="T26" fmla="*/ 1368 w 1759"/>
                  <a:gd name="T27" fmla="*/ 359 h 671"/>
                  <a:gd name="T28" fmla="*/ 1353 w 1759"/>
                  <a:gd name="T29" fmla="*/ 324 h 671"/>
                  <a:gd name="T30" fmla="*/ 1248 w 1759"/>
                  <a:gd name="T31" fmla="*/ 315 h 671"/>
                  <a:gd name="T32" fmla="*/ 1087 w 1759"/>
                  <a:gd name="T33" fmla="*/ 323 h 671"/>
                  <a:gd name="T34" fmla="*/ 1022 w 1759"/>
                  <a:gd name="T35" fmla="*/ 287 h 671"/>
                  <a:gd name="T36" fmla="*/ 870 w 1759"/>
                  <a:gd name="T37" fmla="*/ 276 h 671"/>
                  <a:gd name="T38" fmla="*/ 790 w 1759"/>
                  <a:gd name="T39" fmla="*/ 245 h 671"/>
                  <a:gd name="T40" fmla="*/ 720 w 1759"/>
                  <a:gd name="T41" fmla="*/ 217 h 671"/>
                  <a:gd name="T42" fmla="*/ 652 w 1759"/>
                  <a:gd name="T43" fmla="*/ 144 h 671"/>
                  <a:gd name="T44" fmla="*/ 562 w 1759"/>
                  <a:gd name="T45" fmla="*/ 99 h 671"/>
                  <a:gd name="T46" fmla="*/ 423 w 1759"/>
                  <a:gd name="T47" fmla="*/ 56 h 671"/>
                  <a:gd name="T48" fmla="*/ 337 w 1759"/>
                  <a:gd name="T49" fmla="*/ 56 h 671"/>
                  <a:gd name="T50" fmla="*/ 231 w 1759"/>
                  <a:gd name="T51" fmla="*/ 10 h 671"/>
                  <a:gd name="T52" fmla="*/ 173 w 1759"/>
                  <a:gd name="T53" fmla="*/ 0 h 671"/>
                  <a:gd name="T54" fmla="*/ 105 w 1759"/>
                  <a:gd name="T55" fmla="*/ 0 h 671"/>
                  <a:gd name="T56" fmla="*/ 58 w 1759"/>
                  <a:gd name="T57" fmla="*/ 18 h 671"/>
                  <a:gd name="T58" fmla="*/ 1 w 1759"/>
                  <a:gd name="T59" fmla="*/ 14 h 671"/>
                  <a:gd name="T60" fmla="*/ 0 w 1759"/>
                  <a:gd name="T61" fmla="*/ 24 h 671"/>
                  <a:gd name="T62" fmla="*/ 61 w 1759"/>
                  <a:gd name="T63" fmla="*/ 28 h 671"/>
                  <a:gd name="T64" fmla="*/ 106 w 1759"/>
                  <a:gd name="T65" fmla="*/ 10 h 671"/>
                  <a:gd name="T66" fmla="*/ 172 w 1759"/>
                  <a:gd name="T67" fmla="*/ 10 h 671"/>
                  <a:gd name="T68" fmla="*/ 228 w 1759"/>
                  <a:gd name="T69" fmla="*/ 18 h 671"/>
                  <a:gd name="T70" fmla="*/ 335 w 1759"/>
                  <a:gd name="T71" fmla="*/ 66 h 671"/>
                  <a:gd name="T72" fmla="*/ 422 w 1759"/>
                  <a:gd name="T73" fmla="*/ 66 h 671"/>
                  <a:gd name="T74" fmla="*/ 558 w 1759"/>
                  <a:gd name="T75" fmla="*/ 107 h 671"/>
                  <a:gd name="T76" fmla="*/ 646 w 1759"/>
                  <a:gd name="T77" fmla="*/ 153 h 671"/>
                  <a:gd name="T78" fmla="*/ 715 w 1759"/>
                  <a:gd name="T79" fmla="*/ 225 h 671"/>
                  <a:gd name="T80" fmla="*/ 788 w 1759"/>
                  <a:gd name="T81" fmla="*/ 253 h 671"/>
                  <a:gd name="T82" fmla="*/ 868 w 1759"/>
                  <a:gd name="T83" fmla="*/ 285 h 671"/>
                  <a:gd name="T84" fmla="*/ 1019 w 1759"/>
                  <a:gd name="T85" fmla="*/ 297 h 671"/>
                  <a:gd name="T86" fmla="*/ 1085 w 1759"/>
                  <a:gd name="T87" fmla="*/ 333 h 671"/>
                  <a:gd name="T88" fmla="*/ 1248 w 1759"/>
                  <a:gd name="T89" fmla="*/ 324 h 671"/>
                  <a:gd name="T90" fmla="*/ 1347 w 1759"/>
                  <a:gd name="T91" fmla="*/ 333 h 671"/>
                  <a:gd name="T92" fmla="*/ 1358 w 1759"/>
                  <a:gd name="T93" fmla="*/ 360 h 671"/>
                  <a:gd name="T94" fmla="*/ 1352 w 1759"/>
                  <a:gd name="T95" fmla="*/ 394 h 671"/>
                  <a:gd name="T96" fmla="*/ 1408 w 1759"/>
                  <a:gd name="T97" fmla="*/ 456 h 671"/>
                  <a:gd name="T98" fmla="*/ 1453 w 1759"/>
                  <a:gd name="T99" fmla="*/ 428 h 671"/>
                  <a:gd name="T100" fmla="*/ 1565 w 1759"/>
                  <a:gd name="T101" fmla="*/ 419 h 671"/>
                  <a:gd name="T102" fmla="*/ 1648 w 1759"/>
                  <a:gd name="T103" fmla="*/ 423 h 671"/>
                  <a:gd name="T104" fmla="*/ 1748 w 1759"/>
                  <a:gd name="T105" fmla="*/ 485 h 671"/>
                  <a:gd name="T106" fmla="*/ 1725 w 1759"/>
                  <a:gd name="T107" fmla="*/ 558 h 671"/>
                  <a:gd name="T108" fmla="*/ 1697 w 1759"/>
                  <a:gd name="T109" fmla="*/ 584 h 671"/>
                  <a:gd name="T110" fmla="*/ 1658 w 1759"/>
                  <a:gd name="T111" fmla="*/ 657 h 671"/>
                  <a:gd name="T112" fmla="*/ 1587 w 1759"/>
                  <a:gd name="T113" fmla="*/ 606 h 671"/>
                  <a:gd name="T114" fmla="*/ 1531 w 1759"/>
                  <a:gd name="T115" fmla="*/ 601 h 671"/>
                  <a:gd name="T116" fmla="*/ 1447 w 1759"/>
                  <a:gd name="T117" fmla="*/ 581 h 671"/>
                  <a:gd name="T118" fmla="*/ 1400 w 1759"/>
                  <a:gd name="T119" fmla="*/ 549 h 671"/>
                  <a:gd name="T120" fmla="*/ 1395 w 1759"/>
                  <a:gd name="T121" fmla="*/ 557 h 671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426 w 10000"/>
                  <a:gd name="connsiteY55" fmla="*/ 9791 h 10000"/>
                  <a:gd name="connsiteX56" fmla="*/ 9022 w 10000"/>
                  <a:gd name="connsiteY56" fmla="*/ 9031 h 10000"/>
                  <a:gd name="connsiteX57" fmla="*/ 8704 w 10000"/>
                  <a:gd name="connsiteY57" fmla="*/ 8957 h 10000"/>
                  <a:gd name="connsiteX58" fmla="*/ 8226 w 10000"/>
                  <a:gd name="connsiteY58" fmla="*/ 8659 h 10000"/>
                  <a:gd name="connsiteX59" fmla="*/ 7959 w 10000"/>
                  <a:gd name="connsiteY59" fmla="*/ 8182 h 10000"/>
                  <a:gd name="connsiteX60" fmla="*/ 7931 w 10000"/>
                  <a:gd name="connsiteY60" fmla="*/ 8301 h 10000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022 w 10000"/>
                  <a:gd name="connsiteY55" fmla="*/ 9031 h 10000"/>
                  <a:gd name="connsiteX56" fmla="*/ 8704 w 10000"/>
                  <a:gd name="connsiteY56" fmla="*/ 8957 h 10000"/>
                  <a:gd name="connsiteX57" fmla="*/ 8226 w 10000"/>
                  <a:gd name="connsiteY57" fmla="*/ 8659 h 10000"/>
                  <a:gd name="connsiteX58" fmla="*/ 7959 w 10000"/>
                  <a:gd name="connsiteY58" fmla="*/ 8182 h 10000"/>
                  <a:gd name="connsiteX59" fmla="*/ 7931 w 10000"/>
                  <a:gd name="connsiteY59" fmla="*/ 8301 h 10000"/>
                  <a:gd name="connsiteX0" fmla="*/ 7931 w 10000"/>
                  <a:gd name="connsiteY0" fmla="*/ 8301 h 9165"/>
                  <a:gd name="connsiteX1" fmla="*/ 8204 w 10000"/>
                  <a:gd name="connsiteY1" fmla="*/ 8778 h 9165"/>
                  <a:gd name="connsiteX2" fmla="*/ 8698 w 10000"/>
                  <a:gd name="connsiteY2" fmla="*/ 9106 h 9165"/>
                  <a:gd name="connsiteX3" fmla="*/ 8999 w 10000"/>
                  <a:gd name="connsiteY3" fmla="*/ 9165 h 9165"/>
                  <a:gd name="connsiteX4" fmla="*/ 9687 w 10000"/>
                  <a:gd name="connsiteY4" fmla="*/ 8793 h 9165"/>
                  <a:gd name="connsiteX5" fmla="*/ 9858 w 10000"/>
                  <a:gd name="connsiteY5" fmla="*/ 8390 h 9165"/>
                  <a:gd name="connsiteX6" fmla="*/ 10000 w 10000"/>
                  <a:gd name="connsiteY6" fmla="*/ 7183 h 9165"/>
                  <a:gd name="connsiteX7" fmla="*/ 9386 w 10000"/>
                  <a:gd name="connsiteY7" fmla="*/ 6170 h 9165"/>
                  <a:gd name="connsiteX8" fmla="*/ 8897 w 10000"/>
                  <a:gd name="connsiteY8" fmla="*/ 6095 h 9165"/>
                  <a:gd name="connsiteX9" fmla="*/ 8243 w 10000"/>
                  <a:gd name="connsiteY9" fmla="*/ 6244 h 9165"/>
                  <a:gd name="connsiteX10" fmla="*/ 8016 w 10000"/>
                  <a:gd name="connsiteY10" fmla="*/ 6587 h 9165"/>
                  <a:gd name="connsiteX11" fmla="*/ 7749 w 10000"/>
                  <a:gd name="connsiteY11" fmla="*/ 5827 h 9165"/>
                  <a:gd name="connsiteX12" fmla="*/ 7777 w 10000"/>
                  <a:gd name="connsiteY12" fmla="*/ 5350 h 9165"/>
                  <a:gd name="connsiteX13" fmla="*/ 7692 w 10000"/>
                  <a:gd name="connsiteY13" fmla="*/ 4829 h 9165"/>
                  <a:gd name="connsiteX14" fmla="*/ 7095 w 10000"/>
                  <a:gd name="connsiteY14" fmla="*/ 4694 h 9165"/>
                  <a:gd name="connsiteX15" fmla="*/ 6180 w 10000"/>
                  <a:gd name="connsiteY15" fmla="*/ 4814 h 9165"/>
                  <a:gd name="connsiteX16" fmla="*/ 5810 w 10000"/>
                  <a:gd name="connsiteY16" fmla="*/ 4277 h 9165"/>
                  <a:gd name="connsiteX17" fmla="*/ 4946 w 10000"/>
                  <a:gd name="connsiteY17" fmla="*/ 4113 h 9165"/>
                  <a:gd name="connsiteX18" fmla="*/ 4491 w 10000"/>
                  <a:gd name="connsiteY18" fmla="*/ 3651 h 9165"/>
                  <a:gd name="connsiteX19" fmla="*/ 4093 w 10000"/>
                  <a:gd name="connsiteY19" fmla="*/ 3234 h 9165"/>
                  <a:gd name="connsiteX20" fmla="*/ 3707 w 10000"/>
                  <a:gd name="connsiteY20" fmla="*/ 2146 h 9165"/>
                  <a:gd name="connsiteX21" fmla="*/ 3195 w 10000"/>
                  <a:gd name="connsiteY21" fmla="*/ 1475 h 9165"/>
                  <a:gd name="connsiteX22" fmla="*/ 2405 w 10000"/>
                  <a:gd name="connsiteY22" fmla="*/ 835 h 9165"/>
                  <a:gd name="connsiteX23" fmla="*/ 1916 w 10000"/>
                  <a:gd name="connsiteY23" fmla="*/ 835 h 9165"/>
                  <a:gd name="connsiteX24" fmla="*/ 1313 w 10000"/>
                  <a:gd name="connsiteY24" fmla="*/ 149 h 9165"/>
                  <a:gd name="connsiteX25" fmla="*/ 984 w 10000"/>
                  <a:gd name="connsiteY25" fmla="*/ 0 h 9165"/>
                  <a:gd name="connsiteX26" fmla="*/ 597 w 10000"/>
                  <a:gd name="connsiteY26" fmla="*/ 0 h 9165"/>
                  <a:gd name="connsiteX27" fmla="*/ 330 w 10000"/>
                  <a:gd name="connsiteY27" fmla="*/ 268 h 9165"/>
                  <a:gd name="connsiteX28" fmla="*/ 6 w 10000"/>
                  <a:gd name="connsiteY28" fmla="*/ 209 h 9165"/>
                  <a:gd name="connsiteX29" fmla="*/ 0 w 10000"/>
                  <a:gd name="connsiteY29" fmla="*/ 358 h 9165"/>
                  <a:gd name="connsiteX30" fmla="*/ 347 w 10000"/>
                  <a:gd name="connsiteY30" fmla="*/ 417 h 9165"/>
                  <a:gd name="connsiteX31" fmla="*/ 603 w 10000"/>
                  <a:gd name="connsiteY31" fmla="*/ 149 h 9165"/>
                  <a:gd name="connsiteX32" fmla="*/ 978 w 10000"/>
                  <a:gd name="connsiteY32" fmla="*/ 149 h 9165"/>
                  <a:gd name="connsiteX33" fmla="*/ 1296 w 10000"/>
                  <a:gd name="connsiteY33" fmla="*/ 268 h 9165"/>
                  <a:gd name="connsiteX34" fmla="*/ 1904 w 10000"/>
                  <a:gd name="connsiteY34" fmla="*/ 984 h 9165"/>
                  <a:gd name="connsiteX35" fmla="*/ 2399 w 10000"/>
                  <a:gd name="connsiteY35" fmla="*/ 984 h 9165"/>
                  <a:gd name="connsiteX36" fmla="*/ 3172 w 10000"/>
                  <a:gd name="connsiteY36" fmla="*/ 1595 h 9165"/>
                  <a:gd name="connsiteX37" fmla="*/ 3673 w 10000"/>
                  <a:gd name="connsiteY37" fmla="*/ 2280 h 9165"/>
                  <a:gd name="connsiteX38" fmla="*/ 4065 w 10000"/>
                  <a:gd name="connsiteY38" fmla="*/ 3353 h 9165"/>
                  <a:gd name="connsiteX39" fmla="*/ 4480 w 10000"/>
                  <a:gd name="connsiteY39" fmla="*/ 3770 h 9165"/>
                  <a:gd name="connsiteX40" fmla="*/ 4935 w 10000"/>
                  <a:gd name="connsiteY40" fmla="*/ 4247 h 9165"/>
                  <a:gd name="connsiteX41" fmla="*/ 5793 w 10000"/>
                  <a:gd name="connsiteY41" fmla="*/ 4426 h 9165"/>
                  <a:gd name="connsiteX42" fmla="*/ 6168 w 10000"/>
                  <a:gd name="connsiteY42" fmla="*/ 4963 h 9165"/>
                  <a:gd name="connsiteX43" fmla="*/ 7095 w 10000"/>
                  <a:gd name="connsiteY43" fmla="*/ 4829 h 9165"/>
                  <a:gd name="connsiteX44" fmla="*/ 7658 w 10000"/>
                  <a:gd name="connsiteY44" fmla="*/ 4963 h 9165"/>
                  <a:gd name="connsiteX45" fmla="*/ 7720 w 10000"/>
                  <a:gd name="connsiteY45" fmla="*/ 5365 h 9165"/>
                  <a:gd name="connsiteX46" fmla="*/ 7686 w 10000"/>
                  <a:gd name="connsiteY46" fmla="*/ 5872 h 9165"/>
                  <a:gd name="connsiteX47" fmla="*/ 8005 w 10000"/>
                  <a:gd name="connsiteY47" fmla="*/ 6796 h 9165"/>
                  <a:gd name="connsiteX48" fmla="*/ 8260 w 10000"/>
                  <a:gd name="connsiteY48" fmla="*/ 6379 h 9165"/>
                  <a:gd name="connsiteX49" fmla="*/ 8897 w 10000"/>
                  <a:gd name="connsiteY49" fmla="*/ 6244 h 9165"/>
                  <a:gd name="connsiteX50" fmla="*/ 9369 w 10000"/>
                  <a:gd name="connsiteY50" fmla="*/ 6304 h 9165"/>
                  <a:gd name="connsiteX51" fmla="*/ 9937 w 10000"/>
                  <a:gd name="connsiteY51" fmla="*/ 7228 h 9165"/>
                  <a:gd name="connsiteX52" fmla="*/ 9807 w 10000"/>
                  <a:gd name="connsiteY52" fmla="*/ 8316 h 9165"/>
                  <a:gd name="connsiteX53" fmla="*/ 9648 w 10000"/>
                  <a:gd name="connsiteY53" fmla="*/ 8703 h 9165"/>
                  <a:gd name="connsiteX54" fmla="*/ 9022 w 10000"/>
                  <a:gd name="connsiteY54" fmla="*/ 9031 h 9165"/>
                  <a:gd name="connsiteX55" fmla="*/ 8704 w 10000"/>
                  <a:gd name="connsiteY55" fmla="*/ 8957 h 9165"/>
                  <a:gd name="connsiteX56" fmla="*/ 8226 w 10000"/>
                  <a:gd name="connsiteY56" fmla="*/ 8659 h 9165"/>
                  <a:gd name="connsiteX57" fmla="*/ 7959 w 10000"/>
                  <a:gd name="connsiteY57" fmla="*/ 8182 h 9165"/>
                  <a:gd name="connsiteX58" fmla="*/ 7931 w 10000"/>
                  <a:gd name="connsiteY58" fmla="*/ 8301 h 9165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687 w 10000"/>
                  <a:gd name="connsiteY4" fmla="*/ 9594 h 10000"/>
                  <a:gd name="connsiteX5" fmla="*/ 9858 w 10000"/>
                  <a:gd name="connsiteY5" fmla="*/ 9154 h 10000"/>
                  <a:gd name="connsiteX6" fmla="*/ 10000 w 10000"/>
                  <a:gd name="connsiteY6" fmla="*/ 7837 h 10000"/>
                  <a:gd name="connsiteX7" fmla="*/ 9386 w 10000"/>
                  <a:gd name="connsiteY7" fmla="*/ 6732 h 10000"/>
                  <a:gd name="connsiteX8" fmla="*/ 8897 w 10000"/>
                  <a:gd name="connsiteY8" fmla="*/ 6650 h 10000"/>
                  <a:gd name="connsiteX9" fmla="*/ 8243 w 10000"/>
                  <a:gd name="connsiteY9" fmla="*/ 6813 h 10000"/>
                  <a:gd name="connsiteX10" fmla="*/ 8016 w 10000"/>
                  <a:gd name="connsiteY10" fmla="*/ 7187 h 10000"/>
                  <a:gd name="connsiteX11" fmla="*/ 7749 w 10000"/>
                  <a:gd name="connsiteY11" fmla="*/ 6358 h 10000"/>
                  <a:gd name="connsiteX12" fmla="*/ 7777 w 10000"/>
                  <a:gd name="connsiteY12" fmla="*/ 5837 h 10000"/>
                  <a:gd name="connsiteX13" fmla="*/ 7692 w 10000"/>
                  <a:gd name="connsiteY13" fmla="*/ 5269 h 10000"/>
                  <a:gd name="connsiteX14" fmla="*/ 7095 w 10000"/>
                  <a:gd name="connsiteY14" fmla="*/ 5122 h 10000"/>
                  <a:gd name="connsiteX15" fmla="*/ 6180 w 10000"/>
                  <a:gd name="connsiteY15" fmla="*/ 5253 h 10000"/>
                  <a:gd name="connsiteX16" fmla="*/ 5810 w 10000"/>
                  <a:gd name="connsiteY16" fmla="*/ 4667 h 10000"/>
                  <a:gd name="connsiteX17" fmla="*/ 4946 w 10000"/>
                  <a:gd name="connsiteY17" fmla="*/ 4488 h 10000"/>
                  <a:gd name="connsiteX18" fmla="*/ 4491 w 10000"/>
                  <a:gd name="connsiteY18" fmla="*/ 3984 h 10000"/>
                  <a:gd name="connsiteX19" fmla="*/ 4093 w 10000"/>
                  <a:gd name="connsiteY19" fmla="*/ 3529 h 10000"/>
                  <a:gd name="connsiteX20" fmla="*/ 3707 w 10000"/>
                  <a:gd name="connsiteY20" fmla="*/ 2342 h 10000"/>
                  <a:gd name="connsiteX21" fmla="*/ 3195 w 10000"/>
                  <a:gd name="connsiteY21" fmla="*/ 1609 h 10000"/>
                  <a:gd name="connsiteX22" fmla="*/ 2405 w 10000"/>
                  <a:gd name="connsiteY22" fmla="*/ 911 h 10000"/>
                  <a:gd name="connsiteX23" fmla="*/ 1916 w 10000"/>
                  <a:gd name="connsiteY23" fmla="*/ 911 h 10000"/>
                  <a:gd name="connsiteX24" fmla="*/ 1313 w 10000"/>
                  <a:gd name="connsiteY24" fmla="*/ 163 h 10000"/>
                  <a:gd name="connsiteX25" fmla="*/ 984 w 10000"/>
                  <a:gd name="connsiteY25" fmla="*/ 0 h 10000"/>
                  <a:gd name="connsiteX26" fmla="*/ 597 w 10000"/>
                  <a:gd name="connsiteY26" fmla="*/ 0 h 10000"/>
                  <a:gd name="connsiteX27" fmla="*/ 330 w 10000"/>
                  <a:gd name="connsiteY27" fmla="*/ 292 h 10000"/>
                  <a:gd name="connsiteX28" fmla="*/ 6 w 10000"/>
                  <a:gd name="connsiteY28" fmla="*/ 228 h 10000"/>
                  <a:gd name="connsiteX29" fmla="*/ 0 w 10000"/>
                  <a:gd name="connsiteY29" fmla="*/ 391 h 10000"/>
                  <a:gd name="connsiteX30" fmla="*/ 347 w 10000"/>
                  <a:gd name="connsiteY30" fmla="*/ 455 h 10000"/>
                  <a:gd name="connsiteX31" fmla="*/ 603 w 10000"/>
                  <a:gd name="connsiteY31" fmla="*/ 163 h 10000"/>
                  <a:gd name="connsiteX32" fmla="*/ 978 w 10000"/>
                  <a:gd name="connsiteY32" fmla="*/ 163 h 10000"/>
                  <a:gd name="connsiteX33" fmla="*/ 1296 w 10000"/>
                  <a:gd name="connsiteY33" fmla="*/ 292 h 10000"/>
                  <a:gd name="connsiteX34" fmla="*/ 1904 w 10000"/>
                  <a:gd name="connsiteY34" fmla="*/ 1074 h 10000"/>
                  <a:gd name="connsiteX35" fmla="*/ 2399 w 10000"/>
                  <a:gd name="connsiteY35" fmla="*/ 1074 h 10000"/>
                  <a:gd name="connsiteX36" fmla="*/ 3172 w 10000"/>
                  <a:gd name="connsiteY36" fmla="*/ 1740 h 10000"/>
                  <a:gd name="connsiteX37" fmla="*/ 3673 w 10000"/>
                  <a:gd name="connsiteY37" fmla="*/ 2488 h 10000"/>
                  <a:gd name="connsiteX38" fmla="*/ 4065 w 10000"/>
                  <a:gd name="connsiteY38" fmla="*/ 3658 h 10000"/>
                  <a:gd name="connsiteX39" fmla="*/ 4480 w 10000"/>
                  <a:gd name="connsiteY39" fmla="*/ 4113 h 10000"/>
                  <a:gd name="connsiteX40" fmla="*/ 4935 w 10000"/>
                  <a:gd name="connsiteY40" fmla="*/ 4634 h 10000"/>
                  <a:gd name="connsiteX41" fmla="*/ 5793 w 10000"/>
                  <a:gd name="connsiteY41" fmla="*/ 4829 h 10000"/>
                  <a:gd name="connsiteX42" fmla="*/ 6168 w 10000"/>
                  <a:gd name="connsiteY42" fmla="*/ 5415 h 10000"/>
                  <a:gd name="connsiteX43" fmla="*/ 7095 w 10000"/>
                  <a:gd name="connsiteY43" fmla="*/ 5269 h 10000"/>
                  <a:gd name="connsiteX44" fmla="*/ 7658 w 10000"/>
                  <a:gd name="connsiteY44" fmla="*/ 5415 h 10000"/>
                  <a:gd name="connsiteX45" fmla="*/ 7720 w 10000"/>
                  <a:gd name="connsiteY45" fmla="*/ 5854 h 10000"/>
                  <a:gd name="connsiteX46" fmla="*/ 7686 w 10000"/>
                  <a:gd name="connsiteY46" fmla="*/ 6407 h 10000"/>
                  <a:gd name="connsiteX47" fmla="*/ 8005 w 10000"/>
                  <a:gd name="connsiteY47" fmla="*/ 7415 h 10000"/>
                  <a:gd name="connsiteX48" fmla="*/ 8260 w 10000"/>
                  <a:gd name="connsiteY48" fmla="*/ 6960 h 10000"/>
                  <a:gd name="connsiteX49" fmla="*/ 8897 w 10000"/>
                  <a:gd name="connsiteY49" fmla="*/ 6813 h 10000"/>
                  <a:gd name="connsiteX50" fmla="*/ 9369 w 10000"/>
                  <a:gd name="connsiteY50" fmla="*/ 6878 h 10000"/>
                  <a:gd name="connsiteX51" fmla="*/ 9937 w 10000"/>
                  <a:gd name="connsiteY51" fmla="*/ 7887 h 10000"/>
                  <a:gd name="connsiteX52" fmla="*/ 9807 w 10000"/>
                  <a:gd name="connsiteY52" fmla="*/ 9074 h 10000"/>
                  <a:gd name="connsiteX53" fmla="*/ 9022 w 10000"/>
                  <a:gd name="connsiteY53" fmla="*/ 9854 h 10000"/>
                  <a:gd name="connsiteX54" fmla="*/ 8704 w 10000"/>
                  <a:gd name="connsiteY54" fmla="*/ 9773 h 10000"/>
                  <a:gd name="connsiteX55" fmla="*/ 8226 w 10000"/>
                  <a:gd name="connsiteY55" fmla="*/ 9448 h 10000"/>
                  <a:gd name="connsiteX56" fmla="*/ 7959 w 10000"/>
                  <a:gd name="connsiteY56" fmla="*/ 8927 h 10000"/>
                  <a:gd name="connsiteX57" fmla="*/ 7931 w 10000"/>
                  <a:gd name="connsiteY57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807 w 10000"/>
                  <a:gd name="connsiteY51" fmla="*/ 9074 h 10000"/>
                  <a:gd name="connsiteX52" fmla="*/ 9022 w 10000"/>
                  <a:gd name="connsiteY52" fmla="*/ 9854 h 10000"/>
                  <a:gd name="connsiteX53" fmla="*/ 8704 w 10000"/>
                  <a:gd name="connsiteY53" fmla="*/ 9773 h 10000"/>
                  <a:gd name="connsiteX54" fmla="*/ 8226 w 10000"/>
                  <a:gd name="connsiteY54" fmla="*/ 9448 h 10000"/>
                  <a:gd name="connsiteX55" fmla="*/ 7959 w 10000"/>
                  <a:gd name="connsiteY55" fmla="*/ 8927 h 10000"/>
                  <a:gd name="connsiteX56" fmla="*/ 7931 w 10000"/>
                  <a:gd name="connsiteY56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022 w 10000"/>
                  <a:gd name="connsiteY51" fmla="*/ 9854 h 10000"/>
                  <a:gd name="connsiteX52" fmla="*/ 8704 w 10000"/>
                  <a:gd name="connsiteY52" fmla="*/ 9773 h 10000"/>
                  <a:gd name="connsiteX53" fmla="*/ 8226 w 10000"/>
                  <a:gd name="connsiteY53" fmla="*/ 9448 h 10000"/>
                  <a:gd name="connsiteX54" fmla="*/ 7959 w 10000"/>
                  <a:gd name="connsiteY54" fmla="*/ 8927 h 10000"/>
                  <a:gd name="connsiteX55" fmla="*/ 7931 w 10000"/>
                  <a:gd name="connsiteY55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937 w 10000"/>
                  <a:gd name="connsiteY49" fmla="*/ 7887 h 10000"/>
                  <a:gd name="connsiteX50" fmla="*/ 9022 w 10000"/>
                  <a:gd name="connsiteY50" fmla="*/ 9854 h 10000"/>
                  <a:gd name="connsiteX51" fmla="*/ 8704 w 10000"/>
                  <a:gd name="connsiteY51" fmla="*/ 9773 h 10000"/>
                  <a:gd name="connsiteX52" fmla="*/ 8226 w 10000"/>
                  <a:gd name="connsiteY52" fmla="*/ 9448 h 10000"/>
                  <a:gd name="connsiteX53" fmla="*/ 7959 w 10000"/>
                  <a:gd name="connsiteY53" fmla="*/ 8927 h 10000"/>
                  <a:gd name="connsiteX54" fmla="*/ 7931 w 10000"/>
                  <a:gd name="connsiteY54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022 w 10000"/>
                  <a:gd name="connsiteY49" fmla="*/ 9854 h 10000"/>
                  <a:gd name="connsiteX50" fmla="*/ 8704 w 10000"/>
                  <a:gd name="connsiteY50" fmla="*/ 9773 h 10000"/>
                  <a:gd name="connsiteX51" fmla="*/ 8226 w 10000"/>
                  <a:gd name="connsiteY51" fmla="*/ 9448 h 10000"/>
                  <a:gd name="connsiteX52" fmla="*/ 7959 w 10000"/>
                  <a:gd name="connsiteY52" fmla="*/ 8927 h 10000"/>
                  <a:gd name="connsiteX53" fmla="*/ 7931 w 10000"/>
                  <a:gd name="connsiteY53" fmla="*/ 9057 h 10000"/>
                  <a:gd name="connsiteX0" fmla="*/ 7931 w 9386"/>
                  <a:gd name="connsiteY0" fmla="*/ 9057 h 10000"/>
                  <a:gd name="connsiteX1" fmla="*/ 8204 w 9386"/>
                  <a:gd name="connsiteY1" fmla="*/ 9578 h 10000"/>
                  <a:gd name="connsiteX2" fmla="*/ 8698 w 9386"/>
                  <a:gd name="connsiteY2" fmla="*/ 9936 h 10000"/>
                  <a:gd name="connsiteX3" fmla="*/ 8999 w 9386"/>
                  <a:gd name="connsiteY3" fmla="*/ 10000 h 10000"/>
                  <a:gd name="connsiteX4" fmla="*/ 9386 w 9386"/>
                  <a:gd name="connsiteY4" fmla="*/ 6732 h 10000"/>
                  <a:gd name="connsiteX5" fmla="*/ 8897 w 9386"/>
                  <a:gd name="connsiteY5" fmla="*/ 6650 h 10000"/>
                  <a:gd name="connsiteX6" fmla="*/ 8243 w 9386"/>
                  <a:gd name="connsiteY6" fmla="*/ 6813 h 10000"/>
                  <a:gd name="connsiteX7" fmla="*/ 8016 w 9386"/>
                  <a:gd name="connsiteY7" fmla="*/ 7187 h 10000"/>
                  <a:gd name="connsiteX8" fmla="*/ 7749 w 9386"/>
                  <a:gd name="connsiteY8" fmla="*/ 6358 h 10000"/>
                  <a:gd name="connsiteX9" fmla="*/ 7777 w 9386"/>
                  <a:gd name="connsiteY9" fmla="*/ 5837 h 10000"/>
                  <a:gd name="connsiteX10" fmla="*/ 7692 w 9386"/>
                  <a:gd name="connsiteY10" fmla="*/ 5269 h 10000"/>
                  <a:gd name="connsiteX11" fmla="*/ 7095 w 9386"/>
                  <a:gd name="connsiteY11" fmla="*/ 5122 h 10000"/>
                  <a:gd name="connsiteX12" fmla="*/ 6180 w 9386"/>
                  <a:gd name="connsiteY12" fmla="*/ 5253 h 10000"/>
                  <a:gd name="connsiteX13" fmla="*/ 5810 w 9386"/>
                  <a:gd name="connsiteY13" fmla="*/ 4667 h 10000"/>
                  <a:gd name="connsiteX14" fmla="*/ 4946 w 9386"/>
                  <a:gd name="connsiteY14" fmla="*/ 4488 h 10000"/>
                  <a:gd name="connsiteX15" fmla="*/ 4491 w 9386"/>
                  <a:gd name="connsiteY15" fmla="*/ 3984 h 10000"/>
                  <a:gd name="connsiteX16" fmla="*/ 4093 w 9386"/>
                  <a:gd name="connsiteY16" fmla="*/ 3529 h 10000"/>
                  <a:gd name="connsiteX17" fmla="*/ 3707 w 9386"/>
                  <a:gd name="connsiteY17" fmla="*/ 2342 h 10000"/>
                  <a:gd name="connsiteX18" fmla="*/ 3195 w 9386"/>
                  <a:gd name="connsiteY18" fmla="*/ 1609 h 10000"/>
                  <a:gd name="connsiteX19" fmla="*/ 2405 w 9386"/>
                  <a:gd name="connsiteY19" fmla="*/ 911 h 10000"/>
                  <a:gd name="connsiteX20" fmla="*/ 1916 w 9386"/>
                  <a:gd name="connsiteY20" fmla="*/ 911 h 10000"/>
                  <a:gd name="connsiteX21" fmla="*/ 1313 w 9386"/>
                  <a:gd name="connsiteY21" fmla="*/ 163 h 10000"/>
                  <a:gd name="connsiteX22" fmla="*/ 984 w 9386"/>
                  <a:gd name="connsiteY22" fmla="*/ 0 h 10000"/>
                  <a:gd name="connsiteX23" fmla="*/ 597 w 9386"/>
                  <a:gd name="connsiteY23" fmla="*/ 0 h 10000"/>
                  <a:gd name="connsiteX24" fmla="*/ 330 w 9386"/>
                  <a:gd name="connsiteY24" fmla="*/ 292 h 10000"/>
                  <a:gd name="connsiteX25" fmla="*/ 6 w 9386"/>
                  <a:gd name="connsiteY25" fmla="*/ 228 h 10000"/>
                  <a:gd name="connsiteX26" fmla="*/ 0 w 9386"/>
                  <a:gd name="connsiteY26" fmla="*/ 391 h 10000"/>
                  <a:gd name="connsiteX27" fmla="*/ 347 w 9386"/>
                  <a:gd name="connsiteY27" fmla="*/ 455 h 10000"/>
                  <a:gd name="connsiteX28" fmla="*/ 603 w 9386"/>
                  <a:gd name="connsiteY28" fmla="*/ 163 h 10000"/>
                  <a:gd name="connsiteX29" fmla="*/ 978 w 9386"/>
                  <a:gd name="connsiteY29" fmla="*/ 163 h 10000"/>
                  <a:gd name="connsiteX30" fmla="*/ 1296 w 9386"/>
                  <a:gd name="connsiteY30" fmla="*/ 292 h 10000"/>
                  <a:gd name="connsiteX31" fmla="*/ 1904 w 9386"/>
                  <a:gd name="connsiteY31" fmla="*/ 1074 h 10000"/>
                  <a:gd name="connsiteX32" fmla="*/ 2399 w 9386"/>
                  <a:gd name="connsiteY32" fmla="*/ 1074 h 10000"/>
                  <a:gd name="connsiteX33" fmla="*/ 3172 w 9386"/>
                  <a:gd name="connsiteY33" fmla="*/ 1740 h 10000"/>
                  <a:gd name="connsiteX34" fmla="*/ 3673 w 9386"/>
                  <a:gd name="connsiteY34" fmla="*/ 2488 h 10000"/>
                  <a:gd name="connsiteX35" fmla="*/ 4065 w 9386"/>
                  <a:gd name="connsiteY35" fmla="*/ 3658 h 10000"/>
                  <a:gd name="connsiteX36" fmla="*/ 4480 w 9386"/>
                  <a:gd name="connsiteY36" fmla="*/ 4113 h 10000"/>
                  <a:gd name="connsiteX37" fmla="*/ 4935 w 9386"/>
                  <a:gd name="connsiteY37" fmla="*/ 4634 h 10000"/>
                  <a:gd name="connsiteX38" fmla="*/ 5793 w 9386"/>
                  <a:gd name="connsiteY38" fmla="*/ 4829 h 10000"/>
                  <a:gd name="connsiteX39" fmla="*/ 6168 w 9386"/>
                  <a:gd name="connsiteY39" fmla="*/ 5415 h 10000"/>
                  <a:gd name="connsiteX40" fmla="*/ 7095 w 9386"/>
                  <a:gd name="connsiteY40" fmla="*/ 5269 h 10000"/>
                  <a:gd name="connsiteX41" fmla="*/ 7658 w 9386"/>
                  <a:gd name="connsiteY41" fmla="*/ 5415 h 10000"/>
                  <a:gd name="connsiteX42" fmla="*/ 7720 w 9386"/>
                  <a:gd name="connsiteY42" fmla="*/ 5854 h 10000"/>
                  <a:gd name="connsiteX43" fmla="*/ 7686 w 9386"/>
                  <a:gd name="connsiteY43" fmla="*/ 6407 h 10000"/>
                  <a:gd name="connsiteX44" fmla="*/ 8005 w 9386"/>
                  <a:gd name="connsiteY44" fmla="*/ 7415 h 10000"/>
                  <a:gd name="connsiteX45" fmla="*/ 8260 w 9386"/>
                  <a:gd name="connsiteY45" fmla="*/ 6960 h 10000"/>
                  <a:gd name="connsiteX46" fmla="*/ 8897 w 9386"/>
                  <a:gd name="connsiteY46" fmla="*/ 6813 h 10000"/>
                  <a:gd name="connsiteX47" fmla="*/ 9369 w 9386"/>
                  <a:gd name="connsiteY47" fmla="*/ 6878 h 10000"/>
                  <a:gd name="connsiteX48" fmla="*/ 9022 w 9386"/>
                  <a:gd name="connsiteY48" fmla="*/ 9854 h 10000"/>
                  <a:gd name="connsiteX49" fmla="*/ 8704 w 9386"/>
                  <a:gd name="connsiteY49" fmla="*/ 9773 h 10000"/>
                  <a:gd name="connsiteX50" fmla="*/ 8226 w 9386"/>
                  <a:gd name="connsiteY50" fmla="*/ 9448 h 10000"/>
                  <a:gd name="connsiteX51" fmla="*/ 7959 w 9386"/>
                  <a:gd name="connsiteY51" fmla="*/ 8927 h 10000"/>
                  <a:gd name="connsiteX52" fmla="*/ 7931 w 9386"/>
                  <a:gd name="connsiteY52" fmla="*/ 9057 h 10000"/>
                  <a:gd name="connsiteX0" fmla="*/ 8450 w 10000"/>
                  <a:gd name="connsiteY0" fmla="*/ 9057 h 10000"/>
                  <a:gd name="connsiteX1" fmla="*/ 8741 w 10000"/>
                  <a:gd name="connsiteY1" fmla="*/ 9578 h 10000"/>
                  <a:gd name="connsiteX2" fmla="*/ 9267 w 10000"/>
                  <a:gd name="connsiteY2" fmla="*/ 9936 h 10000"/>
                  <a:gd name="connsiteX3" fmla="*/ 9588 w 10000"/>
                  <a:gd name="connsiteY3" fmla="*/ 10000 h 10000"/>
                  <a:gd name="connsiteX4" fmla="*/ 10000 w 10000"/>
                  <a:gd name="connsiteY4" fmla="*/ 6732 h 10000"/>
                  <a:gd name="connsiteX5" fmla="*/ 9479 w 10000"/>
                  <a:gd name="connsiteY5" fmla="*/ 6650 h 10000"/>
                  <a:gd name="connsiteX6" fmla="*/ 8782 w 10000"/>
                  <a:gd name="connsiteY6" fmla="*/ 6813 h 10000"/>
                  <a:gd name="connsiteX7" fmla="*/ 8540 w 10000"/>
                  <a:gd name="connsiteY7" fmla="*/ 7187 h 10000"/>
                  <a:gd name="connsiteX8" fmla="*/ 8256 w 10000"/>
                  <a:gd name="connsiteY8" fmla="*/ 6358 h 10000"/>
                  <a:gd name="connsiteX9" fmla="*/ 8286 w 10000"/>
                  <a:gd name="connsiteY9" fmla="*/ 5837 h 10000"/>
                  <a:gd name="connsiteX10" fmla="*/ 8195 w 10000"/>
                  <a:gd name="connsiteY10" fmla="*/ 5269 h 10000"/>
                  <a:gd name="connsiteX11" fmla="*/ 7559 w 10000"/>
                  <a:gd name="connsiteY11" fmla="*/ 5122 h 10000"/>
                  <a:gd name="connsiteX12" fmla="*/ 6584 w 10000"/>
                  <a:gd name="connsiteY12" fmla="*/ 5253 h 10000"/>
                  <a:gd name="connsiteX13" fmla="*/ 6190 w 10000"/>
                  <a:gd name="connsiteY13" fmla="*/ 4667 h 10000"/>
                  <a:gd name="connsiteX14" fmla="*/ 5270 w 10000"/>
                  <a:gd name="connsiteY14" fmla="*/ 4488 h 10000"/>
                  <a:gd name="connsiteX15" fmla="*/ 4785 w 10000"/>
                  <a:gd name="connsiteY15" fmla="*/ 3984 h 10000"/>
                  <a:gd name="connsiteX16" fmla="*/ 4361 w 10000"/>
                  <a:gd name="connsiteY16" fmla="*/ 3529 h 10000"/>
                  <a:gd name="connsiteX17" fmla="*/ 3949 w 10000"/>
                  <a:gd name="connsiteY17" fmla="*/ 2342 h 10000"/>
                  <a:gd name="connsiteX18" fmla="*/ 3404 w 10000"/>
                  <a:gd name="connsiteY18" fmla="*/ 1609 h 10000"/>
                  <a:gd name="connsiteX19" fmla="*/ 2562 w 10000"/>
                  <a:gd name="connsiteY19" fmla="*/ 911 h 10000"/>
                  <a:gd name="connsiteX20" fmla="*/ 2041 w 10000"/>
                  <a:gd name="connsiteY20" fmla="*/ 911 h 10000"/>
                  <a:gd name="connsiteX21" fmla="*/ 1399 w 10000"/>
                  <a:gd name="connsiteY21" fmla="*/ 163 h 10000"/>
                  <a:gd name="connsiteX22" fmla="*/ 1048 w 10000"/>
                  <a:gd name="connsiteY22" fmla="*/ 0 h 10000"/>
                  <a:gd name="connsiteX23" fmla="*/ 636 w 10000"/>
                  <a:gd name="connsiteY23" fmla="*/ 0 h 10000"/>
                  <a:gd name="connsiteX24" fmla="*/ 352 w 10000"/>
                  <a:gd name="connsiteY24" fmla="*/ 292 h 10000"/>
                  <a:gd name="connsiteX25" fmla="*/ 6 w 10000"/>
                  <a:gd name="connsiteY25" fmla="*/ 228 h 10000"/>
                  <a:gd name="connsiteX26" fmla="*/ 0 w 10000"/>
                  <a:gd name="connsiteY26" fmla="*/ 391 h 10000"/>
                  <a:gd name="connsiteX27" fmla="*/ 370 w 10000"/>
                  <a:gd name="connsiteY27" fmla="*/ 455 h 10000"/>
                  <a:gd name="connsiteX28" fmla="*/ 642 w 10000"/>
                  <a:gd name="connsiteY28" fmla="*/ 163 h 10000"/>
                  <a:gd name="connsiteX29" fmla="*/ 1042 w 10000"/>
                  <a:gd name="connsiteY29" fmla="*/ 163 h 10000"/>
                  <a:gd name="connsiteX30" fmla="*/ 1381 w 10000"/>
                  <a:gd name="connsiteY30" fmla="*/ 292 h 10000"/>
                  <a:gd name="connsiteX31" fmla="*/ 2029 w 10000"/>
                  <a:gd name="connsiteY31" fmla="*/ 1074 h 10000"/>
                  <a:gd name="connsiteX32" fmla="*/ 2556 w 10000"/>
                  <a:gd name="connsiteY32" fmla="*/ 1074 h 10000"/>
                  <a:gd name="connsiteX33" fmla="*/ 3380 w 10000"/>
                  <a:gd name="connsiteY33" fmla="*/ 1740 h 10000"/>
                  <a:gd name="connsiteX34" fmla="*/ 3913 w 10000"/>
                  <a:gd name="connsiteY34" fmla="*/ 2488 h 10000"/>
                  <a:gd name="connsiteX35" fmla="*/ 4331 w 10000"/>
                  <a:gd name="connsiteY35" fmla="*/ 3658 h 10000"/>
                  <a:gd name="connsiteX36" fmla="*/ 4773 w 10000"/>
                  <a:gd name="connsiteY36" fmla="*/ 4113 h 10000"/>
                  <a:gd name="connsiteX37" fmla="*/ 5258 w 10000"/>
                  <a:gd name="connsiteY37" fmla="*/ 4634 h 10000"/>
                  <a:gd name="connsiteX38" fmla="*/ 6172 w 10000"/>
                  <a:gd name="connsiteY38" fmla="*/ 4829 h 10000"/>
                  <a:gd name="connsiteX39" fmla="*/ 6571 w 10000"/>
                  <a:gd name="connsiteY39" fmla="*/ 5415 h 10000"/>
                  <a:gd name="connsiteX40" fmla="*/ 7559 w 10000"/>
                  <a:gd name="connsiteY40" fmla="*/ 5269 h 10000"/>
                  <a:gd name="connsiteX41" fmla="*/ 8159 w 10000"/>
                  <a:gd name="connsiteY41" fmla="*/ 5415 h 10000"/>
                  <a:gd name="connsiteX42" fmla="*/ 8225 w 10000"/>
                  <a:gd name="connsiteY42" fmla="*/ 5854 h 10000"/>
                  <a:gd name="connsiteX43" fmla="*/ 8189 w 10000"/>
                  <a:gd name="connsiteY43" fmla="*/ 6407 h 10000"/>
                  <a:gd name="connsiteX44" fmla="*/ 8529 w 10000"/>
                  <a:gd name="connsiteY44" fmla="*/ 7415 h 10000"/>
                  <a:gd name="connsiteX45" fmla="*/ 8800 w 10000"/>
                  <a:gd name="connsiteY45" fmla="*/ 6960 h 10000"/>
                  <a:gd name="connsiteX46" fmla="*/ 9479 w 10000"/>
                  <a:gd name="connsiteY46" fmla="*/ 6813 h 10000"/>
                  <a:gd name="connsiteX47" fmla="*/ 9982 w 10000"/>
                  <a:gd name="connsiteY47" fmla="*/ 6878 h 10000"/>
                  <a:gd name="connsiteX48" fmla="*/ 9273 w 10000"/>
                  <a:gd name="connsiteY48" fmla="*/ 9773 h 10000"/>
                  <a:gd name="connsiteX49" fmla="*/ 8764 w 10000"/>
                  <a:gd name="connsiteY49" fmla="*/ 9448 h 10000"/>
                  <a:gd name="connsiteX50" fmla="*/ 8480 w 10000"/>
                  <a:gd name="connsiteY50" fmla="*/ 8927 h 10000"/>
                  <a:gd name="connsiteX51" fmla="*/ 8450 w 10000"/>
                  <a:gd name="connsiteY51" fmla="*/ 9057 h 10000"/>
                  <a:gd name="connsiteX0" fmla="*/ 8450 w 10000"/>
                  <a:gd name="connsiteY0" fmla="*/ 9057 h 9936"/>
                  <a:gd name="connsiteX1" fmla="*/ 8741 w 10000"/>
                  <a:gd name="connsiteY1" fmla="*/ 9578 h 9936"/>
                  <a:gd name="connsiteX2" fmla="*/ 9267 w 10000"/>
                  <a:gd name="connsiteY2" fmla="*/ 9936 h 9936"/>
                  <a:gd name="connsiteX3" fmla="*/ 10000 w 10000"/>
                  <a:gd name="connsiteY3" fmla="*/ 6732 h 9936"/>
                  <a:gd name="connsiteX4" fmla="*/ 9479 w 10000"/>
                  <a:gd name="connsiteY4" fmla="*/ 6650 h 9936"/>
                  <a:gd name="connsiteX5" fmla="*/ 8782 w 10000"/>
                  <a:gd name="connsiteY5" fmla="*/ 6813 h 9936"/>
                  <a:gd name="connsiteX6" fmla="*/ 8540 w 10000"/>
                  <a:gd name="connsiteY6" fmla="*/ 7187 h 9936"/>
                  <a:gd name="connsiteX7" fmla="*/ 8256 w 10000"/>
                  <a:gd name="connsiteY7" fmla="*/ 6358 h 9936"/>
                  <a:gd name="connsiteX8" fmla="*/ 8286 w 10000"/>
                  <a:gd name="connsiteY8" fmla="*/ 5837 h 9936"/>
                  <a:gd name="connsiteX9" fmla="*/ 8195 w 10000"/>
                  <a:gd name="connsiteY9" fmla="*/ 5269 h 9936"/>
                  <a:gd name="connsiteX10" fmla="*/ 7559 w 10000"/>
                  <a:gd name="connsiteY10" fmla="*/ 5122 h 9936"/>
                  <a:gd name="connsiteX11" fmla="*/ 6584 w 10000"/>
                  <a:gd name="connsiteY11" fmla="*/ 5253 h 9936"/>
                  <a:gd name="connsiteX12" fmla="*/ 6190 w 10000"/>
                  <a:gd name="connsiteY12" fmla="*/ 4667 h 9936"/>
                  <a:gd name="connsiteX13" fmla="*/ 5270 w 10000"/>
                  <a:gd name="connsiteY13" fmla="*/ 4488 h 9936"/>
                  <a:gd name="connsiteX14" fmla="*/ 4785 w 10000"/>
                  <a:gd name="connsiteY14" fmla="*/ 3984 h 9936"/>
                  <a:gd name="connsiteX15" fmla="*/ 4361 w 10000"/>
                  <a:gd name="connsiteY15" fmla="*/ 3529 h 9936"/>
                  <a:gd name="connsiteX16" fmla="*/ 3949 w 10000"/>
                  <a:gd name="connsiteY16" fmla="*/ 2342 h 9936"/>
                  <a:gd name="connsiteX17" fmla="*/ 3404 w 10000"/>
                  <a:gd name="connsiteY17" fmla="*/ 1609 h 9936"/>
                  <a:gd name="connsiteX18" fmla="*/ 2562 w 10000"/>
                  <a:gd name="connsiteY18" fmla="*/ 911 h 9936"/>
                  <a:gd name="connsiteX19" fmla="*/ 2041 w 10000"/>
                  <a:gd name="connsiteY19" fmla="*/ 911 h 9936"/>
                  <a:gd name="connsiteX20" fmla="*/ 1399 w 10000"/>
                  <a:gd name="connsiteY20" fmla="*/ 163 h 9936"/>
                  <a:gd name="connsiteX21" fmla="*/ 1048 w 10000"/>
                  <a:gd name="connsiteY21" fmla="*/ 0 h 9936"/>
                  <a:gd name="connsiteX22" fmla="*/ 636 w 10000"/>
                  <a:gd name="connsiteY22" fmla="*/ 0 h 9936"/>
                  <a:gd name="connsiteX23" fmla="*/ 352 w 10000"/>
                  <a:gd name="connsiteY23" fmla="*/ 292 h 9936"/>
                  <a:gd name="connsiteX24" fmla="*/ 6 w 10000"/>
                  <a:gd name="connsiteY24" fmla="*/ 228 h 9936"/>
                  <a:gd name="connsiteX25" fmla="*/ 0 w 10000"/>
                  <a:gd name="connsiteY25" fmla="*/ 391 h 9936"/>
                  <a:gd name="connsiteX26" fmla="*/ 370 w 10000"/>
                  <a:gd name="connsiteY26" fmla="*/ 455 h 9936"/>
                  <a:gd name="connsiteX27" fmla="*/ 642 w 10000"/>
                  <a:gd name="connsiteY27" fmla="*/ 163 h 9936"/>
                  <a:gd name="connsiteX28" fmla="*/ 1042 w 10000"/>
                  <a:gd name="connsiteY28" fmla="*/ 163 h 9936"/>
                  <a:gd name="connsiteX29" fmla="*/ 1381 w 10000"/>
                  <a:gd name="connsiteY29" fmla="*/ 292 h 9936"/>
                  <a:gd name="connsiteX30" fmla="*/ 2029 w 10000"/>
                  <a:gd name="connsiteY30" fmla="*/ 1074 h 9936"/>
                  <a:gd name="connsiteX31" fmla="*/ 2556 w 10000"/>
                  <a:gd name="connsiteY31" fmla="*/ 1074 h 9936"/>
                  <a:gd name="connsiteX32" fmla="*/ 3380 w 10000"/>
                  <a:gd name="connsiteY32" fmla="*/ 1740 h 9936"/>
                  <a:gd name="connsiteX33" fmla="*/ 3913 w 10000"/>
                  <a:gd name="connsiteY33" fmla="*/ 2488 h 9936"/>
                  <a:gd name="connsiteX34" fmla="*/ 4331 w 10000"/>
                  <a:gd name="connsiteY34" fmla="*/ 3658 h 9936"/>
                  <a:gd name="connsiteX35" fmla="*/ 4773 w 10000"/>
                  <a:gd name="connsiteY35" fmla="*/ 4113 h 9936"/>
                  <a:gd name="connsiteX36" fmla="*/ 5258 w 10000"/>
                  <a:gd name="connsiteY36" fmla="*/ 4634 h 9936"/>
                  <a:gd name="connsiteX37" fmla="*/ 6172 w 10000"/>
                  <a:gd name="connsiteY37" fmla="*/ 4829 h 9936"/>
                  <a:gd name="connsiteX38" fmla="*/ 6571 w 10000"/>
                  <a:gd name="connsiteY38" fmla="*/ 5415 h 9936"/>
                  <a:gd name="connsiteX39" fmla="*/ 7559 w 10000"/>
                  <a:gd name="connsiteY39" fmla="*/ 5269 h 9936"/>
                  <a:gd name="connsiteX40" fmla="*/ 8159 w 10000"/>
                  <a:gd name="connsiteY40" fmla="*/ 5415 h 9936"/>
                  <a:gd name="connsiteX41" fmla="*/ 8225 w 10000"/>
                  <a:gd name="connsiteY41" fmla="*/ 5854 h 9936"/>
                  <a:gd name="connsiteX42" fmla="*/ 8189 w 10000"/>
                  <a:gd name="connsiteY42" fmla="*/ 6407 h 9936"/>
                  <a:gd name="connsiteX43" fmla="*/ 8529 w 10000"/>
                  <a:gd name="connsiteY43" fmla="*/ 7415 h 9936"/>
                  <a:gd name="connsiteX44" fmla="*/ 8800 w 10000"/>
                  <a:gd name="connsiteY44" fmla="*/ 6960 h 9936"/>
                  <a:gd name="connsiteX45" fmla="*/ 9479 w 10000"/>
                  <a:gd name="connsiteY45" fmla="*/ 6813 h 9936"/>
                  <a:gd name="connsiteX46" fmla="*/ 9982 w 10000"/>
                  <a:gd name="connsiteY46" fmla="*/ 6878 h 9936"/>
                  <a:gd name="connsiteX47" fmla="*/ 9273 w 10000"/>
                  <a:gd name="connsiteY47" fmla="*/ 9773 h 9936"/>
                  <a:gd name="connsiteX48" fmla="*/ 8764 w 10000"/>
                  <a:gd name="connsiteY48" fmla="*/ 9448 h 9936"/>
                  <a:gd name="connsiteX49" fmla="*/ 8480 w 10000"/>
                  <a:gd name="connsiteY49" fmla="*/ 8927 h 9936"/>
                  <a:gd name="connsiteX50" fmla="*/ 8450 w 10000"/>
                  <a:gd name="connsiteY50" fmla="*/ 9057 h 9936"/>
                  <a:gd name="connsiteX0" fmla="*/ 8450 w 10000"/>
                  <a:gd name="connsiteY0" fmla="*/ 9115 h 10000"/>
                  <a:gd name="connsiteX1" fmla="*/ 8741 w 10000"/>
                  <a:gd name="connsiteY1" fmla="*/ 9640 h 10000"/>
                  <a:gd name="connsiteX2" fmla="*/ 9267 w 10000"/>
                  <a:gd name="connsiteY2" fmla="*/ 10000 h 10000"/>
                  <a:gd name="connsiteX3" fmla="*/ 10000 w 10000"/>
                  <a:gd name="connsiteY3" fmla="*/ 6775 h 10000"/>
                  <a:gd name="connsiteX4" fmla="*/ 9479 w 10000"/>
                  <a:gd name="connsiteY4" fmla="*/ 6693 h 10000"/>
                  <a:gd name="connsiteX5" fmla="*/ 8782 w 10000"/>
                  <a:gd name="connsiteY5" fmla="*/ 6857 h 10000"/>
                  <a:gd name="connsiteX6" fmla="*/ 8540 w 10000"/>
                  <a:gd name="connsiteY6" fmla="*/ 7233 h 10000"/>
                  <a:gd name="connsiteX7" fmla="*/ 8256 w 10000"/>
                  <a:gd name="connsiteY7" fmla="*/ 6399 h 10000"/>
                  <a:gd name="connsiteX8" fmla="*/ 8286 w 10000"/>
                  <a:gd name="connsiteY8" fmla="*/ 5875 h 10000"/>
                  <a:gd name="connsiteX9" fmla="*/ 8195 w 10000"/>
                  <a:gd name="connsiteY9" fmla="*/ 5303 h 10000"/>
                  <a:gd name="connsiteX10" fmla="*/ 7559 w 10000"/>
                  <a:gd name="connsiteY10" fmla="*/ 5155 h 10000"/>
                  <a:gd name="connsiteX11" fmla="*/ 6584 w 10000"/>
                  <a:gd name="connsiteY11" fmla="*/ 5287 h 10000"/>
                  <a:gd name="connsiteX12" fmla="*/ 6190 w 10000"/>
                  <a:gd name="connsiteY12" fmla="*/ 4697 h 10000"/>
                  <a:gd name="connsiteX13" fmla="*/ 5270 w 10000"/>
                  <a:gd name="connsiteY13" fmla="*/ 4517 h 10000"/>
                  <a:gd name="connsiteX14" fmla="*/ 4785 w 10000"/>
                  <a:gd name="connsiteY14" fmla="*/ 4010 h 10000"/>
                  <a:gd name="connsiteX15" fmla="*/ 4361 w 10000"/>
                  <a:gd name="connsiteY15" fmla="*/ 3552 h 10000"/>
                  <a:gd name="connsiteX16" fmla="*/ 3949 w 10000"/>
                  <a:gd name="connsiteY16" fmla="*/ 2357 h 10000"/>
                  <a:gd name="connsiteX17" fmla="*/ 3404 w 10000"/>
                  <a:gd name="connsiteY17" fmla="*/ 1619 h 10000"/>
                  <a:gd name="connsiteX18" fmla="*/ 2562 w 10000"/>
                  <a:gd name="connsiteY18" fmla="*/ 917 h 10000"/>
                  <a:gd name="connsiteX19" fmla="*/ 2041 w 10000"/>
                  <a:gd name="connsiteY19" fmla="*/ 917 h 10000"/>
                  <a:gd name="connsiteX20" fmla="*/ 1399 w 10000"/>
                  <a:gd name="connsiteY20" fmla="*/ 164 h 10000"/>
                  <a:gd name="connsiteX21" fmla="*/ 1048 w 10000"/>
                  <a:gd name="connsiteY21" fmla="*/ 0 h 10000"/>
                  <a:gd name="connsiteX22" fmla="*/ 636 w 10000"/>
                  <a:gd name="connsiteY22" fmla="*/ 0 h 10000"/>
                  <a:gd name="connsiteX23" fmla="*/ 352 w 10000"/>
                  <a:gd name="connsiteY23" fmla="*/ 294 h 10000"/>
                  <a:gd name="connsiteX24" fmla="*/ 6 w 10000"/>
                  <a:gd name="connsiteY24" fmla="*/ 229 h 10000"/>
                  <a:gd name="connsiteX25" fmla="*/ 0 w 10000"/>
                  <a:gd name="connsiteY25" fmla="*/ 394 h 10000"/>
                  <a:gd name="connsiteX26" fmla="*/ 370 w 10000"/>
                  <a:gd name="connsiteY26" fmla="*/ 458 h 10000"/>
                  <a:gd name="connsiteX27" fmla="*/ 642 w 10000"/>
                  <a:gd name="connsiteY27" fmla="*/ 164 h 10000"/>
                  <a:gd name="connsiteX28" fmla="*/ 1042 w 10000"/>
                  <a:gd name="connsiteY28" fmla="*/ 164 h 10000"/>
                  <a:gd name="connsiteX29" fmla="*/ 1381 w 10000"/>
                  <a:gd name="connsiteY29" fmla="*/ 294 h 10000"/>
                  <a:gd name="connsiteX30" fmla="*/ 2029 w 10000"/>
                  <a:gd name="connsiteY30" fmla="*/ 1081 h 10000"/>
                  <a:gd name="connsiteX31" fmla="*/ 2556 w 10000"/>
                  <a:gd name="connsiteY31" fmla="*/ 1081 h 10000"/>
                  <a:gd name="connsiteX32" fmla="*/ 3380 w 10000"/>
                  <a:gd name="connsiteY32" fmla="*/ 1751 h 10000"/>
                  <a:gd name="connsiteX33" fmla="*/ 3913 w 10000"/>
                  <a:gd name="connsiteY33" fmla="*/ 2504 h 10000"/>
                  <a:gd name="connsiteX34" fmla="*/ 4331 w 10000"/>
                  <a:gd name="connsiteY34" fmla="*/ 3682 h 10000"/>
                  <a:gd name="connsiteX35" fmla="*/ 4773 w 10000"/>
                  <a:gd name="connsiteY35" fmla="*/ 4139 h 10000"/>
                  <a:gd name="connsiteX36" fmla="*/ 5258 w 10000"/>
                  <a:gd name="connsiteY36" fmla="*/ 4664 h 10000"/>
                  <a:gd name="connsiteX37" fmla="*/ 6172 w 10000"/>
                  <a:gd name="connsiteY37" fmla="*/ 4860 h 10000"/>
                  <a:gd name="connsiteX38" fmla="*/ 6571 w 10000"/>
                  <a:gd name="connsiteY38" fmla="*/ 5450 h 10000"/>
                  <a:gd name="connsiteX39" fmla="*/ 7559 w 10000"/>
                  <a:gd name="connsiteY39" fmla="*/ 5303 h 10000"/>
                  <a:gd name="connsiteX40" fmla="*/ 8159 w 10000"/>
                  <a:gd name="connsiteY40" fmla="*/ 5450 h 10000"/>
                  <a:gd name="connsiteX41" fmla="*/ 8225 w 10000"/>
                  <a:gd name="connsiteY41" fmla="*/ 5892 h 10000"/>
                  <a:gd name="connsiteX42" fmla="*/ 8189 w 10000"/>
                  <a:gd name="connsiteY42" fmla="*/ 6448 h 10000"/>
                  <a:gd name="connsiteX43" fmla="*/ 8529 w 10000"/>
                  <a:gd name="connsiteY43" fmla="*/ 7463 h 10000"/>
                  <a:gd name="connsiteX44" fmla="*/ 8800 w 10000"/>
                  <a:gd name="connsiteY44" fmla="*/ 7005 h 10000"/>
                  <a:gd name="connsiteX45" fmla="*/ 9479 w 10000"/>
                  <a:gd name="connsiteY45" fmla="*/ 6857 h 10000"/>
                  <a:gd name="connsiteX46" fmla="*/ 9273 w 10000"/>
                  <a:gd name="connsiteY46" fmla="*/ 9836 h 10000"/>
                  <a:gd name="connsiteX47" fmla="*/ 8764 w 10000"/>
                  <a:gd name="connsiteY47" fmla="*/ 9509 h 10000"/>
                  <a:gd name="connsiteX48" fmla="*/ 8480 w 10000"/>
                  <a:gd name="connsiteY48" fmla="*/ 8985 h 10000"/>
                  <a:gd name="connsiteX49" fmla="*/ 8450 w 10000"/>
                  <a:gd name="connsiteY49" fmla="*/ 9115 h 10000"/>
                  <a:gd name="connsiteX0" fmla="*/ 8450 w 9479"/>
                  <a:gd name="connsiteY0" fmla="*/ 9115 h 10000"/>
                  <a:gd name="connsiteX1" fmla="*/ 8741 w 9479"/>
                  <a:gd name="connsiteY1" fmla="*/ 9640 h 10000"/>
                  <a:gd name="connsiteX2" fmla="*/ 9267 w 9479"/>
                  <a:gd name="connsiteY2" fmla="*/ 10000 h 10000"/>
                  <a:gd name="connsiteX3" fmla="*/ 9479 w 9479"/>
                  <a:gd name="connsiteY3" fmla="*/ 6693 h 10000"/>
                  <a:gd name="connsiteX4" fmla="*/ 8782 w 9479"/>
                  <a:gd name="connsiteY4" fmla="*/ 6857 h 10000"/>
                  <a:gd name="connsiteX5" fmla="*/ 8540 w 9479"/>
                  <a:gd name="connsiteY5" fmla="*/ 7233 h 10000"/>
                  <a:gd name="connsiteX6" fmla="*/ 8256 w 9479"/>
                  <a:gd name="connsiteY6" fmla="*/ 6399 h 10000"/>
                  <a:gd name="connsiteX7" fmla="*/ 8286 w 9479"/>
                  <a:gd name="connsiteY7" fmla="*/ 5875 h 10000"/>
                  <a:gd name="connsiteX8" fmla="*/ 8195 w 9479"/>
                  <a:gd name="connsiteY8" fmla="*/ 5303 h 10000"/>
                  <a:gd name="connsiteX9" fmla="*/ 7559 w 9479"/>
                  <a:gd name="connsiteY9" fmla="*/ 5155 h 10000"/>
                  <a:gd name="connsiteX10" fmla="*/ 6584 w 9479"/>
                  <a:gd name="connsiteY10" fmla="*/ 5287 h 10000"/>
                  <a:gd name="connsiteX11" fmla="*/ 6190 w 9479"/>
                  <a:gd name="connsiteY11" fmla="*/ 4697 h 10000"/>
                  <a:gd name="connsiteX12" fmla="*/ 5270 w 9479"/>
                  <a:gd name="connsiteY12" fmla="*/ 4517 h 10000"/>
                  <a:gd name="connsiteX13" fmla="*/ 4785 w 9479"/>
                  <a:gd name="connsiteY13" fmla="*/ 4010 h 10000"/>
                  <a:gd name="connsiteX14" fmla="*/ 4361 w 9479"/>
                  <a:gd name="connsiteY14" fmla="*/ 3552 h 10000"/>
                  <a:gd name="connsiteX15" fmla="*/ 3949 w 9479"/>
                  <a:gd name="connsiteY15" fmla="*/ 2357 h 10000"/>
                  <a:gd name="connsiteX16" fmla="*/ 3404 w 9479"/>
                  <a:gd name="connsiteY16" fmla="*/ 1619 h 10000"/>
                  <a:gd name="connsiteX17" fmla="*/ 2562 w 9479"/>
                  <a:gd name="connsiteY17" fmla="*/ 917 h 10000"/>
                  <a:gd name="connsiteX18" fmla="*/ 2041 w 9479"/>
                  <a:gd name="connsiteY18" fmla="*/ 917 h 10000"/>
                  <a:gd name="connsiteX19" fmla="*/ 1399 w 9479"/>
                  <a:gd name="connsiteY19" fmla="*/ 164 h 10000"/>
                  <a:gd name="connsiteX20" fmla="*/ 1048 w 9479"/>
                  <a:gd name="connsiteY20" fmla="*/ 0 h 10000"/>
                  <a:gd name="connsiteX21" fmla="*/ 636 w 9479"/>
                  <a:gd name="connsiteY21" fmla="*/ 0 h 10000"/>
                  <a:gd name="connsiteX22" fmla="*/ 352 w 9479"/>
                  <a:gd name="connsiteY22" fmla="*/ 294 h 10000"/>
                  <a:gd name="connsiteX23" fmla="*/ 6 w 9479"/>
                  <a:gd name="connsiteY23" fmla="*/ 229 h 10000"/>
                  <a:gd name="connsiteX24" fmla="*/ 0 w 9479"/>
                  <a:gd name="connsiteY24" fmla="*/ 394 h 10000"/>
                  <a:gd name="connsiteX25" fmla="*/ 370 w 9479"/>
                  <a:gd name="connsiteY25" fmla="*/ 458 h 10000"/>
                  <a:gd name="connsiteX26" fmla="*/ 642 w 9479"/>
                  <a:gd name="connsiteY26" fmla="*/ 164 h 10000"/>
                  <a:gd name="connsiteX27" fmla="*/ 1042 w 9479"/>
                  <a:gd name="connsiteY27" fmla="*/ 164 h 10000"/>
                  <a:gd name="connsiteX28" fmla="*/ 1381 w 9479"/>
                  <a:gd name="connsiteY28" fmla="*/ 294 h 10000"/>
                  <a:gd name="connsiteX29" fmla="*/ 2029 w 9479"/>
                  <a:gd name="connsiteY29" fmla="*/ 1081 h 10000"/>
                  <a:gd name="connsiteX30" fmla="*/ 2556 w 9479"/>
                  <a:gd name="connsiteY30" fmla="*/ 1081 h 10000"/>
                  <a:gd name="connsiteX31" fmla="*/ 3380 w 9479"/>
                  <a:gd name="connsiteY31" fmla="*/ 1751 h 10000"/>
                  <a:gd name="connsiteX32" fmla="*/ 3913 w 9479"/>
                  <a:gd name="connsiteY32" fmla="*/ 2504 h 10000"/>
                  <a:gd name="connsiteX33" fmla="*/ 4331 w 9479"/>
                  <a:gd name="connsiteY33" fmla="*/ 3682 h 10000"/>
                  <a:gd name="connsiteX34" fmla="*/ 4773 w 9479"/>
                  <a:gd name="connsiteY34" fmla="*/ 4139 h 10000"/>
                  <a:gd name="connsiteX35" fmla="*/ 5258 w 9479"/>
                  <a:gd name="connsiteY35" fmla="*/ 4664 h 10000"/>
                  <a:gd name="connsiteX36" fmla="*/ 6172 w 9479"/>
                  <a:gd name="connsiteY36" fmla="*/ 4860 h 10000"/>
                  <a:gd name="connsiteX37" fmla="*/ 6571 w 9479"/>
                  <a:gd name="connsiteY37" fmla="*/ 5450 h 10000"/>
                  <a:gd name="connsiteX38" fmla="*/ 7559 w 9479"/>
                  <a:gd name="connsiteY38" fmla="*/ 5303 h 10000"/>
                  <a:gd name="connsiteX39" fmla="*/ 8159 w 9479"/>
                  <a:gd name="connsiteY39" fmla="*/ 5450 h 10000"/>
                  <a:gd name="connsiteX40" fmla="*/ 8225 w 9479"/>
                  <a:gd name="connsiteY40" fmla="*/ 5892 h 10000"/>
                  <a:gd name="connsiteX41" fmla="*/ 8189 w 9479"/>
                  <a:gd name="connsiteY41" fmla="*/ 6448 h 10000"/>
                  <a:gd name="connsiteX42" fmla="*/ 8529 w 9479"/>
                  <a:gd name="connsiteY42" fmla="*/ 7463 h 10000"/>
                  <a:gd name="connsiteX43" fmla="*/ 8800 w 9479"/>
                  <a:gd name="connsiteY43" fmla="*/ 7005 h 10000"/>
                  <a:gd name="connsiteX44" fmla="*/ 9479 w 9479"/>
                  <a:gd name="connsiteY44" fmla="*/ 6857 h 10000"/>
                  <a:gd name="connsiteX45" fmla="*/ 9273 w 9479"/>
                  <a:gd name="connsiteY45" fmla="*/ 9836 h 10000"/>
                  <a:gd name="connsiteX46" fmla="*/ 8764 w 9479"/>
                  <a:gd name="connsiteY46" fmla="*/ 9509 h 10000"/>
                  <a:gd name="connsiteX47" fmla="*/ 8480 w 9479"/>
                  <a:gd name="connsiteY47" fmla="*/ 8985 h 10000"/>
                  <a:gd name="connsiteX48" fmla="*/ 8450 w 9479"/>
                  <a:gd name="connsiteY48" fmla="*/ 9115 h 10000"/>
                  <a:gd name="connsiteX0" fmla="*/ 8914 w 10000"/>
                  <a:gd name="connsiteY0" fmla="*/ 9115 h 10000"/>
                  <a:gd name="connsiteX1" fmla="*/ 9221 w 10000"/>
                  <a:gd name="connsiteY1" fmla="*/ 9640 h 10000"/>
                  <a:gd name="connsiteX2" fmla="*/ 9776 w 10000"/>
                  <a:gd name="connsiteY2" fmla="*/ 10000 h 10000"/>
                  <a:gd name="connsiteX3" fmla="*/ 10000 w 10000"/>
                  <a:gd name="connsiteY3" fmla="*/ 6693 h 10000"/>
                  <a:gd name="connsiteX4" fmla="*/ 9265 w 10000"/>
                  <a:gd name="connsiteY4" fmla="*/ 6857 h 10000"/>
                  <a:gd name="connsiteX5" fmla="*/ 9009 w 10000"/>
                  <a:gd name="connsiteY5" fmla="*/ 7233 h 10000"/>
                  <a:gd name="connsiteX6" fmla="*/ 8710 w 10000"/>
                  <a:gd name="connsiteY6" fmla="*/ 6399 h 10000"/>
                  <a:gd name="connsiteX7" fmla="*/ 8741 w 10000"/>
                  <a:gd name="connsiteY7" fmla="*/ 5875 h 10000"/>
                  <a:gd name="connsiteX8" fmla="*/ 8645 w 10000"/>
                  <a:gd name="connsiteY8" fmla="*/ 5303 h 10000"/>
                  <a:gd name="connsiteX9" fmla="*/ 7974 w 10000"/>
                  <a:gd name="connsiteY9" fmla="*/ 5155 h 10000"/>
                  <a:gd name="connsiteX10" fmla="*/ 6946 w 10000"/>
                  <a:gd name="connsiteY10" fmla="*/ 5287 h 10000"/>
                  <a:gd name="connsiteX11" fmla="*/ 6530 w 10000"/>
                  <a:gd name="connsiteY11" fmla="*/ 4697 h 10000"/>
                  <a:gd name="connsiteX12" fmla="*/ 5560 w 10000"/>
                  <a:gd name="connsiteY12" fmla="*/ 4517 h 10000"/>
                  <a:gd name="connsiteX13" fmla="*/ 5048 w 10000"/>
                  <a:gd name="connsiteY13" fmla="*/ 4010 h 10000"/>
                  <a:gd name="connsiteX14" fmla="*/ 4601 w 10000"/>
                  <a:gd name="connsiteY14" fmla="*/ 3552 h 10000"/>
                  <a:gd name="connsiteX15" fmla="*/ 4166 w 10000"/>
                  <a:gd name="connsiteY15" fmla="*/ 2357 h 10000"/>
                  <a:gd name="connsiteX16" fmla="*/ 3591 w 10000"/>
                  <a:gd name="connsiteY16" fmla="*/ 1619 h 10000"/>
                  <a:gd name="connsiteX17" fmla="*/ 2703 w 10000"/>
                  <a:gd name="connsiteY17" fmla="*/ 917 h 10000"/>
                  <a:gd name="connsiteX18" fmla="*/ 2153 w 10000"/>
                  <a:gd name="connsiteY18" fmla="*/ 917 h 10000"/>
                  <a:gd name="connsiteX19" fmla="*/ 1476 w 10000"/>
                  <a:gd name="connsiteY19" fmla="*/ 164 h 10000"/>
                  <a:gd name="connsiteX20" fmla="*/ 1106 w 10000"/>
                  <a:gd name="connsiteY20" fmla="*/ 0 h 10000"/>
                  <a:gd name="connsiteX21" fmla="*/ 671 w 10000"/>
                  <a:gd name="connsiteY21" fmla="*/ 0 h 10000"/>
                  <a:gd name="connsiteX22" fmla="*/ 371 w 10000"/>
                  <a:gd name="connsiteY22" fmla="*/ 294 h 10000"/>
                  <a:gd name="connsiteX23" fmla="*/ 6 w 10000"/>
                  <a:gd name="connsiteY23" fmla="*/ 229 h 10000"/>
                  <a:gd name="connsiteX24" fmla="*/ 0 w 10000"/>
                  <a:gd name="connsiteY24" fmla="*/ 394 h 10000"/>
                  <a:gd name="connsiteX25" fmla="*/ 390 w 10000"/>
                  <a:gd name="connsiteY25" fmla="*/ 458 h 10000"/>
                  <a:gd name="connsiteX26" fmla="*/ 677 w 10000"/>
                  <a:gd name="connsiteY26" fmla="*/ 164 h 10000"/>
                  <a:gd name="connsiteX27" fmla="*/ 1099 w 10000"/>
                  <a:gd name="connsiteY27" fmla="*/ 164 h 10000"/>
                  <a:gd name="connsiteX28" fmla="*/ 1457 w 10000"/>
                  <a:gd name="connsiteY28" fmla="*/ 294 h 10000"/>
                  <a:gd name="connsiteX29" fmla="*/ 2141 w 10000"/>
                  <a:gd name="connsiteY29" fmla="*/ 1081 h 10000"/>
                  <a:gd name="connsiteX30" fmla="*/ 2696 w 10000"/>
                  <a:gd name="connsiteY30" fmla="*/ 1081 h 10000"/>
                  <a:gd name="connsiteX31" fmla="*/ 3566 w 10000"/>
                  <a:gd name="connsiteY31" fmla="*/ 1751 h 10000"/>
                  <a:gd name="connsiteX32" fmla="*/ 4128 w 10000"/>
                  <a:gd name="connsiteY32" fmla="*/ 2504 h 10000"/>
                  <a:gd name="connsiteX33" fmla="*/ 4569 w 10000"/>
                  <a:gd name="connsiteY33" fmla="*/ 3682 h 10000"/>
                  <a:gd name="connsiteX34" fmla="*/ 5035 w 10000"/>
                  <a:gd name="connsiteY34" fmla="*/ 4139 h 10000"/>
                  <a:gd name="connsiteX35" fmla="*/ 5547 w 10000"/>
                  <a:gd name="connsiteY35" fmla="*/ 4664 h 10000"/>
                  <a:gd name="connsiteX36" fmla="*/ 6511 w 10000"/>
                  <a:gd name="connsiteY36" fmla="*/ 4860 h 10000"/>
                  <a:gd name="connsiteX37" fmla="*/ 6932 w 10000"/>
                  <a:gd name="connsiteY37" fmla="*/ 5450 h 10000"/>
                  <a:gd name="connsiteX38" fmla="*/ 7974 w 10000"/>
                  <a:gd name="connsiteY38" fmla="*/ 5303 h 10000"/>
                  <a:gd name="connsiteX39" fmla="*/ 8607 w 10000"/>
                  <a:gd name="connsiteY39" fmla="*/ 5450 h 10000"/>
                  <a:gd name="connsiteX40" fmla="*/ 8677 w 10000"/>
                  <a:gd name="connsiteY40" fmla="*/ 5892 h 10000"/>
                  <a:gd name="connsiteX41" fmla="*/ 8639 w 10000"/>
                  <a:gd name="connsiteY41" fmla="*/ 6448 h 10000"/>
                  <a:gd name="connsiteX42" fmla="*/ 8998 w 10000"/>
                  <a:gd name="connsiteY42" fmla="*/ 7463 h 10000"/>
                  <a:gd name="connsiteX43" fmla="*/ 9284 w 10000"/>
                  <a:gd name="connsiteY43" fmla="*/ 7005 h 10000"/>
                  <a:gd name="connsiteX44" fmla="*/ 10000 w 10000"/>
                  <a:gd name="connsiteY44" fmla="*/ 6857 h 10000"/>
                  <a:gd name="connsiteX45" fmla="*/ 9246 w 10000"/>
                  <a:gd name="connsiteY45" fmla="*/ 9509 h 10000"/>
                  <a:gd name="connsiteX46" fmla="*/ 8946 w 10000"/>
                  <a:gd name="connsiteY46" fmla="*/ 8985 h 10000"/>
                  <a:gd name="connsiteX47" fmla="*/ 8914 w 10000"/>
                  <a:gd name="connsiteY47" fmla="*/ 9115 h 10000"/>
                  <a:gd name="connsiteX0" fmla="*/ 8914 w 10000"/>
                  <a:gd name="connsiteY0" fmla="*/ 9115 h 9640"/>
                  <a:gd name="connsiteX1" fmla="*/ 9221 w 10000"/>
                  <a:gd name="connsiteY1" fmla="*/ 9640 h 9640"/>
                  <a:gd name="connsiteX2" fmla="*/ 10000 w 10000"/>
                  <a:gd name="connsiteY2" fmla="*/ 6693 h 9640"/>
                  <a:gd name="connsiteX3" fmla="*/ 9265 w 10000"/>
                  <a:gd name="connsiteY3" fmla="*/ 6857 h 9640"/>
                  <a:gd name="connsiteX4" fmla="*/ 9009 w 10000"/>
                  <a:gd name="connsiteY4" fmla="*/ 7233 h 9640"/>
                  <a:gd name="connsiteX5" fmla="*/ 8710 w 10000"/>
                  <a:gd name="connsiteY5" fmla="*/ 6399 h 9640"/>
                  <a:gd name="connsiteX6" fmla="*/ 8741 w 10000"/>
                  <a:gd name="connsiteY6" fmla="*/ 5875 h 9640"/>
                  <a:gd name="connsiteX7" fmla="*/ 8645 w 10000"/>
                  <a:gd name="connsiteY7" fmla="*/ 5303 h 9640"/>
                  <a:gd name="connsiteX8" fmla="*/ 7974 w 10000"/>
                  <a:gd name="connsiteY8" fmla="*/ 5155 h 9640"/>
                  <a:gd name="connsiteX9" fmla="*/ 6946 w 10000"/>
                  <a:gd name="connsiteY9" fmla="*/ 5287 h 9640"/>
                  <a:gd name="connsiteX10" fmla="*/ 6530 w 10000"/>
                  <a:gd name="connsiteY10" fmla="*/ 4697 h 9640"/>
                  <a:gd name="connsiteX11" fmla="*/ 5560 w 10000"/>
                  <a:gd name="connsiteY11" fmla="*/ 4517 h 9640"/>
                  <a:gd name="connsiteX12" fmla="*/ 5048 w 10000"/>
                  <a:gd name="connsiteY12" fmla="*/ 4010 h 9640"/>
                  <a:gd name="connsiteX13" fmla="*/ 4601 w 10000"/>
                  <a:gd name="connsiteY13" fmla="*/ 3552 h 9640"/>
                  <a:gd name="connsiteX14" fmla="*/ 4166 w 10000"/>
                  <a:gd name="connsiteY14" fmla="*/ 2357 h 9640"/>
                  <a:gd name="connsiteX15" fmla="*/ 3591 w 10000"/>
                  <a:gd name="connsiteY15" fmla="*/ 1619 h 9640"/>
                  <a:gd name="connsiteX16" fmla="*/ 2703 w 10000"/>
                  <a:gd name="connsiteY16" fmla="*/ 917 h 9640"/>
                  <a:gd name="connsiteX17" fmla="*/ 2153 w 10000"/>
                  <a:gd name="connsiteY17" fmla="*/ 917 h 9640"/>
                  <a:gd name="connsiteX18" fmla="*/ 1476 w 10000"/>
                  <a:gd name="connsiteY18" fmla="*/ 164 h 9640"/>
                  <a:gd name="connsiteX19" fmla="*/ 1106 w 10000"/>
                  <a:gd name="connsiteY19" fmla="*/ 0 h 9640"/>
                  <a:gd name="connsiteX20" fmla="*/ 671 w 10000"/>
                  <a:gd name="connsiteY20" fmla="*/ 0 h 9640"/>
                  <a:gd name="connsiteX21" fmla="*/ 371 w 10000"/>
                  <a:gd name="connsiteY21" fmla="*/ 294 h 9640"/>
                  <a:gd name="connsiteX22" fmla="*/ 6 w 10000"/>
                  <a:gd name="connsiteY22" fmla="*/ 229 h 9640"/>
                  <a:gd name="connsiteX23" fmla="*/ 0 w 10000"/>
                  <a:gd name="connsiteY23" fmla="*/ 394 h 9640"/>
                  <a:gd name="connsiteX24" fmla="*/ 390 w 10000"/>
                  <a:gd name="connsiteY24" fmla="*/ 458 h 9640"/>
                  <a:gd name="connsiteX25" fmla="*/ 677 w 10000"/>
                  <a:gd name="connsiteY25" fmla="*/ 164 h 9640"/>
                  <a:gd name="connsiteX26" fmla="*/ 1099 w 10000"/>
                  <a:gd name="connsiteY26" fmla="*/ 164 h 9640"/>
                  <a:gd name="connsiteX27" fmla="*/ 1457 w 10000"/>
                  <a:gd name="connsiteY27" fmla="*/ 294 h 9640"/>
                  <a:gd name="connsiteX28" fmla="*/ 2141 w 10000"/>
                  <a:gd name="connsiteY28" fmla="*/ 1081 h 9640"/>
                  <a:gd name="connsiteX29" fmla="*/ 2696 w 10000"/>
                  <a:gd name="connsiteY29" fmla="*/ 1081 h 9640"/>
                  <a:gd name="connsiteX30" fmla="*/ 3566 w 10000"/>
                  <a:gd name="connsiteY30" fmla="*/ 1751 h 9640"/>
                  <a:gd name="connsiteX31" fmla="*/ 4128 w 10000"/>
                  <a:gd name="connsiteY31" fmla="*/ 2504 h 9640"/>
                  <a:gd name="connsiteX32" fmla="*/ 4569 w 10000"/>
                  <a:gd name="connsiteY32" fmla="*/ 3682 h 9640"/>
                  <a:gd name="connsiteX33" fmla="*/ 5035 w 10000"/>
                  <a:gd name="connsiteY33" fmla="*/ 4139 h 9640"/>
                  <a:gd name="connsiteX34" fmla="*/ 5547 w 10000"/>
                  <a:gd name="connsiteY34" fmla="*/ 4664 h 9640"/>
                  <a:gd name="connsiteX35" fmla="*/ 6511 w 10000"/>
                  <a:gd name="connsiteY35" fmla="*/ 4860 h 9640"/>
                  <a:gd name="connsiteX36" fmla="*/ 6932 w 10000"/>
                  <a:gd name="connsiteY36" fmla="*/ 5450 h 9640"/>
                  <a:gd name="connsiteX37" fmla="*/ 7974 w 10000"/>
                  <a:gd name="connsiteY37" fmla="*/ 5303 h 9640"/>
                  <a:gd name="connsiteX38" fmla="*/ 8607 w 10000"/>
                  <a:gd name="connsiteY38" fmla="*/ 5450 h 9640"/>
                  <a:gd name="connsiteX39" fmla="*/ 8677 w 10000"/>
                  <a:gd name="connsiteY39" fmla="*/ 5892 h 9640"/>
                  <a:gd name="connsiteX40" fmla="*/ 8639 w 10000"/>
                  <a:gd name="connsiteY40" fmla="*/ 6448 h 9640"/>
                  <a:gd name="connsiteX41" fmla="*/ 8998 w 10000"/>
                  <a:gd name="connsiteY41" fmla="*/ 7463 h 9640"/>
                  <a:gd name="connsiteX42" fmla="*/ 9284 w 10000"/>
                  <a:gd name="connsiteY42" fmla="*/ 7005 h 9640"/>
                  <a:gd name="connsiteX43" fmla="*/ 10000 w 10000"/>
                  <a:gd name="connsiteY43" fmla="*/ 6857 h 9640"/>
                  <a:gd name="connsiteX44" fmla="*/ 9246 w 10000"/>
                  <a:gd name="connsiteY44" fmla="*/ 9509 h 9640"/>
                  <a:gd name="connsiteX45" fmla="*/ 8946 w 10000"/>
                  <a:gd name="connsiteY45" fmla="*/ 8985 h 9640"/>
                  <a:gd name="connsiteX46" fmla="*/ 8914 w 10000"/>
                  <a:gd name="connsiteY46" fmla="*/ 9115 h 9640"/>
                  <a:gd name="connsiteX0" fmla="*/ 8914 w 10000"/>
                  <a:gd name="connsiteY0" fmla="*/ 9455 h 10000"/>
                  <a:gd name="connsiteX1" fmla="*/ 9221 w 10000"/>
                  <a:gd name="connsiteY1" fmla="*/ 10000 h 10000"/>
                  <a:gd name="connsiteX2" fmla="*/ 10000 w 10000"/>
                  <a:gd name="connsiteY2" fmla="*/ 6943 h 10000"/>
                  <a:gd name="connsiteX3" fmla="*/ 9265 w 10000"/>
                  <a:gd name="connsiteY3" fmla="*/ 7113 h 10000"/>
                  <a:gd name="connsiteX4" fmla="*/ 9009 w 10000"/>
                  <a:gd name="connsiteY4" fmla="*/ 7503 h 10000"/>
                  <a:gd name="connsiteX5" fmla="*/ 8710 w 10000"/>
                  <a:gd name="connsiteY5" fmla="*/ 6638 h 10000"/>
                  <a:gd name="connsiteX6" fmla="*/ 8741 w 10000"/>
                  <a:gd name="connsiteY6" fmla="*/ 6094 h 10000"/>
                  <a:gd name="connsiteX7" fmla="*/ 8645 w 10000"/>
                  <a:gd name="connsiteY7" fmla="*/ 5501 h 10000"/>
                  <a:gd name="connsiteX8" fmla="*/ 7974 w 10000"/>
                  <a:gd name="connsiteY8" fmla="*/ 5348 h 10000"/>
                  <a:gd name="connsiteX9" fmla="*/ 6946 w 10000"/>
                  <a:gd name="connsiteY9" fmla="*/ 5484 h 10000"/>
                  <a:gd name="connsiteX10" fmla="*/ 6530 w 10000"/>
                  <a:gd name="connsiteY10" fmla="*/ 4872 h 10000"/>
                  <a:gd name="connsiteX11" fmla="*/ 5560 w 10000"/>
                  <a:gd name="connsiteY11" fmla="*/ 4686 h 10000"/>
                  <a:gd name="connsiteX12" fmla="*/ 5048 w 10000"/>
                  <a:gd name="connsiteY12" fmla="*/ 4160 h 10000"/>
                  <a:gd name="connsiteX13" fmla="*/ 4601 w 10000"/>
                  <a:gd name="connsiteY13" fmla="*/ 3685 h 10000"/>
                  <a:gd name="connsiteX14" fmla="*/ 4166 w 10000"/>
                  <a:gd name="connsiteY14" fmla="*/ 2445 h 10000"/>
                  <a:gd name="connsiteX15" fmla="*/ 3591 w 10000"/>
                  <a:gd name="connsiteY15" fmla="*/ 1679 h 10000"/>
                  <a:gd name="connsiteX16" fmla="*/ 2703 w 10000"/>
                  <a:gd name="connsiteY16" fmla="*/ 951 h 10000"/>
                  <a:gd name="connsiteX17" fmla="*/ 2153 w 10000"/>
                  <a:gd name="connsiteY17" fmla="*/ 951 h 10000"/>
                  <a:gd name="connsiteX18" fmla="*/ 1476 w 10000"/>
                  <a:gd name="connsiteY18" fmla="*/ 170 h 10000"/>
                  <a:gd name="connsiteX19" fmla="*/ 1106 w 10000"/>
                  <a:gd name="connsiteY19" fmla="*/ 0 h 10000"/>
                  <a:gd name="connsiteX20" fmla="*/ 671 w 10000"/>
                  <a:gd name="connsiteY20" fmla="*/ 0 h 10000"/>
                  <a:gd name="connsiteX21" fmla="*/ 371 w 10000"/>
                  <a:gd name="connsiteY21" fmla="*/ 305 h 10000"/>
                  <a:gd name="connsiteX22" fmla="*/ 6 w 10000"/>
                  <a:gd name="connsiteY22" fmla="*/ 238 h 10000"/>
                  <a:gd name="connsiteX23" fmla="*/ 0 w 10000"/>
                  <a:gd name="connsiteY23" fmla="*/ 409 h 10000"/>
                  <a:gd name="connsiteX24" fmla="*/ 390 w 10000"/>
                  <a:gd name="connsiteY24" fmla="*/ 475 h 10000"/>
                  <a:gd name="connsiteX25" fmla="*/ 677 w 10000"/>
                  <a:gd name="connsiteY25" fmla="*/ 170 h 10000"/>
                  <a:gd name="connsiteX26" fmla="*/ 1099 w 10000"/>
                  <a:gd name="connsiteY26" fmla="*/ 170 h 10000"/>
                  <a:gd name="connsiteX27" fmla="*/ 1457 w 10000"/>
                  <a:gd name="connsiteY27" fmla="*/ 305 h 10000"/>
                  <a:gd name="connsiteX28" fmla="*/ 2141 w 10000"/>
                  <a:gd name="connsiteY28" fmla="*/ 1121 h 10000"/>
                  <a:gd name="connsiteX29" fmla="*/ 2696 w 10000"/>
                  <a:gd name="connsiteY29" fmla="*/ 1121 h 10000"/>
                  <a:gd name="connsiteX30" fmla="*/ 3566 w 10000"/>
                  <a:gd name="connsiteY30" fmla="*/ 1816 h 10000"/>
                  <a:gd name="connsiteX31" fmla="*/ 4128 w 10000"/>
                  <a:gd name="connsiteY31" fmla="*/ 2598 h 10000"/>
                  <a:gd name="connsiteX32" fmla="*/ 4569 w 10000"/>
                  <a:gd name="connsiteY32" fmla="*/ 3820 h 10000"/>
                  <a:gd name="connsiteX33" fmla="*/ 5035 w 10000"/>
                  <a:gd name="connsiteY33" fmla="*/ 4294 h 10000"/>
                  <a:gd name="connsiteX34" fmla="*/ 5547 w 10000"/>
                  <a:gd name="connsiteY34" fmla="*/ 4838 h 10000"/>
                  <a:gd name="connsiteX35" fmla="*/ 6511 w 10000"/>
                  <a:gd name="connsiteY35" fmla="*/ 5041 h 10000"/>
                  <a:gd name="connsiteX36" fmla="*/ 6932 w 10000"/>
                  <a:gd name="connsiteY36" fmla="*/ 5654 h 10000"/>
                  <a:gd name="connsiteX37" fmla="*/ 7974 w 10000"/>
                  <a:gd name="connsiteY37" fmla="*/ 5501 h 10000"/>
                  <a:gd name="connsiteX38" fmla="*/ 8607 w 10000"/>
                  <a:gd name="connsiteY38" fmla="*/ 5654 h 10000"/>
                  <a:gd name="connsiteX39" fmla="*/ 8677 w 10000"/>
                  <a:gd name="connsiteY39" fmla="*/ 6112 h 10000"/>
                  <a:gd name="connsiteX40" fmla="*/ 8639 w 10000"/>
                  <a:gd name="connsiteY40" fmla="*/ 6689 h 10000"/>
                  <a:gd name="connsiteX41" fmla="*/ 8998 w 10000"/>
                  <a:gd name="connsiteY41" fmla="*/ 7742 h 10000"/>
                  <a:gd name="connsiteX42" fmla="*/ 9284 w 10000"/>
                  <a:gd name="connsiteY42" fmla="*/ 7267 h 10000"/>
                  <a:gd name="connsiteX43" fmla="*/ 9246 w 10000"/>
                  <a:gd name="connsiteY43" fmla="*/ 9864 h 10000"/>
                  <a:gd name="connsiteX44" fmla="*/ 8946 w 10000"/>
                  <a:gd name="connsiteY44" fmla="*/ 9321 h 10000"/>
                  <a:gd name="connsiteX45" fmla="*/ 8914 w 10000"/>
                  <a:gd name="connsiteY45" fmla="*/ 9455 h 10000"/>
                  <a:gd name="connsiteX0" fmla="*/ 8914 w 9284"/>
                  <a:gd name="connsiteY0" fmla="*/ 9455 h 10000"/>
                  <a:gd name="connsiteX1" fmla="*/ 9221 w 9284"/>
                  <a:gd name="connsiteY1" fmla="*/ 10000 h 10000"/>
                  <a:gd name="connsiteX2" fmla="*/ 9265 w 9284"/>
                  <a:gd name="connsiteY2" fmla="*/ 7113 h 10000"/>
                  <a:gd name="connsiteX3" fmla="*/ 9009 w 9284"/>
                  <a:gd name="connsiteY3" fmla="*/ 7503 h 10000"/>
                  <a:gd name="connsiteX4" fmla="*/ 8710 w 9284"/>
                  <a:gd name="connsiteY4" fmla="*/ 6638 h 10000"/>
                  <a:gd name="connsiteX5" fmla="*/ 8741 w 9284"/>
                  <a:gd name="connsiteY5" fmla="*/ 6094 h 10000"/>
                  <a:gd name="connsiteX6" fmla="*/ 8645 w 9284"/>
                  <a:gd name="connsiteY6" fmla="*/ 5501 h 10000"/>
                  <a:gd name="connsiteX7" fmla="*/ 7974 w 9284"/>
                  <a:gd name="connsiteY7" fmla="*/ 5348 h 10000"/>
                  <a:gd name="connsiteX8" fmla="*/ 6946 w 9284"/>
                  <a:gd name="connsiteY8" fmla="*/ 5484 h 10000"/>
                  <a:gd name="connsiteX9" fmla="*/ 6530 w 9284"/>
                  <a:gd name="connsiteY9" fmla="*/ 4872 h 10000"/>
                  <a:gd name="connsiteX10" fmla="*/ 5560 w 9284"/>
                  <a:gd name="connsiteY10" fmla="*/ 4686 h 10000"/>
                  <a:gd name="connsiteX11" fmla="*/ 5048 w 9284"/>
                  <a:gd name="connsiteY11" fmla="*/ 4160 h 10000"/>
                  <a:gd name="connsiteX12" fmla="*/ 4601 w 9284"/>
                  <a:gd name="connsiteY12" fmla="*/ 3685 h 10000"/>
                  <a:gd name="connsiteX13" fmla="*/ 4166 w 9284"/>
                  <a:gd name="connsiteY13" fmla="*/ 2445 h 10000"/>
                  <a:gd name="connsiteX14" fmla="*/ 3591 w 9284"/>
                  <a:gd name="connsiteY14" fmla="*/ 1679 h 10000"/>
                  <a:gd name="connsiteX15" fmla="*/ 2703 w 9284"/>
                  <a:gd name="connsiteY15" fmla="*/ 951 h 10000"/>
                  <a:gd name="connsiteX16" fmla="*/ 2153 w 9284"/>
                  <a:gd name="connsiteY16" fmla="*/ 951 h 10000"/>
                  <a:gd name="connsiteX17" fmla="*/ 1476 w 9284"/>
                  <a:gd name="connsiteY17" fmla="*/ 170 h 10000"/>
                  <a:gd name="connsiteX18" fmla="*/ 1106 w 9284"/>
                  <a:gd name="connsiteY18" fmla="*/ 0 h 10000"/>
                  <a:gd name="connsiteX19" fmla="*/ 671 w 9284"/>
                  <a:gd name="connsiteY19" fmla="*/ 0 h 10000"/>
                  <a:gd name="connsiteX20" fmla="*/ 371 w 9284"/>
                  <a:gd name="connsiteY20" fmla="*/ 305 h 10000"/>
                  <a:gd name="connsiteX21" fmla="*/ 6 w 9284"/>
                  <a:gd name="connsiteY21" fmla="*/ 238 h 10000"/>
                  <a:gd name="connsiteX22" fmla="*/ 0 w 9284"/>
                  <a:gd name="connsiteY22" fmla="*/ 409 h 10000"/>
                  <a:gd name="connsiteX23" fmla="*/ 390 w 9284"/>
                  <a:gd name="connsiteY23" fmla="*/ 475 h 10000"/>
                  <a:gd name="connsiteX24" fmla="*/ 677 w 9284"/>
                  <a:gd name="connsiteY24" fmla="*/ 170 h 10000"/>
                  <a:gd name="connsiteX25" fmla="*/ 1099 w 9284"/>
                  <a:gd name="connsiteY25" fmla="*/ 170 h 10000"/>
                  <a:gd name="connsiteX26" fmla="*/ 1457 w 9284"/>
                  <a:gd name="connsiteY26" fmla="*/ 305 h 10000"/>
                  <a:gd name="connsiteX27" fmla="*/ 2141 w 9284"/>
                  <a:gd name="connsiteY27" fmla="*/ 1121 h 10000"/>
                  <a:gd name="connsiteX28" fmla="*/ 2696 w 9284"/>
                  <a:gd name="connsiteY28" fmla="*/ 1121 h 10000"/>
                  <a:gd name="connsiteX29" fmla="*/ 3566 w 9284"/>
                  <a:gd name="connsiteY29" fmla="*/ 1816 h 10000"/>
                  <a:gd name="connsiteX30" fmla="*/ 4128 w 9284"/>
                  <a:gd name="connsiteY30" fmla="*/ 2598 h 10000"/>
                  <a:gd name="connsiteX31" fmla="*/ 4569 w 9284"/>
                  <a:gd name="connsiteY31" fmla="*/ 3820 h 10000"/>
                  <a:gd name="connsiteX32" fmla="*/ 5035 w 9284"/>
                  <a:gd name="connsiteY32" fmla="*/ 4294 h 10000"/>
                  <a:gd name="connsiteX33" fmla="*/ 5547 w 9284"/>
                  <a:gd name="connsiteY33" fmla="*/ 4838 h 10000"/>
                  <a:gd name="connsiteX34" fmla="*/ 6511 w 9284"/>
                  <a:gd name="connsiteY34" fmla="*/ 5041 h 10000"/>
                  <a:gd name="connsiteX35" fmla="*/ 6932 w 9284"/>
                  <a:gd name="connsiteY35" fmla="*/ 5654 h 10000"/>
                  <a:gd name="connsiteX36" fmla="*/ 7974 w 9284"/>
                  <a:gd name="connsiteY36" fmla="*/ 5501 h 10000"/>
                  <a:gd name="connsiteX37" fmla="*/ 8607 w 9284"/>
                  <a:gd name="connsiteY37" fmla="*/ 5654 h 10000"/>
                  <a:gd name="connsiteX38" fmla="*/ 8677 w 9284"/>
                  <a:gd name="connsiteY38" fmla="*/ 6112 h 10000"/>
                  <a:gd name="connsiteX39" fmla="*/ 8639 w 9284"/>
                  <a:gd name="connsiteY39" fmla="*/ 6689 h 10000"/>
                  <a:gd name="connsiteX40" fmla="*/ 8998 w 9284"/>
                  <a:gd name="connsiteY40" fmla="*/ 7742 h 10000"/>
                  <a:gd name="connsiteX41" fmla="*/ 9284 w 9284"/>
                  <a:gd name="connsiteY41" fmla="*/ 7267 h 10000"/>
                  <a:gd name="connsiteX42" fmla="*/ 9246 w 9284"/>
                  <a:gd name="connsiteY42" fmla="*/ 9864 h 10000"/>
                  <a:gd name="connsiteX43" fmla="*/ 8946 w 9284"/>
                  <a:gd name="connsiteY43" fmla="*/ 9321 h 10000"/>
                  <a:gd name="connsiteX44" fmla="*/ 8914 w 9284"/>
                  <a:gd name="connsiteY44" fmla="*/ 9455 h 10000"/>
                  <a:gd name="connsiteX0" fmla="*/ 9601 w 9980"/>
                  <a:gd name="connsiteY0" fmla="*/ 9455 h 10000"/>
                  <a:gd name="connsiteX1" fmla="*/ 9932 w 9980"/>
                  <a:gd name="connsiteY1" fmla="*/ 10000 h 10000"/>
                  <a:gd name="connsiteX2" fmla="*/ 9980 w 9980"/>
                  <a:gd name="connsiteY2" fmla="*/ 7113 h 10000"/>
                  <a:gd name="connsiteX3" fmla="*/ 9704 w 9980"/>
                  <a:gd name="connsiteY3" fmla="*/ 7503 h 10000"/>
                  <a:gd name="connsiteX4" fmla="*/ 9382 w 9980"/>
                  <a:gd name="connsiteY4" fmla="*/ 6638 h 10000"/>
                  <a:gd name="connsiteX5" fmla="*/ 9415 w 9980"/>
                  <a:gd name="connsiteY5" fmla="*/ 6094 h 10000"/>
                  <a:gd name="connsiteX6" fmla="*/ 9312 w 9980"/>
                  <a:gd name="connsiteY6" fmla="*/ 5501 h 10000"/>
                  <a:gd name="connsiteX7" fmla="*/ 8589 w 9980"/>
                  <a:gd name="connsiteY7" fmla="*/ 5348 h 10000"/>
                  <a:gd name="connsiteX8" fmla="*/ 7482 w 9980"/>
                  <a:gd name="connsiteY8" fmla="*/ 5484 h 10000"/>
                  <a:gd name="connsiteX9" fmla="*/ 7034 w 9980"/>
                  <a:gd name="connsiteY9" fmla="*/ 4872 h 10000"/>
                  <a:gd name="connsiteX10" fmla="*/ 5989 w 9980"/>
                  <a:gd name="connsiteY10" fmla="*/ 4686 h 10000"/>
                  <a:gd name="connsiteX11" fmla="*/ 5437 w 9980"/>
                  <a:gd name="connsiteY11" fmla="*/ 4160 h 10000"/>
                  <a:gd name="connsiteX12" fmla="*/ 4956 w 9980"/>
                  <a:gd name="connsiteY12" fmla="*/ 3685 h 10000"/>
                  <a:gd name="connsiteX13" fmla="*/ 4487 w 9980"/>
                  <a:gd name="connsiteY13" fmla="*/ 2445 h 10000"/>
                  <a:gd name="connsiteX14" fmla="*/ 3868 w 9980"/>
                  <a:gd name="connsiteY14" fmla="*/ 1679 h 10000"/>
                  <a:gd name="connsiteX15" fmla="*/ 2911 w 9980"/>
                  <a:gd name="connsiteY15" fmla="*/ 951 h 10000"/>
                  <a:gd name="connsiteX16" fmla="*/ 2319 w 9980"/>
                  <a:gd name="connsiteY16" fmla="*/ 951 h 10000"/>
                  <a:gd name="connsiteX17" fmla="*/ 1590 w 9980"/>
                  <a:gd name="connsiteY17" fmla="*/ 170 h 10000"/>
                  <a:gd name="connsiteX18" fmla="*/ 1191 w 9980"/>
                  <a:gd name="connsiteY18" fmla="*/ 0 h 10000"/>
                  <a:gd name="connsiteX19" fmla="*/ 723 w 9980"/>
                  <a:gd name="connsiteY19" fmla="*/ 0 h 10000"/>
                  <a:gd name="connsiteX20" fmla="*/ 400 w 9980"/>
                  <a:gd name="connsiteY20" fmla="*/ 305 h 10000"/>
                  <a:gd name="connsiteX21" fmla="*/ 6 w 9980"/>
                  <a:gd name="connsiteY21" fmla="*/ 238 h 10000"/>
                  <a:gd name="connsiteX22" fmla="*/ 0 w 9980"/>
                  <a:gd name="connsiteY22" fmla="*/ 409 h 10000"/>
                  <a:gd name="connsiteX23" fmla="*/ 420 w 9980"/>
                  <a:gd name="connsiteY23" fmla="*/ 475 h 10000"/>
                  <a:gd name="connsiteX24" fmla="*/ 729 w 9980"/>
                  <a:gd name="connsiteY24" fmla="*/ 170 h 10000"/>
                  <a:gd name="connsiteX25" fmla="*/ 1184 w 9980"/>
                  <a:gd name="connsiteY25" fmla="*/ 170 h 10000"/>
                  <a:gd name="connsiteX26" fmla="*/ 1569 w 9980"/>
                  <a:gd name="connsiteY26" fmla="*/ 305 h 10000"/>
                  <a:gd name="connsiteX27" fmla="*/ 2306 w 9980"/>
                  <a:gd name="connsiteY27" fmla="*/ 1121 h 10000"/>
                  <a:gd name="connsiteX28" fmla="*/ 2904 w 9980"/>
                  <a:gd name="connsiteY28" fmla="*/ 1121 h 10000"/>
                  <a:gd name="connsiteX29" fmla="*/ 3841 w 9980"/>
                  <a:gd name="connsiteY29" fmla="*/ 1816 h 10000"/>
                  <a:gd name="connsiteX30" fmla="*/ 4446 w 9980"/>
                  <a:gd name="connsiteY30" fmla="*/ 2598 h 10000"/>
                  <a:gd name="connsiteX31" fmla="*/ 4921 w 9980"/>
                  <a:gd name="connsiteY31" fmla="*/ 3820 h 10000"/>
                  <a:gd name="connsiteX32" fmla="*/ 5423 w 9980"/>
                  <a:gd name="connsiteY32" fmla="*/ 4294 h 10000"/>
                  <a:gd name="connsiteX33" fmla="*/ 5975 w 9980"/>
                  <a:gd name="connsiteY33" fmla="*/ 4838 h 10000"/>
                  <a:gd name="connsiteX34" fmla="*/ 7013 w 9980"/>
                  <a:gd name="connsiteY34" fmla="*/ 5041 h 10000"/>
                  <a:gd name="connsiteX35" fmla="*/ 7467 w 9980"/>
                  <a:gd name="connsiteY35" fmla="*/ 5654 h 10000"/>
                  <a:gd name="connsiteX36" fmla="*/ 8589 w 9980"/>
                  <a:gd name="connsiteY36" fmla="*/ 5501 h 10000"/>
                  <a:gd name="connsiteX37" fmla="*/ 9271 w 9980"/>
                  <a:gd name="connsiteY37" fmla="*/ 5654 h 10000"/>
                  <a:gd name="connsiteX38" fmla="*/ 9346 w 9980"/>
                  <a:gd name="connsiteY38" fmla="*/ 6112 h 10000"/>
                  <a:gd name="connsiteX39" fmla="*/ 9305 w 9980"/>
                  <a:gd name="connsiteY39" fmla="*/ 6689 h 10000"/>
                  <a:gd name="connsiteX40" fmla="*/ 9692 w 9980"/>
                  <a:gd name="connsiteY40" fmla="*/ 7742 h 10000"/>
                  <a:gd name="connsiteX41" fmla="*/ 9959 w 9980"/>
                  <a:gd name="connsiteY41" fmla="*/ 9864 h 10000"/>
                  <a:gd name="connsiteX42" fmla="*/ 9636 w 9980"/>
                  <a:gd name="connsiteY42" fmla="*/ 9321 h 10000"/>
                  <a:gd name="connsiteX43" fmla="*/ 9601 w 9980"/>
                  <a:gd name="connsiteY43" fmla="*/ 9455 h 10000"/>
                  <a:gd name="connsiteX0" fmla="*/ 9620 w 10000"/>
                  <a:gd name="connsiteY0" fmla="*/ 9455 h 10000"/>
                  <a:gd name="connsiteX1" fmla="*/ 9952 w 10000"/>
                  <a:gd name="connsiteY1" fmla="*/ 10000 h 10000"/>
                  <a:gd name="connsiteX2" fmla="*/ 10000 w 10000"/>
                  <a:gd name="connsiteY2" fmla="*/ 7113 h 10000"/>
                  <a:gd name="connsiteX3" fmla="*/ 9723 w 10000"/>
                  <a:gd name="connsiteY3" fmla="*/ 7503 h 10000"/>
                  <a:gd name="connsiteX4" fmla="*/ 9401 w 10000"/>
                  <a:gd name="connsiteY4" fmla="*/ 6638 h 10000"/>
                  <a:gd name="connsiteX5" fmla="*/ 9434 w 10000"/>
                  <a:gd name="connsiteY5" fmla="*/ 6094 h 10000"/>
                  <a:gd name="connsiteX6" fmla="*/ 9331 w 10000"/>
                  <a:gd name="connsiteY6" fmla="*/ 5501 h 10000"/>
                  <a:gd name="connsiteX7" fmla="*/ 8606 w 10000"/>
                  <a:gd name="connsiteY7" fmla="*/ 5348 h 10000"/>
                  <a:gd name="connsiteX8" fmla="*/ 7497 w 10000"/>
                  <a:gd name="connsiteY8" fmla="*/ 5484 h 10000"/>
                  <a:gd name="connsiteX9" fmla="*/ 7048 w 10000"/>
                  <a:gd name="connsiteY9" fmla="*/ 4872 h 10000"/>
                  <a:gd name="connsiteX10" fmla="*/ 6001 w 10000"/>
                  <a:gd name="connsiteY10" fmla="*/ 4686 h 10000"/>
                  <a:gd name="connsiteX11" fmla="*/ 5448 w 10000"/>
                  <a:gd name="connsiteY11" fmla="*/ 4160 h 10000"/>
                  <a:gd name="connsiteX12" fmla="*/ 4966 w 10000"/>
                  <a:gd name="connsiteY12" fmla="*/ 3685 h 10000"/>
                  <a:gd name="connsiteX13" fmla="*/ 4496 w 10000"/>
                  <a:gd name="connsiteY13" fmla="*/ 2445 h 10000"/>
                  <a:gd name="connsiteX14" fmla="*/ 3876 w 10000"/>
                  <a:gd name="connsiteY14" fmla="*/ 1679 h 10000"/>
                  <a:gd name="connsiteX15" fmla="*/ 2917 w 10000"/>
                  <a:gd name="connsiteY15" fmla="*/ 951 h 10000"/>
                  <a:gd name="connsiteX16" fmla="*/ 2324 w 10000"/>
                  <a:gd name="connsiteY16" fmla="*/ 951 h 10000"/>
                  <a:gd name="connsiteX17" fmla="*/ 1593 w 10000"/>
                  <a:gd name="connsiteY17" fmla="*/ 170 h 10000"/>
                  <a:gd name="connsiteX18" fmla="*/ 1193 w 10000"/>
                  <a:gd name="connsiteY18" fmla="*/ 0 h 10000"/>
                  <a:gd name="connsiteX19" fmla="*/ 724 w 10000"/>
                  <a:gd name="connsiteY19" fmla="*/ 0 h 10000"/>
                  <a:gd name="connsiteX20" fmla="*/ 401 w 10000"/>
                  <a:gd name="connsiteY20" fmla="*/ 305 h 10000"/>
                  <a:gd name="connsiteX21" fmla="*/ 6 w 10000"/>
                  <a:gd name="connsiteY21" fmla="*/ 238 h 10000"/>
                  <a:gd name="connsiteX22" fmla="*/ 0 w 10000"/>
                  <a:gd name="connsiteY22" fmla="*/ 409 h 10000"/>
                  <a:gd name="connsiteX23" fmla="*/ 421 w 10000"/>
                  <a:gd name="connsiteY23" fmla="*/ 475 h 10000"/>
                  <a:gd name="connsiteX24" fmla="*/ 730 w 10000"/>
                  <a:gd name="connsiteY24" fmla="*/ 170 h 10000"/>
                  <a:gd name="connsiteX25" fmla="*/ 1186 w 10000"/>
                  <a:gd name="connsiteY25" fmla="*/ 170 h 10000"/>
                  <a:gd name="connsiteX26" fmla="*/ 1572 w 10000"/>
                  <a:gd name="connsiteY26" fmla="*/ 305 h 10000"/>
                  <a:gd name="connsiteX27" fmla="*/ 2311 w 10000"/>
                  <a:gd name="connsiteY27" fmla="*/ 1121 h 10000"/>
                  <a:gd name="connsiteX28" fmla="*/ 2910 w 10000"/>
                  <a:gd name="connsiteY28" fmla="*/ 1121 h 10000"/>
                  <a:gd name="connsiteX29" fmla="*/ 3849 w 10000"/>
                  <a:gd name="connsiteY29" fmla="*/ 1816 h 10000"/>
                  <a:gd name="connsiteX30" fmla="*/ 4455 w 10000"/>
                  <a:gd name="connsiteY30" fmla="*/ 2598 h 10000"/>
                  <a:gd name="connsiteX31" fmla="*/ 4931 w 10000"/>
                  <a:gd name="connsiteY31" fmla="*/ 3820 h 10000"/>
                  <a:gd name="connsiteX32" fmla="*/ 5434 w 10000"/>
                  <a:gd name="connsiteY32" fmla="*/ 4294 h 10000"/>
                  <a:gd name="connsiteX33" fmla="*/ 5987 w 10000"/>
                  <a:gd name="connsiteY33" fmla="*/ 4838 h 10000"/>
                  <a:gd name="connsiteX34" fmla="*/ 7027 w 10000"/>
                  <a:gd name="connsiteY34" fmla="*/ 5041 h 10000"/>
                  <a:gd name="connsiteX35" fmla="*/ 7482 w 10000"/>
                  <a:gd name="connsiteY35" fmla="*/ 5654 h 10000"/>
                  <a:gd name="connsiteX36" fmla="*/ 8606 w 10000"/>
                  <a:gd name="connsiteY36" fmla="*/ 5501 h 10000"/>
                  <a:gd name="connsiteX37" fmla="*/ 9290 w 10000"/>
                  <a:gd name="connsiteY37" fmla="*/ 5654 h 10000"/>
                  <a:gd name="connsiteX38" fmla="*/ 9365 w 10000"/>
                  <a:gd name="connsiteY38" fmla="*/ 6112 h 10000"/>
                  <a:gd name="connsiteX39" fmla="*/ 9324 w 10000"/>
                  <a:gd name="connsiteY39" fmla="*/ 6689 h 10000"/>
                  <a:gd name="connsiteX40" fmla="*/ 9711 w 10000"/>
                  <a:gd name="connsiteY40" fmla="*/ 7742 h 10000"/>
                  <a:gd name="connsiteX41" fmla="*/ 9655 w 10000"/>
                  <a:gd name="connsiteY41" fmla="*/ 9321 h 10000"/>
                  <a:gd name="connsiteX42" fmla="*/ 9620 w 10000"/>
                  <a:gd name="connsiteY42" fmla="*/ 9455 h 10000"/>
                  <a:gd name="connsiteX0" fmla="*/ 9620 w 10000"/>
                  <a:gd name="connsiteY0" fmla="*/ 9455 h 9455"/>
                  <a:gd name="connsiteX1" fmla="*/ 10000 w 10000"/>
                  <a:gd name="connsiteY1" fmla="*/ 7113 h 9455"/>
                  <a:gd name="connsiteX2" fmla="*/ 9723 w 10000"/>
                  <a:gd name="connsiteY2" fmla="*/ 7503 h 9455"/>
                  <a:gd name="connsiteX3" fmla="*/ 9401 w 10000"/>
                  <a:gd name="connsiteY3" fmla="*/ 6638 h 9455"/>
                  <a:gd name="connsiteX4" fmla="*/ 9434 w 10000"/>
                  <a:gd name="connsiteY4" fmla="*/ 6094 h 9455"/>
                  <a:gd name="connsiteX5" fmla="*/ 9331 w 10000"/>
                  <a:gd name="connsiteY5" fmla="*/ 5501 h 9455"/>
                  <a:gd name="connsiteX6" fmla="*/ 8606 w 10000"/>
                  <a:gd name="connsiteY6" fmla="*/ 5348 h 9455"/>
                  <a:gd name="connsiteX7" fmla="*/ 7497 w 10000"/>
                  <a:gd name="connsiteY7" fmla="*/ 5484 h 9455"/>
                  <a:gd name="connsiteX8" fmla="*/ 7048 w 10000"/>
                  <a:gd name="connsiteY8" fmla="*/ 4872 h 9455"/>
                  <a:gd name="connsiteX9" fmla="*/ 6001 w 10000"/>
                  <a:gd name="connsiteY9" fmla="*/ 4686 h 9455"/>
                  <a:gd name="connsiteX10" fmla="*/ 5448 w 10000"/>
                  <a:gd name="connsiteY10" fmla="*/ 4160 h 9455"/>
                  <a:gd name="connsiteX11" fmla="*/ 4966 w 10000"/>
                  <a:gd name="connsiteY11" fmla="*/ 3685 h 9455"/>
                  <a:gd name="connsiteX12" fmla="*/ 4496 w 10000"/>
                  <a:gd name="connsiteY12" fmla="*/ 2445 h 9455"/>
                  <a:gd name="connsiteX13" fmla="*/ 3876 w 10000"/>
                  <a:gd name="connsiteY13" fmla="*/ 1679 h 9455"/>
                  <a:gd name="connsiteX14" fmla="*/ 2917 w 10000"/>
                  <a:gd name="connsiteY14" fmla="*/ 951 h 9455"/>
                  <a:gd name="connsiteX15" fmla="*/ 2324 w 10000"/>
                  <a:gd name="connsiteY15" fmla="*/ 951 h 9455"/>
                  <a:gd name="connsiteX16" fmla="*/ 1593 w 10000"/>
                  <a:gd name="connsiteY16" fmla="*/ 170 h 9455"/>
                  <a:gd name="connsiteX17" fmla="*/ 1193 w 10000"/>
                  <a:gd name="connsiteY17" fmla="*/ 0 h 9455"/>
                  <a:gd name="connsiteX18" fmla="*/ 724 w 10000"/>
                  <a:gd name="connsiteY18" fmla="*/ 0 h 9455"/>
                  <a:gd name="connsiteX19" fmla="*/ 401 w 10000"/>
                  <a:gd name="connsiteY19" fmla="*/ 305 h 9455"/>
                  <a:gd name="connsiteX20" fmla="*/ 6 w 10000"/>
                  <a:gd name="connsiteY20" fmla="*/ 238 h 9455"/>
                  <a:gd name="connsiteX21" fmla="*/ 0 w 10000"/>
                  <a:gd name="connsiteY21" fmla="*/ 409 h 9455"/>
                  <a:gd name="connsiteX22" fmla="*/ 421 w 10000"/>
                  <a:gd name="connsiteY22" fmla="*/ 475 h 9455"/>
                  <a:gd name="connsiteX23" fmla="*/ 730 w 10000"/>
                  <a:gd name="connsiteY23" fmla="*/ 170 h 9455"/>
                  <a:gd name="connsiteX24" fmla="*/ 1186 w 10000"/>
                  <a:gd name="connsiteY24" fmla="*/ 170 h 9455"/>
                  <a:gd name="connsiteX25" fmla="*/ 1572 w 10000"/>
                  <a:gd name="connsiteY25" fmla="*/ 305 h 9455"/>
                  <a:gd name="connsiteX26" fmla="*/ 2311 w 10000"/>
                  <a:gd name="connsiteY26" fmla="*/ 1121 h 9455"/>
                  <a:gd name="connsiteX27" fmla="*/ 2910 w 10000"/>
                  <a:gd name="connsiteY27" fmla="*/ 1121 h 9455"/>
                  <a:gd name="connsiteX28" fmla="*/ 3849 w 10000"/>
                  <a:gd name="connsiteY28" fmla="*/ 1816 h 9455"/>
                  <a:gd name="connsiteX29" fmla="*/ 4455 w 10000"/>
                  <a:gd name="connsiteY29" fmla="*/ 2598 h 9455"/>
                  <a:gd name="connsiteX30" fmla="*/ 4931 w 10000"/>
                  <a:gd name="connsiteY30" fmla="*/ 3820 h 9455"/>
                  <a:gd name="connsiteX31" fmla="*/ 5434 w 10000"/>
                  <a:gd name="connsiteY31" fmla="*/ 4294 h 9455"/>
                  <a:gd name="connsiteX32" fmla="*/ 5987 w 10000"/>
                  <a:gd name="connsiteY32" fmla="*/ 4838 h 9455"/>
                  <a:gd name="connsiteX33" fmla="*/ 7027 w 10000"/>
                  <a:gd name="connsiteY33" fmla="*/ 5041 h 9455"/>
                  <a:gd name="connsiteX34" fmla="*/ 7482 w 10000"/>
                  <a:gd name="connsiteY34" fmla="*/ 5654 h 9455"/>
                  <a:gd name="connsiteX35" fmla="*/ 8606 w 10000"/>
                  <a:gd name="connsiteY35" fmla="*/ 5501 h 9455"/>
                  <a:gd name="connsiteX36" fmla="*/ 9290 w 10000"/>
                  <a:gd name="connsiteY36" fmla="*/ 5654 h 9455"/>
                  <a:gd name="connsiteX37" fmla="*/ 9365 w 10000"/>
                  <a:gd name="connsiteY37" fmla="*/ 6112 h 9455"/>
                  <a:gd name="connsiteX38" fmla="*/ 9324 w 10000"/>
                  <a:gd name="connsiteY38" fmla="*/ 6689 h 9455"/>
                  <a:gd name="connsiteX39" fmla="*/ 9711 w 10000"/>
                  <a:gd name="connsiteY39" fmla="*/ 7742 h 9455"/>
                  <a:gd name="connsiteX40" fmla="*/ 9655 w 10000"/>
                  <a:gd name="connsiteY40" fmla="*/ 9321 h 9455"/>
                  <a:gd name="connsiteX41" fmla="*/ 9620 w 10000"/>
                  <a:gd name="connsiteY41" fmla="*/ 9455 h 9455"/>
                  <a:gd name="connsiteX0" fmla="*/ 9655 w 10000"/>
                  <a:gd name="connsiteY0" fmla="*/ 9858 h 9858"/>
                  <a:gd name="connsiteX1" fmla="*/ 10000 w 10000"/>
                  <a:gd name="connsiteY1" fmla="*/ 7523 h 9858"/>
                  <a:gd name="connsiteX2" fmla="*/ 9723 w 10000"/>
                  <a:gd name="connsiteY2" fmla="*/ 7935 h 9858"/>
                  <a:gd name="connsiteX3" fmla="*/ 9401 w 10000"/>
                  <a:gd name="connsiteY3" fmla="*/ 7021 h 9858"/>
                  <a:gd name="connsiteX4" fmla="*/ 9434 w 10000"/>
                  <a:gd name="connsiteY4" fmla="*/ 6445 h 9858"/>
                  <a:gd name="connsiteX5" fmla="*/ 9331 w 10000"/>
                  <a:gd name="connsiteY5" fmla="*/ 5818 h 9858"/>
                  <a:gd name="connsiteX6" fmla="*/ 8606 w 10000"/>
                  <a:gd name="connsiteY6" fmla="*/ 5656 h 9858"/>
                  <a:gd name="connsiteX7" fmla="*/ 7497 w 10000"/>
                  <a:gd name="connsiteY7" fmla="*/ 5800 h 9858"/>
                  <a:gd name="connsiteX8" fmla="*/ 7048 w 10000"/>
                  <a:gd name="connsiteY8" fmla="*/ 5153 h 9858"/>
                  <a:gd name="connsiteX9" fmla="*/ 6001 w 10000"/>
                  <a:gd name="connsiteY9" fmla="*/ 4956 h 9858"/>
                  <a:gd name="connsiteX10" fmla="*/ 5448 w 10000"/>
                  <a:gd name="connsiteY10" fmla="*/ 4400 h 9858"/>
                  <a:gd name="connsiteX11" fmla="*/ 4966 w 10000"/>
                  <a:gd name="connsiteY11" fmla="*/ 3897 h 9858"/>
                  <a:gd name="connsiteX12" fmla="*/ 4496 w 10000"/>
                  <a:gd name="connsiteY12" fmla="*/ 2586 h 9858"/>
                  <a:gd name="connsiteX13" fmla="*/ 3876 w 10000"/>
                  <a:gd name="connsiteY13" fmla="*/ 1776 h 9858"/>
                  <a:gd name="connsiteX14" fmla="*/ 2917 w 10000"/>
                  <a:gd name="connsiteY14" fmla="*/ 1006 h 9858"/>
                  <a:gd name="connsiteX15" fmla="*/ 2324 w 10000"/>
                  <a:gd name="connsiteY15" fmla="*/ 1006 h 9858"/>
                  <a:gd name="connsiteX16" fmla="*/ 1593 w 10000"/>
                  <a:gd name="connsiteY16" fmla="*/ 180 h 9858"/>
                  <a:gd name="connsiteX17" fmla="*/ 1193 w 10000"/>
                  <a:gd name="connsiteY17" fmla="*/ 0 h 9858"/>
                  <a:gd name="connsiteX18" fmla="*/ 724 w 10000"/>
                  <a:gd name="connsiteY18" fmla="*/ 0 h 9858"/>
                  <a:gd name="connsiteX19" fmla="*/ 401 w 10000"/>
                  <a:gd name="connsiteY19" fmla="*/ 323 h 9858"/>
                  <a:gd name="connsiteX20" fmla="*/ 6 w 10000"/>
                  <a:gd name="connsiteY20" fmla="*/ 252 h 9858"/>
                  <a:gd name="connsiteX21" fmla="*/ 0 w 10000"/>
                  <a:gd name="connsiteY21" fmla="*/ 433 h 9858"/>
                  <a:gd name="connsiteX22" fmla="*/ 421 w 10000"/>
                  <a:gd name="connsiteY22" fmla="*/ 502 h 9858"/>
                  <a:gd name="connsiteX23" fmla="*/ 730 w 10000"/>
                  <a:gd name="connsiteY23" fmla="*/ 180 h 9858"/>
                  <a:gd name="connsiteX24" fmla="*/ 1186 w 10000"/>
                  <a:gd name="connsiteY24" fmla="*/ 180 h 9858"/>
                  <a:gd name="connsiteX25" fmla="*/ 1572 w 10000"/>
                  <a:gd name="connsiteY25" fmla="*/ 323 h 9858"/>
                  <a:gd name="connsiteX26" fmla="*/ 2311 w 10000"/>
                  <a:gd name="connsiteY26" fmla="*/ 1186 h 9858"/>
                  <a:gd name="connsiteX27" fmla="*/ 2910 w 10000"/>
                  <a:gd name="connsiteY27" fmla="*/ 1186 h 9858"/>
                  <a:gd name="connsiteX28" fmla="*/ 3849 w 10000"/>
                  <a:gd name="connsiteY28" fmla="*/ 1921 h 9858"/>
                  <a:gd name="connsiteX29" fmla="*/ 4455 w 10000"/>
                  <a:gd name="connsiteY29" fmla="*/ 2748 h 9858"/>
                  <a:gd name="connsiteX30" fmla="*/ 4931 w 10000"/>
                  <a:gd name="connsiteY30" fmla="*/ 4040 h 9858"/>
                  <a:gd name="connsiteX31" fmla="*/ 5434 w 10000"/>
                  <a:gd name="connsiteY31" fmla="*/ 4542 h 9858"/>
                  <a:gd name="connsiteX32" fmla="*/ 5987 w 10000"/>
                  <a:gd name="connsiteY32" fmla="*/ 5117 h 9858"/>
                  <a:gd name="connsiteX33" fmla="*/ 7027 w 10000"/>
                  <a:gd name="connsiteY33" fmla="*/ 5332 h 9858"/>
                  <a:gd name="connsiteX34" fmla="*/ 7482 w 10000"/>
                  <a:gd name="connsiteY34" fmla="*/ 5980 h 9858"/>
                  <a:gd name="connsiteX35" fmla="*/ 8606 w 10000"/>
                  <a:gd name="connsiteY35" fmla="*/ 5818 h 9858"/>
                  <a:gd name="connsiteX36" fmla="*/ 9290 w 10000"/>
                  <a:gd name="connsiteY36" fmla="*/ 5980 h 9858"/>
                  <a:gd name="connsiteX37" fmla="*/ 9365 w 10000"/>
                  <a:gd name="connsiteY37" fmla="*/ 6464 h 9858"/>
                  <a:gd name="connsiteX38" fmla="*/ 9324 w 10000"/>
                  <a:gd name="connsiteY38" fmla="*/ 7075 h 9858"/>
                  <a:gd name="connsiteX39" fmla="*/ 9711 w 10000"/>
                  <a:gd name="connsiteY39" fmla="*/ 8188 h 9858"/>
                  <a:gd name="connsiteX40" fmla="*/ 9655 w 10000"/>
                  <a:gd name="connsiteY40" fmla="*/ 9858 h 9858"/>
                  <a:gd name="connsiteX0" fmla="*/ 9711 w 10000"/>
                  <a:gd name="connsiteY0" fmla="*/ 8306 h 8311"/>
                  <a:gd name="connsiteX1" fmla="*/ 10000 w 10000"/>
                  <a:gd name="connsiteY1" fmla="*/ 7631 h 8311"/>
                  <a:gd name="connsiteX2" fmla="*/ 9723 w 10000"/>
                  <a:gd name="connsiteY2" fmla="*/ 8049 h 8311"/>
                  <a:gd name="connsiteX3" fmla="*/ 9401 w 10000"/>
                  <a:gd name="connsiteY3" fmla="*/ 7122 h 8311"/>
                  <a:gd name="connsiteX4" fmla="*/ 9434 w 10000"/>
                  <a:gd name="connsiteY4" fmla="*/ 6538 h 8311"/>
                  <a:gd name="connsiteX5" fmla="*/ 9331 w 10000"/>
                  <a:gd name="connsiteY5" fmla="*/ 5902 h 8311"/>
                  <a:gd name="connsiteX6" fmla="*/ 8606 w 10000"/>
                  <a:gd name="connsiteY6" fmla="*/ 5737 h 8311"/>
                  <a:gd name="connsiteX7" fmla="*/ 7497 w 10000"/>
                  <a:gd name="connsiteY7" fmla="*/ 5884 h 8311"/>
                  <a:gd name="connsiteX8" fmla="*/ 7048 w 10000"/>
                  <a:gd name="connsiteY8" fmla="*/ 5227 h 8311"/>
                  <a:gd name="connsiteX9" fmla="*/ 6001 w 10000"/>
                  <a:gd name="connsiteY9" fmla="*/ 5027 h 8311"/>
                  <a:gd name="connsiteX10" fmla="*/ 5448 w 10000"/>
                  <a:gd name="connsiteY10" fmla="*/ 4463 h 8311"/>
                  <a:gd name="connsiteX11" fmla="*/ 4966 w 10000"/>
                  <a:gd name="connsiteY11" fmla="*/ 3953 h 8311"/>
                  <a:gd name="connsiteX12" fmla="*/ 4496 w 10000"/>
                  <a:gd name="connsiteY12" fmla="*/ 2623 h 8311"/>
                  <a:gd name="connsiteX13" fmla="*/ 3876 w 10000"/>
                  <a:gd name="connsiteY13" fmla="*/ 1802 h 8311"/>
                  <a:gd name="connsiteX14" fmla="*/ 2917 w 10000"/>
                  <a:gd name="connsiteY14" fmla="*/ 1020 h 8311"/>
                  <a:gd name="connsiteX15" fmla="*/ 2324 w 10000"/>
                  <a:gd name="connsiteY15" fmla="*/ 1020 h 8311"/>
                  <a:gd name="connsiteX16" fmla="*/ 1593 w 10000"/>
                  <a:gd name="connsiteY16" fmla="*/ 183 h 8311"/>
                  <a:gd name="connsiteX17" fmla="*/ 1193 w 10000"/>
                  <a:gd name="connsiteY17" fmla="*/ 0 h 8311"/>
                  <a:gd name="connsiteX18" fmla="*/ 724 w 10000"/>
                  <a:gd name="connsiteY18" fmla="*/ 0 h 8311"/>
                  <a:gd name="connsiteX19" fmla="*/ 401 w 10000"/>
                  <a:gd name="connsiteY19" fmla="*/ 328 h 8311"/>
                  <a:gd name="connsiteX20" fmla="*/ 6 w 10000"/>
                  <a:gd name="connsiteY20" fmla="*/ 256 h 8311"/>
                  <a:gd name="connsiteX21" fmla="*/ 0 w 10000"/>
                  <a:gd name="connsiteY21" fmla="*/ 439 h 8311"/>
                  <a:gd name="connsiteX22" fmla="*/ 421 w 10000"/>
                  <a:gd name="connsiteY22" fmla="*/ 509 h 8311"/>
                  <a:gd name="connsiteX23" fmla="*/ 730 w 10000"/>
                  <a:gd name="connsiteY23" fmla="*/ 183 h 8311"/>
                  <a:gd name="connsiteX24" fmla="*/ 1186 w 10000"/>
                  <a:gd name="connsiteY24" fmla="*/ 183 h 8311"/>
                  <a:gd name="connsiteX25" fmla="*/ 1572 w 10000"/>
                  <a:gd name="connsiteY25" fmla="*/ 328 h 8311"/>
                  <a:gd name="connsiteX26" fmla="*/ 2311 w 10000"/>
                  <a:gd name="connsiteY26" fmla="*/ 1203 h 8311"/>
                  <a:gd name="connsiteX27" fmla="*/ 2910 w 10000"/>
                  <a:gd name="connsiteY27" fmla="*/ 1203 h 8311"/>
                  <a:gd name="connsiteX28" fmla="*/ 3849 w 10000"/>
                  <a:gd name="connsiteY28" fmla="*/ 1949 h 8311"/>
                  <a:gd name="connsiteX29" fmla="*/ 4455 w 10000"/>
                  <a:gd name="connsiteY29" fmla="*/ 2788 h 8311"/>
                  <a:gd name="connsiteX30" fmla="*/ 4931 w 10000"/>
                  <a:gd name="connsiteY30" fmla="*/ 4098 h 8311"/>
                  <a:gd name="connsiteX31" fmla="*/ 5434 w 10000"/>
                  <a:gd name="connsiteY31" fmla="*/ 4607 h 8311"/>
                  <a:gd name="connsiteX32" fmla="*/ 5987 w 10000"/>
                  <a:gd name="connsiteY32" fmla="*/ 5191 h 8311"/>
                  <a:gd name="connsiteX33" fmla="*/ 7027 w 10000"/>
                  <a:gd name="connsiteY33" fmla="*/ 5409 h 8311"/>
                  <a:gd name="connsiteX34" fmla="*/ 7482 w 10000"/>
                  <a:gd name="connsiteY34" fmla="*/ 6066 h 8311"/>
                  <a:gd name="connsiteX35" fmla="*/ 8606 w 10000"/>
                  <a:gd name="connsiteY35" fmla="*/ 5902 h 8311"/>
                  <a:gd name="connsiteX36" fmla="*/ 9290 w 10000"/>
                  <a:gd name="connsiteY36" fmla="*/ 6066 h 8311"/>
                  <a:gd name="connsiteX37" fmla="*/ 9365 w 10000"/>
                  <a:gd name="connsiteY37" fmla="*/ 6557 h 8311"/>
                  <a:gd name="connsiteX38" fmla="*/ 9324 w 10000"/>
                  <a:gd name="connsiteY38" fmla="*/ 7177 h 8311"/>
                  <a:gd name="connsiteX39" fmla="*/ 9711 w 10000"/>
                  <a:gd name="connsiteY39" fmla="*/ 8306 h 8311"/>
                  <a:gd name="connsiteX0" fmla="*/ 9711 w 9761"/>
                  <a:gd name="connsiteY0" fmla="*/ 9994 h 10053"/>
                  <a:gd name="connsiteX1" fmla="*/ 9723 w 9761"/>
                  <a:gd name="connsiteY1" fmla="*/ 9685 h 10053"/>
                  <a:gd name="connsiteX2" fmla="*/ 9401 w 9761"/>
                  <a:gd name="connsiteY2" fmla="*/ 8569 h 10053"/>
                  <a:gd name="connsiteX3" fmla="*/ 9434 w 9761"/>
                  <a:gd name="connsiteY3" fmla="*/ 7867 h 10053"/>
                  <a:gd name="connsiteX4" fmla="*/ 9331 w 9761"/>
                  <a:gd name="connsiteY4" fmla="*/ 7101 h 10053"/>
                  <a:gd name="connsiteX5" fmla="*/ 8606 w 9761"/>
                  <a:gd name="connsiteY5" fmla="*/ 6903 h 10053"/>
                  <a:gd name="connsiteX6" fmla="*/ 7497 w 9761"/>
                  <a:gd name="connsiteY6" fmla="*/ 7080 h 10053"/>
                  <a:gd name="connsiteX7" fmla="*/ 7048 w 9761"/>
                  <a:gd name="connsiteY7" fmla="*/ 6289 h 10053"/>
                  <a:gd name="connsiteX8" fmla="*/ 6001 w 9761"/>
                  <a:gd name="connsiteY8" fmla="*/ 6049 h 10053"/>
                  <a:gd name="connsiteX9" fmla="*/ 5448 w 9761"/>
                  <a:gd name="connsiteY9" fmla="*/ 5370 h 10053"/>
                  <a:gd name="connsiteX10" fmla="*/ 4966 w 9761"/>
                  <a:gd name="connsiteY10" fmla="*/ 4756 h 10053"/>
                  <a:gd name="connsiteX11" fmla="*/ 4496 w 9761"/>
                  <a:gd name="connsiteY11" fmla="*/ 3156 h 10053"/>
                  <a:gd name="connsiteX12" fmla="*/ 3876 w 9761"/>
                  <a:gd name="connsiteY12" fmla="*/ 2168 h 10053"/>
                  <a:gd name="connsiteX13" fmla="*/ 2917 w 9761"/>
                  <a:gd name="connsiteY13" fmla="*/ 1227 h 10053"/>
                  <a:gd name="connsiteX14" fmla="*/ 2324 w 9761"/>
                  <a:gd name="connsiteY14" fmla="*/ 1227 h 10053"/>
                  <a:gd name="connsiteX15" fmla="*/ 1593 w 9761"/>
                  <a:gd name="connsiteY15" fmla="*/ 220 h 10053"/>
                  <a:gd name="connsiteX16" fmla="*/ 1193 w 9761"/>
                  <a:gd name="connsiteY16" fmla="*/ 0 h 10053"/>
                  <a:gd name="connsiteX17" fmla="*/ 724 w 9761"/>
                  <a:gd name="connsiteY17" fmla="*/ 0 h 10053"/>
                  <a:gd name="connsiteX18" fmla="*/ 401 w 9761"/>
                  <a:gd name="connsiteY18" fmla="*/ 395 h 10053"/>
                  <a:gd name="connsiteX19" fmla="*/ 6 w 9761"/>
                  <a:gd name="connsiteY19" fmla="*/ 308 h 10053"/>
                  <a:gd name="connsiteX20" fmla="*/ 0 w 9761"/>
                  <a:gd name="connsiteY20" fmla="*/ 528 h 10053"/>
                  <a:gd name="connsiteX21" fmla="*/ 421 w 9761"/>
                  <a:gd name="connsiteY21" fmla="*/ 612 h 10053"/>
                  <a:gd name="connsiteX22" fmla="*/ 730 w 9761"/>
                  <a:gd name="connsiteY22" fmla="*/ 220 h 10053"/>
                  <a:gd name="connsiteX23" fmla="*/ 1186 w 9761"/>
                  <a:gd name="connsiteY23" fmla="*/ 220 h 10053"/>
                  <a:gd name="connsiteX24" fmla="*/ 1572 w 9761"/>
                  <a:gd name="connsiteY24" fmla="*/ 395 h 10053"/>
                  <a:gd name="connsiteX25" fmla="*/ 2311 w 9761"/>
                  <a:gd name="connsiteY25" fmla="*/ 1447 h 10053"/>
                  <a:gd name="connsiteX26" fmla="*/ 2910 w 9761"/>
                  <a:gd name="connsiteY26" fmla="*/ 1447 h 10053"/>
                  <a:gd name="connsiteX27" fmla="*/ 3849 w 9761"/>
                  <a:gd name="connsiteY27" fmla="*/ 2345 h 10053"/>
                  <a:gd name="connsiteX28" fmla="*/ 4455 w 9761"/>
                  <a:gd name="connsiteY28" fmla="*/ 3355 h 10053"/>
                  <a:gd name="connsiteX29" fmla="*/ 4931 w 9761"/>
                  <a:gd name="connsiteY29" fmla="*/ 4931 h 10053"/>
                  <a:gd name="connsiteX30" fmla="*/ 5434 w 9761"/>
                  <a:gd name="connsiteY30" fmla="*/ 5543 h 10053"/>
                  <a:gd name="connsiteX31" fmla="*/ 5987 w 9761"/>
                  <a:gd name="connsiteY31" fmla="*/ 6246 h 10053"/>
                  <a:gd name="connsiteX32" fmla="*/ 7027 w 9761"/>
                  <a:gd name="connsiteY32" fmla="*/ 6508 h 10053"/>
                  <a:gd name="connsiteX33" fmla="*/ 7482 w 9761"/>
                  <a:gd name="connsiteY33" fmla="*/ 7299 h 10053"/>
                  <a:gd name="connsiteX34" fmla="*/ 8606 w 9761"/>
                  <a:gd name="connsiteY34" fmla="*/ 7101 h 10053"/>
                  <a:gd name="connsiteX35" fmla="*/ 9290 w 9761"/>
                  <a:gd name="connsiteY35" fmla="*/ 7299 h 10053"/>
                  <a:gd name="connsiteX36" fmla="*/ 9365 w 9761"/>
                  <a:gd name="connsiteY36" fmla="*/ 7890 h 10053"/>
                  <a:gd name="connsiteX37" fmla="*/ 9324 w 9761"/>
                  <a:gd name="connsiteY37" fmla="*/ 8636 h 10053"/>
                  <a:gd name="connsiteX38" fmla="*/ 9711 w 9761"/>
                  <a:gd name="connsiteY38" fmla="*/ 9994 h 10053"/>
                  <a:gd name="connsiteX0" fmla="*/ 9552 w 9961"/>
                  <a:gd name="connsiteY0" fmla="*/ 8590 h 9634"/>
                  <a:gd name="connsiteX1" fmla="*/ 9961 w 9961"/>
                  <a:gd name="connsiteY1" fmla="*/ 9634 h 9634"/>
                  <a:gd name="connsiteX2" fmla="*/ 9631 w 9961"/>
                  <a:gd name="connsiteY2" fmla="*/ 8524 h 9634"/>
                  <a:gd name="connsiteX3" fmla="*/ 9665 w 9961"/>
                  <a:gd name="connsiteY3" fmla="*/ 7826 h 9634"/>
                  <a:gd name="connsiteX4" fmla="*/ 9559 w 9961"/>
                  <a:gd name="connsiteY4" fmla="*/ 7064 h 9634"/>
                  <a:gd name="connsiteX5" fmla="*/ 8817 w 9961"/>
                  <a:gd name="connsiteY5" fmla="*/ 6867 h 9634"/>
                  <a:gd name="connsiteX6" fmla="*/ 7681 w 9961"/>
                  <a:gd name="connsiteY6" fmla="*/ 7043 h 9634"/>
                  <a:gd name="connsiteX7" fmla="*/ 7221 w 9961"/>
                  <a:gd name="connsiteY7" fmla="*/ 6256 h 9634"/>
                  <a:gd name="connsiteX8" fmla="*/ 6148 w 9961"/>
                  <a:gd name="connsiteY8" fmla="*/ 6017 h 9634"/>
                  <a:gd name="connsiteX9" fmla="*/ 5581 w 9961"/>
                  <a:gd name="connsiteY9" fmla="*/ 5342 h 9634"/>
                  <a:gd name="connsiteX10" fmla="*/ 5088 w 9961"/>
                  <a:gd name="connsiteY10" fmla="*/ 4731 h 9634"/>
                  <a:gd name="connsiteX11" fmla="*/ 4606 w 9961"/>
                  <a:gd name="connsiteY11" fmla="*/ 3139 h 9634"/>
                  <a:gd name="connsiteX12" fmla="*/ 3971 w 9961"/>
                  <a:gd name="connsiteY12" fmla="*/ 2157 h 9634"/>
                  <a:gd name="connsiteX13" fmla="*/ 2988 w 9961"/>
                  <a:gd name="connsiteY13" fmla="*/ 1221 h 9634"/>
                  <a:gd name="connsiteX14" fmla="*/ 2381 w 9961"/>
                  <a:gd name="connsiteY14" fmla="*/ 1221 h 9634"/>
                  <a:gd name="connsiteX15" fmla="*/ 1632 w 9961"/>
                  <a:gd name="connsiteY15" fmla="*/ 219 h 9634"/>
                  <a:gd name="connsiteX16" fmla="*/ 1222 w 9961"/>
                  <a:gd name="connsiteY16" fmla="*/ 0 h 9634"/>
                  <a:gd name="connsiteX17" fmla="*/ 742 w 9961"/>
                  <a:gd name="connsiteY17" fmla="*/ 0 h 9634"/>
                  <a:gd name="connsiteX18" fmla="*/ 411 w 9961"/>
                  <a:gd name="connsiteY18" fmla="*/ 393 h 9634"/>
                  <a:gd name="connsiteX19" fmla="*/ 6 w 9961"/>
                  <a:gd name="connsiteY19" fmla="*/ 306 h 9634"/>
                  <a:gd name="connsiteX20" fmla="*/ 0 w 9961"/>
                  <a:gd name="connsiteY20" fmla="*/ 525 h 9634"/>
                  <a:gd name="connsiteX21" fmla="*/ 431 w 9961"/>
                  <a:gd name="connsiteY21" fmla="*/ 609 h 9634"/>
                  <a:gd name="connsiteX22" fmla="*/ 748 w 9961"/>
                  <a:gd name="connsiteY22" fmla="*/ 219 h 9634"/>
                  <a:gd name="connsiteX23" fmla="*/ 1215 w 9961"/>
                  <a:gd name="connsiteY23" fmla="*/ 219 h 9634"/>
                  <a:gd name="connsiteX24" fmla="*/ 1610 w 9961"/>
                  <a:gd name="connsiteY24" fmla="*/ 393 h 9634"/>
                  <a:gd name="connsiteX25" fmla="*/ 2368 w 9961"/>
                  <a:gd name="connsiteY25" fmla="*/ 1439 h 9634"/>
                  <a:gd name="connsiteX26" fmla="*/ 2981 w 9961"/>
                  <a:gd name="connsiteY26" fmla="*/ 1439 h 9634"/>
                  <a:gd name="connsiteX27" fmla="*/ 3943 w 9961"/>
                  <a:gd name="connsiteY27" fmla="*/ 2333 h 9634"/>
                  <a:gd name="connsiteX28" fmla="*/ 4564 w 9961"/>
                  <a:gd name="connsiteY28" fmla="*/ 3337 h 9634"/>
                  <a:gd name="connsiteX29" fmla="*/ 5052 w 9961"/>
                  <a:gd name="connsiteY29" fmla="*/ 4905 h 9634"/>
                  <a:gd name="connsiteX30" fmla="*/ 5567 w 9961"/>
                  <a:gd name="connsiteY30" fmla="*/ 5514 h 9634"/>
                  <a:gd name="connsiteX31" fmla="*/ 6134 w 9961"/>
                  <a:gd name="connsiteY31" fmla="*/ 6213 h 9634"/>
                  <a:gd name="connsiteX32" fmla="*/ 7199 w 9961"/>
                  <a:gd name="connsiteY32" fmla="*/ 6474 h 9634"/>
                  <a:gd name="connsiteX33" fmla="*/ 7665 w 9961"/>
                  <a:gd name="connsiteY33" fmla="*/ 7261 h 9634"/>
                  <a:gd name="connsiteX34" fmla="*/ 8817 w 9961"/>
                  <a:gd name="connsiteY34" fmla="*/ 7064 h 9634"/>
                  <a:gd name="connsiteX35" fmla="*/ 9517 w 9961"/>
                  <a:gd name="connsiteY35" fmla="*/ 7261 h 9634"/>
                  <a:gd name="connsiteX36" fmla="*/ 9594 w 9961"/>
                  <a:gd name="connsiteY36" fmla="*/ 7848 h 9634"/>
                  <a:gd name="connsiteX37" fmla="*/ 9552 w 9961"/>
                  <a:gd name="connsiteY37" fmla="*/ 8590 h 9634"/>
                  <a:gd name="connsiteX0" fmla="*/ 9589 w 9703"/>
                  <a:gd name="connsiteY0" fmla="*/ 8916 h 8980"/>
                  <a:gd name="connsiteX1" fmla="*/ 9669 w 9703"/>
                  <a:gd name="connsiteY1" fmla="*/ 8848 h 8980"/>
                  <a:gd name="connsiteX2" fmla="*/ 9703 w 9703"/>
                  <a:gd name="connsiteY2" fmla="*/ 8123 h 8980"/>
                  <a:gd name="connsiteX3" fmla="*/ 9596 w 9703"/>
                  <a:gd name="connsiteY3" fmla="*/ 7332 h 8980"/>
                  <a:gd name="connsiteX4" fmla="*/ 8852 w 9703"/>
                  <a:gd name="connsiteY4" fmla="*/ 7128 h 8980"/>
                  <a:gd name="connsiteX5" fmla="*/ 7711 w 9703"/>
                  <a:gd name="connsiteY5" fmla="*/ 7311 h 8980"/>
                  <a:gd name="connsiteX6" fmla="*/ 7249 w 9703"/>
                  <a:gd name="connsiteY6" fmla="*/ 6494 h 8980"/>
                  <a:gd name="connsiteX7" fmla="*/ 6172 w 9703"/>
                  <a:gd name="connsiteY7" fmla="*/ 6246 h 8980"/>
                  <a:gd name="connsiteX8" fmla="*/ 5603 w 9703"/>
                  <a:gd name="connsiteY8" fmla="*/ 5545 h 8980"/>
                  <a:gd name="connsiteX9" fmla="*/ 5108 w 9703"/>
                  <a:gd name="connsiteY9" fmla="*/ 4911 h 8980"/>
                  <a:gd name="connsiteX10" fmla="*/ 4624 w 9703"/>
                  <a:gd name="connsiteY10" fmla="*/ 3258 h 8980"/>
                  <a:gd name="connsiteX11" fmla="*/ 3987 w 9703"/>
                  <a:gd name="connsiteY11" fmla="*/ 2239 h 8980"/>
                  <a:gd name="connsiteX12" fmla="*/ 3000 w 9703"/>
                  <a:gd name="connsiteY12" fmla="*/ 1267 h 8980"/>
                  <a:gd name="connsiteX13" fmla="*/ 2390 w 9703"/>
                  <a:gd name="connsiteY13" fmla="*/ 1267 h 8980"/>
                  <a:gd name="connsiteX14" fmla="*/ 1638 w 9703"/>
                  <a:gd name="connsiteY14" fmla="*/ 227 h 8980"/>
                  <a:gd name="connsiteX15" fmla="*/ 1227 w 9703"/>
                  <a:gd name="connsiteY15" fmla="*/ 0 h 8980"/>
                  <a:gd name="connsiteX16" fmla="*/ 745 w 9703"/>
                  <a:gd name="connsiteY16" fmla="*/ 0 h 8980"/>
                  <a:gd name="connsiteX17" fmla="*/ 413 w 9703"/>
                  <a:gd name="connsiteY17" fmla="*/ 408 h 8980"/>
                  <a:gd name="connsiteX18" fmla="*/ 6 w 9703"/>
                  <a:gd name="connsiteY18" fmla="*/ 318 h 8980"/>
                  <a:gd name="connsiteX19" fmla="*/ 0 w 9703"/>
                  <a:gd name="connsiteY19" fmla="*/ 545 h 8980"/>
                  <a:gd name="connsiteX20" fmla="*/ 433 w 9703"/>
                  <a:gd name="connsiteY20" fmla="*/ 632 h 8980"/>
                  <a:gd name="connsiteX21" fmla="*/ 751 w 9703"/>
                  <a:gd name="connsiteY21" fmla="*/ 227 h 8980"/>
                  <a:gd name="connsiteX22" fmla="*/ 1220 w 9703"/>
                  <a:gd name="connsiteY22" fmla="*/ 227 h 8980"/>
                  <a:gd name="connsiteX23" fmla="*/ 1616 w 9703"/>
                  <a:gd name="connsiteY23" fmla="*/ 408 h 8980"/>
                  <a:gd name="connsiteX24" fmla="*/ 2377 w 9703"/>
                  <a:gd name="connsiteY24" fmla="*/ 1494 h 8980"/>
                  <a:gd name="connsiteX25" fmla="*/ 2993 w 9703"/>
                  <a:gd name="connsiteY25" fmla="*/ 1494 h 8980"/>
                  <a:gd name="connsiteX26" fmla="*/ 3958 w 9703"/>
                  <a:gd name="connsiteY26" fmla="*/ 2422 h 8980"/>
                  <a:gd name="connsiteX27" fmla="*/ 4582 w 9703"/>
                  <a:gd name="connsiteY27" fmla="*/ 3464 h 8980"/>
                  <a:gd name="connsiteX28" fmla="*/ 5072 w 9703"/>
                  <a:gd name="connsiteY28" fmla="*/ 5091 h 8980"/>
                  <a:gd name="connsiteX29" fmla="*/ 5589 w 9703"/>
                  <a:gd name="connsiteY29" fmla="*/ 5723 h 8980"/>
                  <a:gd name="connsiteX30" fmla="*/ 6158 w 9703"/>
                  <a:gd name="connsiteY30" fmla="*/ 6449 h 8980"/>
                  <a:gd name="connsiteX31" fmla="*/ 7227 w 9703"/>
                  <a:gd name="connsiteY31" fmla="*/ 6720 h 8980"/>
                  <a:gd name="connsiteX32" fmla="*/ 7695 w 9703"/>
                  <a:gd name="connsiteY32" fmla="*/ 7537 h 8980"/>
                  <a:gd name="connsiteX33" fmla="*/ 8852 w 9703"/>
                  <a:gd name="connsiteY33" fmla="*/ 7332 h 8980"/>
                  <a:gd name="connsiteX34" fmla="*/ 9554 w 9703"/>
                  <a:gd name="connsiteY34" fmla="*/ 7537 h 8980"/>
                  <a:gd name="connsiteX35" fmla="*/ 9632 w 9703"/>
                  <a:gd name="connsiteY35" fmla="*/ 8146 h 8980"/>
                  <a:gd name="connsiteX36" fmla="*/ 9589 w 9703"/>
                  <a:gd name="connsiteY36" fmla="*/ 8916 h 8980"/>
                  <a:gd name="connsiteX0" fmla="*/ 9927 w 10000"/>
                  <a:gd name="connsiteY0" fmla="*/ 9071 h 9853"/>
                  <a:gd name="connsiteX1" fmla="*/ 9965 w 10000"/>
                  <a:gd name="connsiteY1" fmla="*/ 9853 h 9853"/>
                  <a:gd name="connsiteX2" fmla="*/ 10000 w 10000"/>
                  <a:gd name="connsiteY2" fmla="*/ 9046 h 9853"/>
                  <a:gd name="connsiteX3" fmla="*/ 9890 w 10000"/>
                  <a:gd name="connsiteY3" fmla="*/ 8165 h 9853"/>
                  <a:gd name="connsiteX4" fmla="*/ 9123 w 10000"/>
                  <a:gd name="connsiteY4" fmla="*/ 7938 h 9853"/>
                  <a:gd name="connsiteX5" fmla="*/ 7947 w 10000"/>
                  <a:gd name="connsiteY5" fmla="*/ 8141 h 9853"/>
                  <a:gd name="connsiteX6" fmla="*/ 7471 w 10000"/>
                  <a:gd name="connsiteY6" fmla="*/ 7232 h 9853"/>
                  <a:gd name="connsiteX7" fmla="*/ 6361 w 10000"/>
                  <a:gd name="connsiteY7" fmla="*/ 6955 h 9853"/>
                  <a:gd name="connsiteX8" fmla="*/ 5775 w 10000"/>
                  <a:gd name="connsiteY8" fmla="*/ 6175 h 9853"/>
                  <a:gd name="connsiteX9" fmla="*/ 5264 w 10000"/>
                  <a:gd name="connsiteY9" fmla="*/ 5469 h 9853"/>
                  <a:gd name="connsiteX10" fmla="*/ 4766 w 10000"/>
                  <a:gd name="connsiteY10" fmla="*/ 3628 h 9853"/>
                  <a:gd name="connsiteX11" fmla="*/ 4109 w 10000"/>
                  <a:gd name="connsiteY11" fmla="*/ 2493 h 9853"/>
                  <a:gd name="connsiteX12" fmla="*/ 3092 w 10000"/>
                  <a:gd name="connsiteY12" fmla="*/ 1411 h 9853"/>
                  <a:gd name="connsiteX13" fmla="*/ 2463 w 10000"/>
                  <a:gd name="connsiteY13" fmla="*/ 1411 h 9853"/>
                  <a:gd name="connsiteX14" fmla="*/ 1688 w 10000"/>
                  <a:gd name="connsiteY14" fmla="*/ 253 h 9853"/>
                  <a:gd name="connsiteX15" fmla="*/ 1265 w 10000"/>
                  <a:gd name="connsiteY15" fmla="*/ 0 h 9853"/>
                  <a:gd name="connsiteX16" fmla="*/ 768 w 10000"/>
                  <a:gd name="connsiteY16" fmla="*/ 0 h 9853"/>
                  <a:gd name="connsiteX17" fmla="*/ 426 w 10000"/>
                  <a:gd name="connsiteY17" fmla="*/ 454 h 9853"/>
                  <a:gd name="connsiteX18" fmla="*/ 6 w 10000"/>
                  <a:gd name="connsiteY18" fmla="*/ 354 h 9853"/>
                  <a:gd name="connsiteX19" fmla="*/ 0 w 10000"/>
                  <a:gd name="connsiteY19" fmla="*/ 607 h 9853"/>
                  <a:gd name="connsiteX20" fmla="*/ 446 w 10000"/>
                  <a:gd name="connsiteY20" fmla="*/ 704 h 9853"/>
                  <a:gd name="connsiteX21" fmla="*/ 774 w 10000"/>
                  <a:gd name="connsiteY21" fmla="*/ 253 h 9853"/>
                  <a:gd name="connsiteX22" fmla="*/ 1257 w 10000"/>
                  <a:gd name="connsiteY22" fmla="*/ 253 h 9853"/>
                  <a:gd name="connsiteX23" fmla="*/ 1665 w 10000"/>
                  <a:gd name="connsiteY23" fmla="*/ 454 h 9853"/>
                  <a:gd name="connsiteX24" fmla="*/ 2450 w 10000"/>
                  <a:gd name="connsiteY24" fmla="*/ 1664 h 9853"/>
                  <a:gd name="connsiteX25" fmla="*/ 3085 w 10000"/>
                  <a:gd name="connsiteY25" fmla="*/ 1664 h 9853"/>
                  <a:gd name="connsiteX26" fmla="*/ 4079 w 10000"/>
                  <a:gd name="connsiteY26" fmla="*/ 2697 h 9853"/>
                  <a:gd name="connsiteX27" fmla="*/ 4722 w 10000"/>
                  <a:gd name="connsiteY27" fmla="*/ 3857 h 9853"/>
                  <a:gd name="connsiteX28" fmla="*/ 5227 w 10000"/>
                  <a:gd name="connsiteY28" fmla="*/ 5669 h 9853"/>
                  <a:gd name="connsiteX29" fmla="*/ 5760 w 10000"/>
                  <a:gd name="connsiteY29" fmla="*/ 6373 h 9853"/>
                  <a:gd name="connsiteX30" fmla="*/ 6346 w 10000"/>
                  <a:gd name="connsiteY30" fmla="*/ 7182 h 9853"/>
                  <a:gd name="connsiteX31" fmla="*/ 7448 w 10000"/>
                  <a:gd name="connsiteY31" fmla="*/ 7483 h 9853"/>
                  <a:gd name="connsiteX32" fmla="*/ 7931 w 10000"/>
                  <a:gd name="connsiteY32" fmla="*/ 8393 h 9853"/>
                  <a:gd name="connsiteX33" fmla="*/ 9123 w 10000"/>
                  <a:gd name="connsiteY33" fmla="*/ 8165 h 9853"/>
                  <a:gd name="connsiteX34" fmla="*/ 9846 w 10000"/>
                  <a:gd name="connsiteY34" fmla="*/ 8393 h 9853"/>
                  <a:gd name="connsiteX35" fmla="*/ 9927 w 10000"/>
                  <a:gd name="connsiteY35" fmla="*/ 9071 h 9853"/>
                  <a:gd name="connsiteX0" fmla="*/ 9927 w 10000"/>
                  <a:gd name="connsiteY0" fmla="*/ 9206 h 9292"/>
                  <a:gd name="connsiteX1" fmla="*/ 10000 w 10000"/>
                  <a:gd name="connsiteY1" fmla="*/ 9181 h 9292"/>
                  <a:gd name="connsiteX2" fmla="*/ 9890 w 10000"/>
                  <a:gd name="connsiteY2" fmla="*/ 8287 h 9292"/>
                  <a:gd name="connsiteX3" fmla="*/ 9123 w 10000"/>
                  <a:gd name="connsiteY3" fmla="*/ 8056 h 9292"/>
                  <a:gd name="connsiteX4" fmla="*/ 7947 w 10000"/>
                  <a:gd name="connsiteY4" fmla="*/ 8262 h 9292"/>
                  <a:gd name="connsiteX5" fmla="*/ 7471 w 10000"/>
                  <a:gd name="connsiteY5" fmla="*/ 7340 h 9292"/>
                  <a:gd name="connsiteX6" fmla="*/ 6361 w 10000"/>
                  <a:gd name="connsiteY6" fmla="*/ 7059 h 9292"/>
                  <a:gd name="connsiteX7" fmla="*/ 5775 w 10000"/>
                  <a:gd name="connsiteY7" fmla="*/ 6267 h 9292"/>
                  <a:gd name="connsiteX8" fmla="*/ 5264 w 10000"/>
                  <a:gd name="connsiteY8" fmla="*/ 5551 h 9292"/>
                  <a:gd name="connsiteX9" fmla="*/ 4766 w 10000"/>
                  <a:gd name="connsiteY9" fmla="*/ 3682 h 9292"/>
                  <a:gd name="connsiteX10" fmla="*/ 4109 w 10000"/>
                  <a:gd name="connsiteY10" fmla="*/ 2530 h 9292"/>
                  <a:gd name="connsiteX11" fmla="*/ 3092 w 10000"/>
                  <a:gd name="connsiteY11" fmla="*/ 1432 h 9292"/>
                  <a:gd name="connsiteX12" fmla="*/ 2463 w 10000"/>
                  <a:gd name="connsiteY12" fmla="*/ 1432 h 9292"/>
                  <a:gd name="connsiteX13" fmla="*/ 1688 w 10000"/>
                  <a:gd name="connsiteY13" fmla="*/ 257 h 9292"/>
                  <a:gd name="connsiteX14" fmla="*/ 1265 w 10000"/>
                  <a:gd name="connsiteY14" fmla="*/ 0 h 9292"/>
                  <a:gd name="connsiteX15" fmla="*/ 768 w 10000"/>
                  <a:gd name="connsiteY15" fmla="*/ 0 h 9292"/>
                  <a:gd name="connsiteX16" fmla="*/ 426 w 10000"/>
                  <a:gd name="connsiteY16" fmla="*/ 461 h 9292"/>
                  <a:gd name="connsiteX17" fmla="*/ 6 w 10000"/>
                  <a:gd name="connsiteY17" fmla="*/ 359 h 9292"/>
                  <a:gd name="connsiteX18" fmla="*/ 0 w 10000"/>
                  <a:gd name="connsiteY18" fmla="*/ 616 h 9292"/>
                  <a:gd name="connsiteX19" fmla="*/ 446 w 10000"/>
                  <a:gd name="connsiteY19" fmla="*/ 715 h 9292"/>
                  <a:gd name="connsiteX20" fmla="*/ 774 w 10000"/>
                  <a:gd name="connsiteY20" fmla="*/ 257 h 9292"/>
                  <a:gd name="connsiteX21" fmla="*/ 1257 w 10000"/>
                  <a:gd name="connsiteY21" fmla="*/ 257 h 9292"/>
                  <a:gd name="connsiteX22" fmla="*/ 1665 w 10000"/>
                  <a:gd name="connsiteY22" fmla="*/ 461 h 9292"/>
                  <a:gd name="connsiteX23" fmla="*/ 2450 w 10000"/>
                  <a:gd name="connsiteY23" fmla="*/ 1689 h 9292"/>
                  <a:gd name="connsiteX24" fmla="*/ 3085 w 10000"/>
                  <a:gd name="connsiteY24" fmla="*/ 1689 h 9292"/>
                  <a:gd name="connsiteX25" fmla="*/ 4079 w 10000"/>
                  <a:gd name="connsiteY25" fmla="*/ 2737 h 9292"/>
                  <a:gd name="connsiteX26" fmla="*/ 4722 w 10000"/>
                  <a:gd name="connsiteY26" fmla="*/ 3915 h 9292"/>
                  <a:gd name="connsiteX27" fmla="*/ 5227 w 10000"/>
                  <a:gd name="connsiteY27" fmla="*/ 5754 h 9292"/>
                  <a:gd name="connsiteX28" fmla="*/ 5760 w 10000"/>
                  <a:gd name="connsiteY28" fmla="*/ 6468 h 9292"/>
                  <a:gd name="connsiteX29" fmla="*/ 6346 w 10000"/>
                  <a:gd name="connsiteY29" fmla="*/ 7289 h 9292"/>
                  <a:gd name="connsiteX30" fmla="*/ 7448 w 10000"/>
                  <a:gd name="connsiteY30" fmla="*/ 7595 h 9292"/>
                  <a:gd name="connsiteX31" fmla="*/ 7931 w 10000"/>
                  <a:gd name="connsiteY31" fmla="*/ 8518 h 9292"/>
                  <a:gd name="connsiteX32" fmla="*/ 9123 w 10000"/>
                  <a:gd name="connsiteY32" fmla="*/ 8287 h 9292"/>
                  <a:gd name="connsiteX33" fmla="*/ 9846 w 10000"/>
                  <a:gd name="connsiteY33" fmla="*/ 8518 h 9292"/>
                  <a:gd name="connsiteX34" fmla="*/ 9927 w 10000"/>
                  <a:gd name="connsiteY34" fmla="*/ 9206 h 9292"/>
                  <a:gd name="connsiteX0" fmla="*/ 9846 w 10000"/>
                  <a:gd name="connsiteY0" fmla="*/ 9167 h 9883"/>
                  <a:gd name="connsiteX1" fmla="*/ 10000 w 10000"/>
                  <a:gd name="connsiteY1" fmla="*/ 9881 h 9883"/>
                  <a:gd name="connsiteX2" fmla="*/ 9890 w 10000"/>
                  <a:gd name="connsiteY2" fmla="*/ 8918 h 9883"/>
                  <a:gd name="connsiteX3" fmla="*/ 9123 w 10000"/>
                  <a:gd name="connsiteY3" fmla="*/ 8670 h 9883"/>
                  <a:gd name="connsiteX4" fmla="*/ 7947 w 10000"/>
                  <a:gd name="connsiteY4" fmla="*/ 8892 h 9883"/>
                  <a:gd name="connsiteX5" fmla="*/ 7471 w 10000"/>
                  <a:gd name="connsiteY5" fmla="*/ 7899 h 9883"/>
                  <a:gd name="connsiteX6" fmla="*/ 6361 w 10000"/>
                  <a:gd name="connsiteY6" fmla="*/ 7597 h 9883"/>
                  <a:gd name="connsiteX7" fmla="*/ 5775 w 10000"/>
                  <a:gd name="connsiteY7" fmla="*/ 6745 h 9883"/>
                  <a:gd name="connsiteX8" fmla="*/ 5264 w 10000"/>
                  <a:gd name="connsiteY8" fmla="*/ 5974 h 9883"/>
                  <a:gd name="connsiteX9" fmla="*/ 4766 w 10000"/>
                  <a:gd name="connsiteY9" fmla="*/ 3963 h 9883"/>
                  <a:gd name="connsiteX10" fmla="*/ 4109 w 10000"/>
                  <a:gd name="connsiteY10" fmla="*/ 2723 h 9883"/>
                  <a:gd name="connsiteX11" fmla="*/ 3092 w 10000"/>
                  <a:gd name="connsiteY11" fmla="*/ 1541 h 9883"/>
                  <a:gd name="connsiteX12" fmla="*/ 2463 w 10000"/>
                  <a:gd name="connsiteY12" fmla="*/ 1541 h 9883"/>
                  <a:gd name="connsiteX13" fmla="*/ 1688 w 10000"/>
                  <a:gd name="connsiteY13" fmla="*/ 277 h 9883"/>
                  <a:gd name="connsiteX14" fmla="*/ 1265 w 10000"/>
                  <a:gd name="connsiteY14" fmla="*/ 0 h 9883"/>
                  <a:gd name="connsiteX15" fmla="*/ 768 w 10000"/>
                  <a:gd name="connsiteY15" fmla="*/ 0 h 9883"/>
                  <a:gd name="connsiteX16" fmla="*/ 426 w 10000"/>
                  <a:gd name="connsiteY16" fmla="*/ 496 h 9883"/>
                  <a:gd name="connsiteX17" fmla="*/ 6 w 10000"/>
                  <a:gd name="connsiteY17" fmla="*/ 386 h 9883"/>
                  <a:gd name="connsiteX18" fmla="*/ 0 w 10000"/>
                  <a:gd name="connsiteY18" fmla="*/ 663 h 9883"/>
                  <a:gd name="connsiteX19" fmla="*/ 446 w 10000"/>
                  <a:gd name="connsiteY19" fmla="*/ 769 h 9883"/>
                  <a:gd name="connsiteX20" fmla="*/ 774 w 10000"/>
                  <a:gd name="connsiteY20" fmla="*/ 277 h 9883"/>
                  <a:gd name="connsiteX21" fmla="*/ 1257 w 10000"/>
                  <a:gd name="connsiteY21" fmla="*/ 277 h 9883"/>
                  <a:gd name="connsiteX22" fmla="*/ 1665 w 10000"/>
                  <a:gd name="connsiteY22" fmla="*/ 496 h 9883"/>
                  <a:gd name="connsiteX23" fmla="*/ 2450 w 10000"/>
                  <a:gd name="connsiteY23" fmla="*/ 1818 h 9883"/>
                  <a:gd name="connsiteX24" fmla="*/ 3085 w 10000"/>
                  <a:gd name="connsiteY24" fmla="*/ 1818 h 9883"/>
                  <a:gd name="connsiteX25" fmla="*/ 4079 w 10000"/>
                  <a:gd name="connsiteY25" fmla="*/ 2946 h 9883"/>
                  <a:gd name="connsiteX26" fmla="*/ 4722 w 10000"/>
                  <a:gd name="connsiteY26" fmla="*/ 4213 h 9883"/>
                  <a:gd name="connsiteX27" fmla="*/ 5227 w 10000"/>
                  <a:gd name="connsiteY27" fmla="*/ 6192 h 9883"/>
                  <a:gd name="connsiteX28" fmla="*/ 5760 w 10000"/>
                  <a:gd name="connsiteY28" fmla="*/ 6961 h 9883"/>
                  <a:gd name="connsiteX29" fmla="*/ 6346 w 10000"/>
                  <a:gd name="connsiteY29" fmla="*/ 7844 h 9883"/>
                  <a:gd name="connsiteX30" fmla="*/ 7448 w 10000"/>
                  <a:gd name="connsiteY30" fmla="*/ 8174 h 9883"/>
                  <a:gd name="connsiteX31" fmla="*/ 7931 w 10000"/>
                  <a:gd name="connsiteY31" fmla="*/ 9167 h 9883"/>
                  <a:gd name="connsiteX32" fmla="*/ 9123 w 10000"/>
                  <a:gd name="connsiteY32" fmla="*/ 8918 h 9883"/>
                  <a:gd name="connsiteX33" fmla="*/ 9846 w 10000"/>
                  <a:gd name="connsiteY33" fmla="*/ 9167 h 9883"/>
                  <a:gd name="connsiteX0" fmla="*/ 9846 w 9963"/>
                  <a:gd name="connsiteY0" fmla="*/ 9276 h 9276"/>
                  <a:gd name="connsiteX1" fmla="*/ 9890 w 9963"/>
                  <a:gd name="connsiteY1" fmla="*/ 9024 h 9276"/>
                  <a:gd name="connsiteX2" fmla="*/ 9123 w 9963"/>
                  <a:gd name="connsiteY2" fmla="*/ 8773 h 9276"/>
                  <a:gd name="connsiteX3" fmla="*/ 7947 w 9963"/>
                  <a:gd name="connsiteY3" fmla="*/ 8997 h 9276"/>
                  <a:gd name="connsiteX4" fmla="*/ 7471 w 9963"/>
                  <a:gd name="connsiteY4" fmla="*/ 7993 h 9276"/>
                  <a:gd name="connsiteX5" fmla="*/ 6361 w 9963"/>
                  <a:gd name="connsiteY5" fmla="*/ 7687 h 9276"/>
                  <a:gd name="connsiteX6" fmla="*/ 5775 w 9963"/>
                  <a:gd name="connsiteY6" fmla="*/ 6825 h 9276"/>
                  <a:gd name="connsiteX7" fmla="*/ 5264 w 9963"/>
                  <a:gd name="connsiteY7" fmla="*/ 6045 h 9276"/>
                  <a:gd name="connsiteX8" fmla="*/ 4766 w 9963"/>
                  <a:gd name="connsiteY8" fmla="*/ 4010 h 9276"/>
                  <a:gd name="connsiteX9" fmla="*/ 4109 w 9963"/>
                  <a:gd name="connsiteY9" fmla="*/ 2755 h 9276"/>
                  <a:gd name="connsiteX10" fmla="*/ 3092 w 9963"/>
                  <a:gd name="connsiteY10" fmla="*/ 1559 h 9276"/>
                  <a:gd name="connsiteX11" fmla="*/ 2463 w 9963"/>
                  <a:gd name="connsiteY11" fmla="*/ 1559 h 9276"/>
                  <a:gd name="connsiteX12" fmla="*/ 1688 w 9963"/>
                  <a:gd name="connsiteY12" fmla="*/ 280 h 9276"/>
                  <a:gd name="connsiteX13" fmla="*/ 1265 w 9963"/>
                  <a:gd name="connsiteY13" fmla="*/ 0 h 9276"/>
                  <a:gd name="connsiteX14" fmla="*/ 768 w 9963"/>
                  <a:gd name="connsiteY14" fmla="*/ 0 h 9276"/>
                  <a:gd name="connsiteX15" fmla="*/ 426 w 9963"/>
                  <a:gd name="connsiteY15" fmla="*/ 502 h 9276"/>
                  <a:gd name="connsiteX16" fmla="*/ 6 w 9963"/>
                  <a:gd name="connsiteY16" fmla="*/ 391 h 9276"/>
                  <a:gd name="connsiteX17" fmla="*/ 0 w 9963"/>
                  <a:gd name="connsiteY17" fmla="*/ 671 h 9276"/>
                  <a:gd name="connsiteX18" fmla="*/ 446 w 9963"/>
                  <a:gd name="connsiteY18" fmla="*/ 778 h 9276"/>
                  <a:gd name="connsiteX19" fmla="*/ 774 w 9963"/>
                  <a:gd name="connsiteY19" fmla="*/ 280 h 9276"/>
                  <a:gd name="connsiteX20" fmla="*/ 1257 w 9963"/>
                  <a:gd name="connsiteY20" fmla="*/ 280 h 9276"/>
                  <a:gd name="connsiteX21" fmla="*/ 1665 w 9963"/>
                  <a:gd name="connsiteY21" fmla="*/ 502 h 9276"/>
                  <a:gd name="connsiteX22" fmla="*/ 2450 w 9963"/>
                  <a:gd name="connsiteY22" fmla="*/ 1840 h 9276"/>
                  <a:gd name="connsiteX23" fmla="*/ 3085 w 9963"/>
                  <a:gd name="connsiteY23" fmla="*/ 1840 h 9276"/>
                  <a:gd name="connsiteX24" fmla="*/ 4079 w 9963"/>
                  <a:gd name="connsiteY24" fmla="*/ 2981 h 9276"/>
                  <a:gd name="connsiteX25" fmla="*/ 4722 w 9963"/>
                  <a:gd name="connsiteY25" fmla="*/ 4263 h 9276"/>
                  <a:gd name="connsiteX26" fmla="*/ 5227 w 9963"/>
                  <a:gd name="connsiteY26" fmla="*/ 6265 h 9276"/>
                  <a:gd name="connsiteX27" fmla="*/ 5760 w 9963"/>
                  <a:gd name="connsiteY27" fmla="*/ 7043 h 9276"/>
                  <a:gd name="connsiteX28" fmla="*/ 6346 w 9963"/>
                  <a:gd name="connsiteY28" fmla="*/ 7937 h 9276"/>
                  <a:gd name="connsiteX29" fmla="*/ 7448 w 9963"/>
                  <a:gd name="connsiteY29" fmla="*/ 8271 h 9276"/>
                  <a:gd name="connsiteX30" fmla="*/ 7931 w 9963"/>
                  <a:gd name="connsiteY30" fmla="*/ 9276 h 9276"/>
                  <a:gd name="connsiteX31" fmla="*/ 9123 w 9963"/>
                  <a:gd name="connsiteY31" fmla="*/ 9024 h 9276"/>
                  <a:gd name="connsiteX32" fmla="*/ 9846 w 9963"/>
                  <a:gd name="connsiteY32" fmla="*/ 9276 h 9276"/>
                  <a:gd name="connsiteX0" fmla="*/ 9157 w 9927"/>
                  <a:gd name="connsiteY0" fmla="*/ 9728 h 10000"/>
                  <a:gd name="connsiteX1" fmla="*/ 9927 w 9927"/>
                  <a:gd name="connsiteY1" fmla="*/ 9728 h 10000"/>
                  <a:gd name="connsiteX2" fmla="*/ 9157 w 9927"/>
                  <a:gd name="connsiteY2" fmla="*/ 9458 h 10000"/>
                  <a:gd name="connsiteX3" fmla="*/ 7977 w 9927"/>
                  <a:gd name="connsiteY3" fmla="*/ 9699 h 10000"/>
                  <a:gd name="connsiteX4" fmla="*/ 7499 w 9927"/>
                  <a:gd name="connsiteY4" fmla="*/ 8617 h 10000"/>
                  <a:gd name="connsiteX5" fmla="*/ 6385 w 9927"/>
                  <a:gd name="connsiteY5" fmla="*/ 8287 h 10000"/>
                  <a:gd name="connsiteX6" fmla="*/ 5796 w 9927"/>
                  <a:gd name="connsiteY6" fmla="*/ 7358 h 10000"/>
                  <a:gd name="connsiteX7" fmla="*/ 5284 w 9927"/>
                  <a:gd name="connsiteY7" fmla="*/ 6517 h 10000"/>
                  <a:gd name="connsiteX8" fmla="*/ 4784 w 9927"/>
                  <a:gd name="connsiteY8" fmla="*/ 4323 h 10000"/>
                  <a:gd name="connsiteX9" fmla="*/ 4124 w 9927"/>
                  <a:gd name="connsiteY9" fmla="*/ 2970 h 10000"/>
                  <a:gd name="connsiteX10" fmla="*/ 3103 w 9927"/>
                  <a:gd name="connsiteY10" fmla="*/ 1681 h 10000"/>
                  <a:gd name="connsiteX11" fmla="*/ 2472 w 9927"/>
                  <a:gd name="connsiteY11" fmla="*/ 1681 h 10000"/>
                  <a:gd name="connsiteX12" fmla="*/ 1694 w 9927"/>
                  <a:gd name="connsiteY12" fmla="*/ 302 h 10000"/>
                  <a:gd name="connsiteX13" fmla="*/ 1270 w 9927"/>
                  <a:gd name="connsiteY13" fmla="*/ 0 h 10000"/>
                  <a:gd name="connsiteX14" fmla="*/ 771 w 9927"/>
                  <a:gd name="connsiteY14" fmla="*/ 0 h 10000"/>
                  <a:gd name="connsiteX15" fmla="*/ 428 w 9927"/>
                  <a:gd name="connsiteY15" fmla="*/ 541 h 10000"/>
                  <a:gd name="connsiteX16" fmla="*/ 6 w 9927"/>
                  <a:gd name="connsiteY16" fmla="*/ 422 h 10000"/>
                  <a:gd name="connsiteX17" fmla="*/ 0 w 9927"/>
                  <a:gd name="connsiteY17" fmla="*/ 723 h 10000"/>
                  <a:gd name="connsiteX18" fmla="*/ 448 w 9927"/>
                  <a:gd name="connsiteY18" fmla="*/ 839 h 10000"/>
                  <a:gd name="connsiteX19" fmla="*/ 777 w 9927"/>
                  <a:gd name="connsiteY19" fmla="*/ 302 h 10000"/>
                  <a:gd name="connsiteX20" fmla="*/ 1262 w 9927"/>
                  <a:gd name="connsiteY20" fmla="*/ 302 h 10000"/>
                  <a:gd name="connsiteX21" fmla="*/ 1671 w 9927"/>
                  <a:gd name="connsiteY21" fmla="*/ 541 h 10000"/>
                  <a:gd name="connsiteX22" fmla="*/ 2459 w 9927"/>
                  <a:gd name="connsiteY22" fmla="*/ 1984 h 10000"/>
                  <a:gd name="connsiteX23" fmla="*/ 3096 w 9927"/>
                  <a:gd name="connsiteY23" fmla="*/ 1984 h 10000"/>
                  <a:gd name="connsiteX24" fmla="*/ 4094 w 9927"/>
                  <a:gd name="connsiteY24" fmla="*/ 3214 h 10000"/>
                  <a:gd name="connsiteX25" fmla="*/ 4740 w 9927"/>
                  <a:gd name="connsiteY25" fmla="*/ 4596 h 10000"/>
                  <a:gd name="connsiteX26" fmla="*/ 5246 w 9927"/>
                  <a:gd name="connsiteY26" fmla="*/ 6754 h 10000"/>
                  <a:gd name="connsiteX27" fmla="*/ 5781 w 9927"/>
                  <a:gd name="connsiteY27" fmla="*/ 7593 h 10000"/>
                  <a:gd name="connsiteX28" fmla="*/ 6370 w 9927"/>
                  <a:gd name="connsiteY28" fmla="*/ 8556 h 10000"/>
                  <a:gd name="connsiteX29" fmla="*/ 7476 w 9927"/>
                  <a:gd name="connsiteY29" fmla="*/ 8917 h 10000"/>
                  <a:gd name="connsiteX30" fmla="*/ 7960 w 9927"/>
                  <a:gd name="connsiteY30" fmla="*/ 10000 h 10000"/>
                  <a:gd name="connsiteX31" fmla="*/ 9157 w 9927"/>
                  <a:gd name="connsiteY31" fmla="*/ 9728 h 10000"/>
                  <a:gd name="connsiteX0" fmla="*/ 9224 w 9224"/>
                  <a:gd name="connsiteY0" fmla="*/ 9728 h 10000"/>
                  <a:gd name="connsiteX1" fmla="*/ 9224 w 9224"/>
                  <a:gd name="connsiteY1" fmla="*/ 9458 h 10000"/>
                  <a:gd name="connsiteX2" fmla="*/ 8036 w 9224"/>
                  <a:gd name="connsiteY2" fmla="*/ 9699 h 10000"/>
                  <a:gd name="connsiteX3" fmla="*/ 7554 w 9224"/>
                  <a:gd name="connsiteY3" fmla="*/ 8617 h 10000"/>
                  <a:gd name="connsiteX4" fmla="*/ 6432 w 9224"/>
                  <a:gd name="connsiteY4" fmla="*/ 8287 h 10000"/>
                  <a:gd name="connsiteX5" fmla="*/ 5839 w 9224"/>
                  <a:gd name="connsiteY5" fmla="*/ 7358 h 10000"/>
                  <a:gd name="connsiteX6" fmla="*/ 5323 w 9224"/>
                  <a:gd name="connsiteY6" fmla="*/ 6517 h 10000"/>
                  <a:gd name="connsiteX7" fmla="*/ 4819 w 9224"/>
                  <a:gd name="connsiteY7" fmla="*/ 4323 h 10000"/>
                  <a:gd name="connsiteX8" fmla="*/ 4154 w 9224"/>
                  <a:gd name="connsiteY8" fmla="*/ 2970 h 10000"/>
                  <a:gd name="connsiteX9" fmla="*/ 3126 w 9224"/>
                  <a:gd name="connsiteY9" fmla="*/ 1681 h 10000"/>
                  <a:gd name="connsiteX10" fmla="*/ 2490 w 9224"/>
                  <a:gd name="connsiteY10" fmla="*/ 1681 h 10000"/>
                  <a:gd name="connsiteX11" fmla="*/ 1706 w 9224"/>
                  <a:gd name="connsiteY11" fmla="*/ 302 h 10000"/>
                  <a:gd name="connsiteX12" fmla="*/ 1279 w 9224"/>
                  <a:gd name="connsiteY12" fmla="*/ 0 h 10000"/>
                  <a:gd name="connsiteX13" fmla="*/ 777 w 9224"/>
                  <a:gd name="connsiteY13" fmla="*/ 0 h 10000"/>
                  <a:gd name="connsiteX14" fmla="*/ 431 w 9224"/>
                  <a:gd name="connsiteY14" fmla="*/ 541 h 10000"/>
                  <a:gd name="connsiteX15" fmla="*/ 6 w 9224"/>
                  <a:gd name="connsiteY15" fmla="*/ 422 h 10000"/>
                  <a:gd name="connsiteX16" fmla="*/ 0 w 9224"/>
                  <a:gd name="connsiteY16" fmla="*/ 723 h 10000"/>
                  <a:gd name="connsiteX17" fmla="*/ 451 w 9224"/>
                  <a:gd name="connsiteY17" fmla="*/ 839 h 10000"/>
                  <a:gd name="connsiteX18" fmla="*/ 783 w 9224"/>
                  <a:gd name="connsiteY18" fmla="*/ 302 h 10000"/>
                  <a:gd name="connsiteX19" fmla="*/ 1271 w 9224"/>
                  <a:gd name="connsiteY19" fmla="*/ 302 h 10000"/>
                  <a:gd name="connsiteX20" fmla="*/ 1683 w 9224"/>
                  <a:gd name="connsiteY20" fmla="*/ 541 h 10000"/>
                  <a:gd name="connsiteX21" fmla="*/ 2477 w 9224"/>
                  <a:gd name="connsiteY21" fmla="*/ 1984 h 10000"/>
                  <a:gd name="connsiteX22" fmla="*/ 3119 w 9224"/>
                  <a:gd name="connsiteY22" fmla="*/ 1984 h 10000"/>
                  <a:gd name="connsiteX23" fmla="*/ 4124 w 9224"/>
                  <a:gd name="connsiteY23" fmla="*/ 3214 h 10000"/>
                  <a:gd name="connsiteX24" fmla="*/ 4775 w 9224"/>
                  <a:gd name="connsiteY24" fmla="*/ 4596 h 10000"/>
                  <a:gd name="connsiteX25" fmla="*/ 5285 w 9224"/>
                  <a:gd name="connsiteY25" fmla="*/ 6754 h 10000"/>
                  <a:gd name="connsiteX26" fmla="*/ 5824 w 9224"/>
                  <a:gd name="connsiteY26" fmla="*/ 7593 h 10000"/>
                  <a:gd name="connsiteX27" fmla="*/ 6417 w 9224"/>
                  <a:gd name="connsiteY27" fmla="*/ 8556 h 10000"/>
                  <a:gd name="connsiteX28" fmla="*/ 7531 w 9224"/>
                  <a:gd name="connsiteY28" fmla="*/ 8917 h 10000"/>
                  <a:gd name="connsiteX29" fmla="*/ 8019 w 9224"/>
                  <a:gd name="connsiteY29" fmla="*/ 10000 h 10000"/>
                  <a:gd name="connsiteX30" fmla="*/ 9224 w 9224"/>
                  <a:gd name="connsiteY30" fmla="*/ 9728 h 10000"/>
                  <a:gd name="connsiteX0" fmla="*/ 8694 w 10000"/>
                  <a:gd name="connsiteY0" fmla="*/ 10000 h 10000"/>
                  <a:gd name="connsiteX1" fmla="*/ 10000 w 10000"/>
                  <a:gd name="connsiteY1" fmla="*/ 9458 h 10000"/>
                  <a:gd name="connsiteX2" fmla="*/ 8712 w 10000"/>
                  <a:gd name="connsiteY2" fmla="*/ 9699 h 10000"/>
                  <a:gd name="connsiteX3" fmla="*/ 8190 w 10000"/>
                  <a:gd name="connsiteY3" fmla="*/ 8617 h 10000"/>
                  <a:gd name="connsiteX4" fmla="*/ 6973 w 10000"/>
                  <a:gd name="connsiteY4" fmla="*/ 8287 h 10000"/>
                  <a:gd name="connsiteX5" fmla="*/ 6330 w 10000"/>
                  <a:gd name="connsiteY5" fmla="*/ 7358 h 10000"/>
                  <a:gd name="connsiteX6" fmla="*/ 5771 w 10000"/>
                  <a:gd name="connsiteY6" fmla="*/ 6517 h 10000"/>
                  <a:gd name="connsiteX7" fmla="*/ 5224 w 10000"/>
                  <a:gd name="connsiteY7" fmla="*/ 4323 h 10000"/>
                  <a:gd name="connsiteX8" fmla="*/ 4503 w 10000"/>
                  <a:gd name="connsiteY8" fmla="*/ 2970 h 10000"/>
                  <a:gd name="connsiteX9" fmla="*/ 3389 w 10000"/>
                  <a:gd name="connsiteY9" fmla="*/ 1681 h 10000"/>
                  <a:gd name="connsiteX10" fmla="*/ 2699 w 10000"/>
                  <a:gd name="connsiteY10" fmla="*/ 1681 h 10000"/>
                  <a:gd name="connsiteX11" fmla="*/ 1850 w 10000"/>
                  <a:gd name="connsiteY11" fmla="*/ 302 h 10000"/>
                  <a:gd name="connsiteX12" fmla="*/ 1387 w 10000"/>
                  <a:gd name="connsiteY12" fmla="*/ 0 h 10000"/>
                  <a:gd name="connsiteX13" fmla="*/ 842 w 10000"/>
                  <a:gd name="connsiteY13" fmla="*/ 0 h 10000"/>
                  <a:gd name="connsiteX14" fmla="*/ 467 w 10000"/>
                  <a:gd name="connsiteY14" fmla="*/ 541 h 10000"/>
                  <a:gd name="connsiteX15" fmla="*/ 7 w 10000"/>
                  <a:gd name="connsiteY15" fmla="*/ 422 h 10000"/>
                  <a:gd name="connsiteX16" fmla="*/ 0 w 10000"/>
                  <a:gd name="connsiteY16" fmla="*/ 723 h 10000"/>
                  <a:gd name="connsiteX17" fmla="*/ 489 w 10000"/>
                  <a:gd name="connsiteY17" fmla="*/ 839 h 10000"/>
                  <a:gd name="connsiteX18" fmla="*/ 849 w 10000"/>
                  <a:gd name="connsiteY18" fmla="*/ 302 h 10000"/>
                  <a:gd name="connsiteX19" fmla="*/ 1378 w 10000"/>
                  <a:gd name="connsiteY19" fmla="*/ 302 h 10000"/>
                  <a:gd name="connsiteX20" fmla="*/ 1825 w 10000"/>
                  <a:gd name="connsiteY20" fmla="*/ 541 h 10000"/>
                  <a:gd name="connsiteX21" fmla="*/ 2685 w 10000"/>
                  <a:gd name="connsiteY21" fmla="*/ 1984 h 10000"/>
                  <a:gd name="connsiteX22" fmla="*/ 3381 w 10000"/>
                  <a:gd name="connsiteY22" fmla="*/ 1984 h 10000"/>
                  <a:gd name="connsiteX23" fmla="*/ 4471 w 10000"/>
                  <a:gd name="connsiteY23" fmla="*/ 3214 h 10000"/>
                  <a:gd name="connsiteX24" fmla="*/ 5177 w 10000"/>
                  <a:gd name="connsiteY24" fmla="*/ 4596 h 10000"/>
                  <a:gd name="connsiteX25" fmla="*/ 5730 w 10000"/>
                  <a:gd name="connsiteY25" fmla="*/ 6754 h 10000"/>
                  <a:gd name="connsiteX26" fmla="*/ 6314 w 10000"/>
                  <a:gd name="connsiteY26" fmla="*/ 7593 h 10000"/>
                  <a:gd name="connsiteX27" fmla="*/ 6957 w 10000"/>
                  <a:gd name="connsiteY27" fmla="*/ 8556 h 10000"/>
                  <a:gd name="connsiteX28" fmla="*/ 8165 w 10000"/>
                  <a:gd name="connsiteY28" fmla="*/ 8917 h 10000"/>
                  <a:gd name="connsiteX29" fmla="*/ 8694 w 10000"/>
                  <a:gd name="connsiteY29" fmla="*/ 10000 h 10000"/>
                  <a:gd name="connsiteX0" fmla="*/ 8694 w 8712"/>
                  <a:gd name="connsiteY0" fmla="*/ 10000 h 10000"/>
                  <a:gd name="connsiteX1" fmla="*/ 8712 w 8712"/>
                  <a:gd name="connsiteY1" fmla="*/ 9699 h 10000"/>
                  <a:gd name="connsiteX2" fmla="*/ 8190 w 8712"/>
                  <a:gd name="connsiteY2" fmla="*/ 8617 h 10000"/>
                  <a:gd name="connsiteX3" fmla="*/ 6973 w 8712"/>
                  <a:gd name="connsiteY3" fmla="*/ 8287 h 10000"/>
                  <a:gd name="connsiteX4" fmla="*/ 6330 w 8712"/>
                  <a:gd name="connsiteY4" fmla="*/ 7358 h 10000"/>
                  <a:gd name="connsiteX5" fmla="*/ 5771 w 8712"/>
                  <a:gd name="connsiteY5" fmla="*/ 6517 h 10000"/>
                  <a:gd name="connsiteX6" fmla="*/ 5224 w 8712"/>
                  <a:gd name="connsiteY6" fmla="*/ 4323 h 10000"/>
                  <a:gd name="connsiteX7" fmla="*/ 4503 w 8712"/>
                  <a:gd name="connsiteY7" fmla="*/ 2970 h 10000"/>
                  <a:gd name="connsiteX8" fmla="*/ 3389 w 8712"/>
                  <a:gd name="connsiteY8" fmla="*/ 1681 h 10000"/>
                  <a:gd name="connsiteX9" fmla="*/ 2699 w 8712"/>
                  <a:gd name="connsiteY9" fmla="*/ 1681 h 10000"/>
                  <a:gd name="connsiteX10" fmla="*/ 1850 w 8712"/>
                  <a:gd name="connsiteY10" fmla="*/ 302 h 10000"/>
                  <a:gd name="connsiteX11" fmla="*/ 1387 w 8712"/>
                  <a:gd name="connsiteY11" fmla="*/ 0 h 10000"/>
                  <a:gd name="connsiteX12" fmla="*/ 842 w 8712"/>
                  <a:gd name="connsiteY12" fmla="*/ 0 h 10000"/>
                  <a:gd name="connsiteX13" fmla="*/ 467 w 8712"/>
                  <a:gd name="connsiteY13" fmla="*/ 541 h 10000"/>
                  <a:gd name="connsiteX14" fmla="*/ 7 w 8712"/>
                  <a:gd name="connsiteY14" fmla="*/ 422 h 10000"/>
                  <a:gd name="connsiteX15" fmla="*/ 0 w 8712"/>
                  <a:gd name="connsiteY15" fmla="*/ 723 h 10000"/>
                  <a:gd name="connsiteX16" fmla="*/ 489 w 8712"/>
                  <a:gd name="connsiteY16" fmla="*/ 839 h 10000"/>
                  <a:gd name="connsiteX17" fmla="*/ 849 w 8712"/>
                  <a:gd name="connsiteY17" fmla="*/ 302 h 10000"/>
                  <a:gd name="connsiteX18" fmla="*/ 1378 w 8712"/>
                  <a:gd name="connsiteY18" fmla="*/ 302 h 10000"/>
                  <a:gd name="connsiteX19" fmla="*/ 1825 w 8712"/>
                  <a:gd name="connsiteY19" fmla="*/ 541 h 10000"/>
                  <a:gd name="connsiteX20" fmla="*/ 2685 w 8712"/>
                  <a:gd name="connsiteY20" fmla="*/ 1984 h 10000"/>
                  <a:gd name="connsiteX21" fmla="*/ 3381 w 8712"/>
                  <a:gd name="connsiteY21" fmla="*/ 1984 h 10000"/>
                  <a:gd name="connsiteX22" fmla="*/ 4471 w 8712"/>
                  <a:gd name="connsiteY22" fmla="*/ 3214 h 10000"/>
                  <a:gd name="connsiteX23" fmla="*/ 5177 w 8712"/>
                  <a:gd name="connsiteY23" fmla="*/ 4596 h 10000"/>
                  <a:gd name="connsiteX24" fmla="*/ 5730 w 8712"/>
                  <a:gd name="connsiteY24" fmla="*/ 6754 h 10000"/>
                  <a:gd name="connsiteX25" fmla="*/ 6314 w 8712"/>
                  <a:gd name="connsiteY25" fmla="*/ 7593 h 10000"/>
                  <a:gd name="connsiteX26" fmla="*/ 6957 w 8712"/>
                  <a:gd name="connsiteY26" fmla="*/ 8556 h 10000"/>
                  <a:gd name="connsiteX27" fmla="*/ 8165 w 8712"/>
                  <a:gd name="connsiteY27" fmla="*/ 8917 h 10000"/>
                  <a:gd name="connsiteX28" fmla="*/ 8694 w 8712"/>
                  <a:gd name="connsiteY2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12" h="10000">
                    <a:moveTo>
                      <a:pt x="8694" y="10000"/>
                    </a:moveTo>
                    <a:cubicBezTo>
                      <a:pt x="8700" y="9900"/>
                      <a:pt x="8706" y="9799"/>
                      <a:pt x="8712" y="9699"/>
                    </a:cubicBezTo>
                    <a:lnTo>
                      <a:pt x="8190" y="8617"/>
                    </a:lnTo>
                    <a:lnTo>
                      <a:pt x="6973" y="8287"/>
                    </a:lnTo>
                    <a:lnTo>
                      <a:pt x="6330" y="7358"/>
                    </a:lnTo>
                    <a:lnTo>
                      <a:pt x="5771" y="6517"/>
                    </a:lnTo>
                    <a:lnTo>
                      <a:pt x="5224" y="4323"/>
                    </a:lnTo>
                    <a:lnTo>
                      <a:pt x="4503" y="2970"/>
                    </a:lnTo>
                    <a:lnTo>
                      <a:pt x="3389" y="1681"/>
                    </a:lnTo>
                    <a:lnTo>
                      <a:pt x="2699" y="1681"/>
                    </a:lnTo>
                    <a:lnTo>
                      <a:pt x="1850" y="302"/>
                    </a:lnTo>
                    <a:lnTo>
                      <a:pt x="1387" y="0"/>
                    </a:lnTo>
                    <a:lnTo>
                      <a:pt x="842" y="0"/>
                    </a:lnTo>
                    <a:lnTo>
                      <a:pt x="467" y="541"/>
                    </a:lnTo>
                    <a:lnTo>
                      <a:pt x="7" y="422"/>
                    </a:lnTo>
                    <a:cubicBezTo>
                      <a:pt x="4" y="525"/>
                      <a:pt x="2" y="620"/>
                      <a:pt x="0" y="723"/>
                    </a:cubicBezTo>
                    <a:lnTo>
                      <a:pt x="489" y="839"/>
                    </a:lnTo>
                    <a:lnTo>
                      <a:pt x="849" y="302"/>
                    </a:lnTo>
                    <a:lnTo>
                      <a:pt x="1378" y="302"/>
                    </a:lnTo>
                    <a:lnTo>
                      <a:pt x="1825" y="541"/>
                    </a:lnTo>
                    <a:lnTo>
                      <a:pt x="2685" y="1984"/>
                    </a:lnTo>
                    <a:lnTo>
                      <a:pt x="3381" y="1984"/>
                    </a:lnTo>
                    <a:lnTo>
                      <a:pt x="4471" y="3214"/>
                    </a:lnTo>
                    <a:lnTo>
                      <a:pt x="5177" y="4596"/>
                    </a:lnTo>
                    <a:cubicBezTo>
                      <a:pt x="5361" y="5315"/>
                      <a:pt x="5544" y="6035"/>
                      <a:pt x="5730" y="6754"/>
                    </a:cubicBezTo>
                    <a:lnTo>
                      <a:pt x="6314" y="7593"/>
                    </a:lnTo>
                    <a:lnTo>
                      <a:pt x="6957" y="8556"/>
                    </a:lnTo>
                    <a:lnTo>
                      <a:pt x="8165" y="8917"/>
                    </a:lnTo>
                    <a:lnTo>
                      <a:pt x="8694" y="1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0"/>
              <p:cNvSpPr>
                <a:spLocks/>
              </p:cNvSpPr>
              <p:nvPr/>
            </p:nvSpPr>
            <p:spPr bwMode="auto">
              <a:xfrm>
                <a:off x="5407025" y="4991100"/>
                <a:ext cx="923925" cy="619125"/>
              </a:xfrm>
              <a:custGeom>
                <a:avLst/>
                <a:gdLst>
                  <a:gd name="T0" fmla="*/ 0 w 582"/>
                  <a:gd name="T1" fmla="*/ 9 h 390"/>
                  <a:gd name="T2" fmla="*/ 107 w 582"/>
                  <a:gd name="T3" fmla="*/ 63 h 390"/>
                  <a:gd name="T4" fmla="*/ 140 w 582"/>
                  <a:gd name="T5" fmla="*/ 161 h 390"/>
                  <a:gd name="T6" fmla="*/ 253 w 582"/>
                  <a:gd name="T7" fmla="*/ 271 h 390"/>
                  <a:gd name="T8" fmla="*/ 287 w 582"/>
                  <a:gd name="T9" fmla="*/ 271 h 390"/>
                  <a:gd name="T10" fmla="*/ 428 w 582"/>
                  <a:gd name="T11" fmla="*/ 360 h 390"/>
                  <a:gd name="T12" fmla="*/ 445 w 582"/>
                  <a:gd name="T13" fmla="*/ 385 h 390"/>
                  <a:gd name="T14" fmla="*/ 479 w 582"/>
                  <a:gd name="T15" fmla="*/ 390 h 390"/>
                  <a:gd name="T16" fmla="*/ 544 w 582"/>
                  <a:gd name="T17" fmla="*/ 372 h 390"/>
                  <a:gd name="T18" fmla="*/ 582 w 582"/>
                  <a:gd name="T19" fmla="*/ 335 h 390"/>
                  <a:gd name="T20" fmla="*/ 575 w 582"/>
                  <a:gd name="T21" fmla="*/ 328 h 390"/>
                  <a:gd name="T22" fmla="*/ 539 w 582"/>
                  <a:gd name="T23" fmla="*/ 364 h 390"/>
                  <a:gd name="T24" fmla="*/ 478 w 582"/>
                  <a:gd name="T25" fmla="*/ 380 h 390"/>
                  <a:gd name="T26" fmla="*/ 450 w 582"/>
                  <a:gd name="T27" fmla="*/ 377 h 390"/>
                  <a:gd name="T28" fmla="*/ 435 w 582"/>
                  <a:gd name="T29" fmla="*/ 353 h 390"/>
                  <a:gd name="T30" fmla="*/ 291 w 582"/>
                  <a:gd name="T31" fmla="*/ 261 h 390"/>
                  <a:gd name="T32" fmla="*/ 256 w 582"/>
                  <a:gd name="T33" fmla="*/ 261 h 390"/>
                  <a:gd name="T34" fmla="*/ 148 w 582"/>
                  <a:gd name="T35" fmla="*/ 155 h 390"/>
                  <a:gd name="T36" fmla="*/ 115 w 582"/>
                  <a:gd name="T37" fmla="*/ 57 h 390"/>
                  <a:gd name="T38" fmla="*/ 5 w 582"/>
                  <a:gd name="T39" fmla="*/ 0 h 390"/>
                  <a:gd name="T40" fmla="*/ 0 w 582"/>
                  <a:gd name="T41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2" h="390">
                    <a:moveTo>
                      <a:pt x="0" y="9"/>
                    </a:moveTo>
                    <a:lnTo>
                      <a:pt x="107" y="63"/>
                    </a:lnTo>
                    <a:lnTo>
                      <a:pt x="140" y="161"/>
                    </a:lnTo>
                    <a:lnTo>
                      <a:pt x="253" y="271"/>
                    </a:lnTo>
                    <a:lnTo>
                      <a:pt x="287" y="271"/>
                    </a:lnTo>
                    <a:lnTo>
                      <a:pt x="428" y="360"/>
                    </a:lnTo>
                    <a:lnTo>
                      <a:pt x="445" y="385"/>
                    </a:lnTo>
                    <a:lnTo>
                      <a:pt x="479" y="390"/>
                    </a:lnTo>
                    <a:lnTo>
                      <a:pt x="544" y="372"/>
                    </a:lnTo>
                    <a:lnTo>
                      <a:pt x="582" y="335"/>
                    </a:lnTo>
                    <a:lnTo>
                      <a:pt x="575" y="328"/>
                    </a:lnTo>
                    <a:lnTo>
                      <a:pt x="539" y="364"/>
                    </a:lnTo>
                    <a:lnTo>
                      <a:pt x="478" y="380"/>
                    </a:lnTo>
                    <a:lnTo>
                      <a:pt x="450" y="377"/>
                    </a:lnTo>
                    <a:lnTo>
                      <a:pt x="435" y="353"/>
                    </a:lnTo>
                    <a:lnTo>
                      <a:pt x="291" y="261"/>
                    </a:lnTo>
                    <a:lnTo>
                      <a:pt x="256" y="261"/>
                    </a:lnTo>
                    <a:lnTo>
                      <a:pt x="148" y="155"/>
                    </a:lnTo>
                    <a:lnTo>
                      <a:pt x="115" y="57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62"/>
              <p:cNvSpPr>
                <a:spLocks/>
              </p:cNvSpPr>
              <p:nvPr/>
            </p:nvSpPr>
            <p:spPr bwMode="auto">
              <a:xfrm>
                <a:off x="5957888" y="6021388"/>
                <a:ext cx="298450" cy="111125"/>
              </a:xfrm>
              <a:custGeom>
                <a:avLst/>
                <a:gdLst>
                  <a:gd name="T0" fmla="*/ 0 w 188"/>
                  <a:gd name="T1" fmla="*/ 20 h 70"/>
                  <a:gd name="T2" fmla="*/ 60 w 188"/>
                  <a:gd name="T3" fmla="*/ 50 h 70"/>
                  <a:gd name="T4" fmla="*/ 173 w 188"/>
                  <a:gd name="T5" fmla="*/ 14 h 70"/>
                  <a:gd name="T6" fmla="*/ 155 w 188"/>
                  <a:gd name="T7" fmla="*/ 66 h 70"/>
                  <a:gd name="T8" fmla="*/ 163 w 188"/>
                  <a:gd name="T9" fmla="*/ 70 h 70"/>
                  <a:gd name="T10" fmla="*/ 188 w 188"/>
                  <a:gd name="T11" fmla="*/ 0 h 70"/>
                  <a:gd name="T12" fmla="*/ 60 w 188"/>
                  <a:gd name="T13" fmla="*/ 40 h 70"/>
                  <a:gd name="T14" fmla="*/ 5 w 188"/>
                  <a:gd name="T15" fmla="*/ 12 h 70"/>
                  <a:gd name="T16" fmla="*/ 0 w 188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0">
                    <a:moveTo>
                      <a:pt x="0" y="20"/>
                    </a:moveTo>
                    <a:lnTo>
                      <a:pt x="60" y="50"/>
                    </a:lnTo>
                    <a:lnTo>
                      <a:pt x="173" y="14"/>
                    </a:lnTo>
                    <a:lnTo>
                      <a:pt x="155" y="66"/>
                    </a:lnTo>
                    <a:lnTo>
                      <a:pt x="163" y="70"/>
                    </a:lnTo>
                    <a:lnTo>
                      <a:pt x="188" y="0"/>
                    </a:lnTo>
                    <a:lnTo>
                      <a:pt x="60" y="40"/>
                    </a:lnTo>
                    <a:lnTo>
                      <a:pt x="5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63"/>
              <p:cNvSpPr>
                <a:spLocks/>
              </p:cNvSpPr>
              <p:nvPr/>
            </p:nvSpPr>
            <p:spPr bwMode="auto">
              <a:xfrm>
                <a:off x="5721350" y="5035550"/>
                <a:ext cx="160338" cy="377825"/>
              </a:xfrm>
              <a:custGeom>
                <a:avLst/>
                <a:gdLst>
                  <a:gd name="T0" fmla="*/ 95 w 101"/>
                  <a:gd name="T1" fmla="*/ 238 h 238"/>
                  <a:gd name="T2" fmla="*/ 101 w 101"/>
                  <a:gd name="T3" fmla="*/ 196 h 238"/>
                  <a:gd name="T4" fmla="*/ 81 w 101"/>
                  <a:gd name="T5" fmla="*/ 151 h 238"/>
                  <a:gd name="T6" fmla="*/ 29 w 101"/>
                  <a:gd name="T7" fmla="*/ 104 h 238"/>
                  <a:gd name="T8" fmla="*/ 10 w 101"/>
                  <a:gd name="T9" fmla="*/ 62 h 238"/>
                  <a:gd name="T10" fmla="*/ 18 w 101"/>
                  <a:gd name="T11" fmla="*/ 2 h 238"/>
                  <a:gd name="T12" fmla="*/ 8 w 101"/>
                  <a:gd name="T13" fmla="*/ 0 h 238"/>
                  <a:gd name="T14" fmla="*/ 0 w 101"/>
                  <a:gd name="T15" fmla="*/ 63 h 238"/>
                  <a:gd name="T16" fmla="*/ 21 w 101"/>
                  <a:gd name="T17" fmla="*/ 109 h 238"/>
                  <a:gd name="T18" fmla="*/ 73 w 101"/>
                  <a:gd name="T19" fmla="*/ 157 h 238"/>
                  <a:gd name="T20" fmla="*/ 92 w 101"/>
                  <a:gd name="T21" fmla="*/ 197 h 238"/>
                  <a:gd name="T22" fmla="*/ 86 w 101"/>
                  <a:gd name="T23" fmla="*/ 237 h 238"/>
                  <a:gd name="T24" fmla="*/ 95 w 101"/>
                  <a:gd name="T2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38">
                    <a:moveTo>
                      <a:pt x="95" y="238"/>
                    </a:moveTo>
                    <a:lnTo>
                      <a:pt x="101" y="196"/>
                    </a:lnTo>
                    <a:lnTo>
                      <a:pt x="81" y="151"/>
                    </a:lnTo>
                    <a:lnTo>
                      <a:pt x="29" y="104"/>
                    </a:lnTo>
                    <a:lnTo>
                      <a:pt x="10" y="62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63"/>
                    </a:lnTo>
                    <a:lnTo>
                      <a:pt x="21" y="109"/>
                    </a:lnTo>
                    <a:lnTo>
                      <a:pt x="73" y="157"/>
                    </a:lnTo>
                    <a:lnTo>
                      <a:pt x="92" y="197"/>
                    </a:lnTo>
                    <a:lnTo>
                      <a:pt x="86" y="237"/>
                    </a:lnTo>
                    <a:lnTo>
                      <a:pt x="95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664"/>
              <p:cNvSpPr>
                <a:spLocks/>
              </p:cNvSpPr>
              <p:nvPr/>
            </p:nvSpPr>
            <p:spPr bwMode="auto">
              <a:xfrm>
                <a:off x="5535612" y="3338534"/>
                <a:ext cx="1401731" cy="593706"/>
              </a:xfrm>
              <a:custGeom>
                <a:avLst/>
                <a:gdLst>
                  <a:gd name="T0" fmla="*/ 1871 w 2051"/>
                  <a:gd name="T1" fmla="*/ 678 h 718"/>
                  <a:gd name="T2" fmla="*/ 2039 w 2051"/>
                  <a:gd name="T3" fmla="*/ 701 h 718"/>
                  <a:gd name="T4" fmla="*/ 2034 w 2051"/>
                  <a:gd name="T5" fmla="*/ 502 h 718"/>
                  <a:gd name="T6" fmla="*/ 1929 w 2051"/>
                  <a:gd name="T7" fmla="*/ 198 h 718"/>
                  <a:gd name="T8" fmla="*/ 1768 w 2051"/>
                  <a:gd name="T9" fmla="*/ 40 h 718"/>
                  <a:gd name="T10" fmla="*/ 1456 w 2051"/>
                  <a:gd name="T11" fmla="*/ 92 h 718"/>
                  <a:gd name="T12" fmla="*/ 1257 w 2051"/>
                  <a:gd name="T13" fmla="*/ 198 h 718"/>
                  <a:gd name="T14" fmla="*/ 878 w 2051"/>
                  <a:gd name="T15" fmla="*/ 528 h 718"/>
                  <a:gd name="T16" fmla="*/ 749 w 2051"/>
                  <a:gd name="T17" fmla="*/ 528 h 718"/>
                  <a:gd name="T18" fmla="*/ 524 w 2051"/>
                  <a:gd name="T19" fmla="*/ 344 h 718"/>
                  <a:gd name="T20" fmla="*/ 493 w 2051"/>
                  <a:gd name="T21" fmla="*/ 479 h 718"/>
                  <a:gd name="T22" fmla="*/ 387 w 2051"/>
                  <a:gd name="T23" fmla="*/ 554 h 718"/>
                  <a:gd name="T24" fmla="*/ 220 w 2051"/>
                  <a:gd name="T25" fmla="*/ 576 h 718"/>
                  <a:gd name="T26" fmla="*/ 100 w 2051"/>
                  <a:gd name="T27" fmla="*/ 479 h 718"/>
                  <a:gd name="T28" fmla="*/ 38 w 2051"/>
                  <a:gd name="T29" fmla="*/ 502 h 718"/>
                  <a:gd name="T30" fmla="*/ 37 w 2051"/>
                  <a:gd name="T31" fmla="*/ 662 h 718"/>
                  <a:gd name="T32" fmla="*/ 12 w 2051"/>
                  <a:gd name="T33" fmla="*/ 718 h 718"/>
                  <a:gd name="T34" fmla="*/ 34 w 2051"/>
                  <a:gd name="T35" fmla="*/ 577 h 718"/>
                  <a:gd name="T36" fmla="*/ 24 w 2051"/>
                  <a:gd name="T37" fmla="*/ 466 h 718"/>
                  <a:gd name="T38" fmla="*/ 143 w 2051"/>
                  <a:gd name="T39" fmla="*/ 536 h 718"/>
                  <a:gd name="T40" fmla="*/ 310 w 2051"/>
                  <a:gd name="T41" fmla="*/ 585 h 718"/>
                  <a:gd name="T42" fmla="*/ 458 w 2051"/>
                  <a:gd name="T43" fmla="*/ 526 h 718"/>
                  <a:gd name="T44" fmla="*/ 497 w 2051"/>
                  <a:gd name="T45" fmla="*/ 458 h 718"/>
                  <a:gd name="T46" fmla="*/ 575 w 2051"/>
                  <a:gd name="T47" fmla="*/ 386 h 718"/>
                  <a:gd name="T48" fmla="*/ 856 w 2051"/>
                  <a:gd name="T49" fmla="*/ 541 h 718"/>
                  <a:gd name="T50" fmla="*/ 1090 w 2051"/>
                  <a:gd name="T51" fmla="*/ 312 h 718"/>
                  <a:gd name="T52" fmla="*/ 1349 w 2051"/>
                  <a:gd name="T53" fmla="*/ 176 h 718"/>
                  <a:gd name="T54" fmla="*/ 1637 w 2051"/>
                  <a:gd name="T55" fmla="*/ 11 h 718"/>
                  <a:gd name="T56" fmla="*/ 1844 w 2051"/>
                  <a:gd name="T57" fmla="*/ 102 h 718"/>
                  <a:gd name="T58" fmla="*/ 1904 w 2051"/>
                  <a:gd name="T59" fmla="*/ 301 h 718"/>
                  <a:gd name="T60" fmla="*/ 2041 w 2051"/>
                  <a:gd name="T61" fmla="*/ 617 h 718"/>
                  <a:gd name="T62" fmla="*/ 1973 w 2051"/>
                  <a:gd name="T63" fmla="*/ 691 h 718"/>
                  <a:gd name="T64" fmla="*/ 1772 w 2051"/>
                  <a:gd name="T65" fmla="*/ 664 h 718"/>
                  <a:gd name="connsiteX0" fmla="*/ 8640 w 10000"/>
                  <a:gd name="connsiteY0" fmla="*/ 9373 h 10000"/>
                  <a:gd name="connsiteX1" fmla="*/ 9122 w 10000"/>
                  <a:gd name="connsiteY1" fmla="*/ 9443 h 10000"/>
                  <a:gd name="connsiteX2" fmla="*/ 9620 w 10000"/>
                  <a:gd name="connsiteY2" fmla="*/ 9763 h 10000"/>
                  <a:gd name="connsiteX3" fmla="*/ 9941 w 10000"/>
                  <a:gd name="connsiteY3" fmla="*/ 9763 h 10000"/>
                  <a:gd name="connsiteX4" fmla="*/ 10000 w 10000"/>
                  <a:gd name="connsiteY4" fmla="*/ 8593 h 10000"/>
                  <a:gd name="connsiteX5" fmla="*/ 9917 w 10000"/>
                  <a:gd name="connsiteY5" fmla="*/ 6992 h 10000"/>
                  <a:gd name="connsiteX6" fmla="*/ 9332 w 10000"/>
                  <a:gd name="connsiteY6" fmla="*/ 4164 h 10000"/>
                  <a:gd name="connsiteX7" fmla="*/ 9405 w 10000"/>
                  <a:gd name="connsiteY7" fmla="*/ 2758 h 10000"/>
                  <a:gd name="connsiteX8" fmla="*/ 9015 w 10000"/>
                  <a:gd name="connsiteY8" fmla="*/ 1323 h 10000"/>
                  <a:gd name="connsiteX9" fmla="*/ 8620 w 10000"/>
                  <a:gd name="connsiteY9" fmla="*/ 557 h 10000"/>
                  <a:gd name="connsiteX10" fmla="*/ 7981 w 10000"/>
                  <a:gd name="connsiteY10" fmla="*/ 0 h 10000"/>
                  <a:gd name="connsiteX11" fmla="*/ 7099 w 10000"/>
                  <a:gd name="connsiteY11" fmla="*/ 1281 h 10000"/>
                  <a:gd name="connsiteX12" fmla="*/ 6558 w 10000"/>
                  <a:gd name="connsiteY12" fmla="*/ 2340 h 10000"/>
                  <a:gd name="connsiteX13" fmla="*/ 6129 w 10000"/>
                  <a:gd name="connsiteY13" fmla="*/ 2758 h 10000"/>
                  <a:gd name="connsiteX14" fmla="*/ 5285 w 10000"/>
                  <a:gd name="connsiteY14" fmla="*/ 4248 h 10000"/>
                  <a:gd name="connsiteX15" fmla="*/ 4281 w 10000"/>
                  <a:gd name="connsiteY15" fmla="*/ 7354 h 10000"/>
                  <a:gd name="connsiteX16" fmla="*/ 4169 w 10000"/>
                  <a:gd name="connsiteY16" fmla="*/ 7409 h 10000"/>
                  <a:gd name="connsiteX17" fmla="*/ 3652 w 10000"/>
                  <a:gd name="connsiteY17" fmla="*/ 7354 h 10000"/>
                  <a:gd name="connsiteX18" fmla="*/ 2833 w 10000"/>
                  <a:gd name="connsiteY18" fmla="*/ 5265 h 10000"/>
                  <a:gd name="connsiteX19" fmla="*/ 2555 w 10000"/>
                  <a:gd name="connsiteY19" fmla="*/ 4791 h 10000"/>
                  <a:gd name="connsiteX20" fmla="*/ 2374 w 10000"/>
                  <a:gd name="connsiteY20" fmla="*/ 6379 h 10000"/>
                  <a:gd name="connsiteX21" fmla="*/ 2404 w 10000"/>
                  <a:gd name="connsiteY21" fmla="*/ 6671 h 10000"/>
                  <a:gd name="connsiteX22" fmla="*/ 2204 w 10000"/>
                  <a:gd name="connsiteY22" fmla="*/ 7201 h 10000"/>
                  <a:gd name="connsiteX23" fmla="*/ 1887 w 10000"/>
                  <a:gd name="connsiteY23" fmla="*/ 7716 h 10000"/>
                  <a:gd name="connsiteX24" fmla="*/ 1507 w 10000"/>
                  <a:gd name="connsiteY24" fmla="*/ 8022 h 10000"/>
                  <a:gd name="connsiteX25" fmla="*/ 1073 w 10000"/>
                  <a:gd name="connsiteY25" fmla="*/ 8022 h 10000"/>
                  <a:gd name="connsiteX26" fmla="*/ 731 w 10000"/>
                  <a:gd name="connsiteY26" fmla="*/ 7368 h 10000"/>
                  <a:gd name="connsiteX27" fmla="*/ 488 w 10000"/>
                  <a:gd name="connsiteY27" fmla="*/ 6671 h 10000"/>
                  <a:gd name="connsiteX28" fmla="*/ 0 w 10000"/>
                  <a:gd name="connsiteY28" fmla="*/ 6253 h 10000"/>
                  <a:gd name="connsiteX29" fmla="*/ 185 w 10000"/>
                  <a:gd name="connsiteY29" fmla="*/ 6992 h 10000"/>
                  <a:gd name="connsiteX30" fmla="*/ 117 w 10000"/>
                  <a:gd name="connsiteY30" fmla="*/ 8036 h 10000"/>
                  <a:gd name="connsiteX31" fmla="*/ 180 w 10000"/>
                  <a:gd name="connsiteY31" fmla="*/ 9220 h 10000"/>
                  <a:gd name="connsiteX32" fmla="*/ 24 w 10000"/>
                  <a:gd name="connsiteY32" fmla="*/ 9930 h 10000"/>
                  <a:gd name="connsiteX33" fmla="*/ 59 w 10000"/>
                  <a:gd name="connsiteY33" fmla="*/ 10000 h 10000"/>
                  <a:gd name="connsiteX34" fmla="*/ 229 w 10000"/>
                  <a:gd name="connsiteY34" fmla="*/ 9248 h 10000"/>
                  <a:gd name="connsiteX35" fmla="*/ 166 w 10000"/>
                  <a:gd name="connsiteY35" fmla="*/ 8036 h 10000"/>
                  <a:gd name="connsiteX36" fmla="*/ 234 w 10000"/>
                  <a:gd name="connsiteY36" fmla="*/ 6950 h 10000"/>
                  <a:gd name="connsiteX37" fmla="*/ 117 w 10000"/>
                  <a:gd name="connsiteY37" fmla="*/ 6490 h 10000"/>
                  <a:gd name="connsiteX38" fmla="*/ 468 w 10000"/>
                  <a:gd name="connsiteY38" fmla="*/ 6783 h 10000"/>
                  <a:gd name="connsiteX39" fmla="*/ 697 w 10000"/>
                  <a:gd name="connsiteY39" fmla="*/ 7465 h 10000"/>
                  <a:gd name="connsiteX40" fmla="*/ 1058 w 10000"/>
                  <a:gd name="connsiteY40" fmla="*/ 8148 h 10000"/>
                  <a:gd name="connsiteX41" fmla="*/ 1511 w 10000"/>
                  <a:gd name="connsiteY41" fmla="*/ 8148 h 10000"/>
                  <a:gd name="connsiteX42" fmla="*/ 1902 w 10000"/>
                  <a:gd name="connsiteY42" fmla="*/ 7841 h 10000"/>
                  <a:gd name="connsiteX43" fmla="*/ 2233 w 10000"/>
                  <a:gd name="connsiteY43" fmla="*/ 7326 h 10000"/>
                  <a:gd name="connsiteX44" fmla="*/ 2452 w 10000"/>
                  <a:gd name="connsiteY44" fmla="*/ 6727 h 10000"/>
                  <a:gd name="connsiteX45" fmla="*/ 2423 w 10000"/>
                  <a:gd name="connsiteY45" fmla="*/ 6379 h 10000"/>
                  <a:gd name="connsiteX46" fmla="*/ 2574 w 10000"/>
                  <a:gd name="connsiteY46" fmla="*/ 5000 h 10000"/>
                  <a:gd name="connsiteX47" fmla="*/ 2804 w 10000"/>
                  <a:gd name="connsiteY47" fmla="*/ 5376 h 10000"/>
                  <a:gd name="connsiteX48" fmla="*/ 3632 w 10000"/>
                  <a:gd name="connsiteY48" fmla="*/ 7493 h 10000"/>
                  <a:gd name="connsiteX49" fmla="*/ 4174 w 10000"/>
                  <a:gd name="connsiteY49" fmla="*/ 7535 h 10000"/>
                  <a:gd name="connsiteX50" fmla="*/ 4305 w 10000"/>
                  <a:gd name="connsiteY50" fmla="*/ 7493 h 10000"/>
                  <a:gd name="connsiteX51" fmla="*/ 5314 w 10000"/>
                  <a:gd name="connsiteY51" fmla="*/ 4345 h 10000"/>
                  <a:gd name="connsiteX52" fmla="*/ 6143 w 10000"/>
                  <a:gd name="connsiteY52" fmla="*/ 2869 h 10000"/>
                  <a:gd name="connsiteX53" fmla="*/ 6577 w 10000"/>
                  <a:gd name="connsiteY53" fmla="*/ 2451 h 10000"/>
                  <a:gd name="connsiteX54" fmla="*/ 7123 w 10000"/>
                  <a:gd name="connsiteY54" fmla="*/ 1393 h 10000"/>
                  <a:gd name="connsiteX55" fmla="*/ 8601 w 10000"/>
                  <a:gd name="connsiteY55" fmla="*/ 696 h 10000"/>
                  <a:gd name="connsiteX56" fmla="*/ 8991 w 10000"/>
                  <a:gd name="connsiteY56" fmla="*/ 1421 h 10000"/>
                  <a:gd name="connsiteX57" fmla="*/ 9356 w 10000"/>
                  <a:gd name="connsiteY57" fmla="*/ 2786 h 10000"/>
                  <a:gd name="connsiteX58" fmla="*/ 9283 w 10000"/>
                  <a:gd name="connsiteY58" fmla="*/ 4192 h 10000"/>
                  <a:gd name="connsiteX59" fmla="*/ 9873 w 10000"/>
                  <a:gd name="connsiteY59" fmla="*/ 7033 h 10000"/>
                  <a:gd name="connsiteX60" fmla="*/ 9951 w 10000"/>
                  <a:gd name="connsiteY60" fmla="*/ 8593 h 10000"/>
                  <a:gd name="connsiteX61" fmla="*/ 9902 w 10000"/>
                  <a:gd name="connsiteY61" fmla="*/ 9624 h 10000"/>
                  <a:gd name="connsiteX62" fmla="*/ 9620 w 10000"/>
                  <a:gd name="connsiteY62" fmla="*/ 9624 h 10000"/>
                  <a:gd name="connsiteX63" fmla="*/ 9127 w 10000"/>
                  <a:gd name="connsiteY63" fmla="*/ 9318 h 10000"/>
                  <a:gd name="connsiteX64" fmla="*/ 8640 w 10000"/>
                  <a:gd name="connsiteY64" fmla="*/ 9248 h 10000"/>
                  <a:gd name="connsiteX65" fmla="*/ 8640 w 10000"/>
                  <a:gd name="connsiteY65" fmla="*/ 9373 h 10000"/>
                  <a:gd name="connsiteX0" fmla="*/ 8640 w 10000"/>
                  <a:gd name="connsiteY0" fmla="*/ 8816 h 9443"/>
                  <a:gd name="connsiteX1" fmla="*/ 9122 w 10000"/>
                  <a:gd name="connsiteY1" fmla="*/ 8886 h 9443"/>
                  <a:gd name="connsiteX2" fmla="*/ 9620 w 10000"/>
                  <a:gd name="connsiteY2" fmla="*/ 9206 h 9443"/>
                  <a:gd name="connsiteX3" fmla="*/ 9941 w 10000"/>
                  <a:gd name="connsiteY3" fmla="*/ 9206 h 9443"/>
                  <a:gd name="connsiteX4" fmla="*/ 10000 w 10000"/>
                  <a:gd name="connsiteY4" fmla="*/ 8036 h 9443"/>
                  <a:gd name="connsiteX5" fmla="*/ 9917 w 10000"/>
                  <a:gd name="connsiteY5" fmla="*/ 6435 h 9443"/>
                  <a:gd name="connsiteX6" fmla="*/ 9332 w 10000"/>
                  <a:gd name="connsiteY6" fmla="*/ 3607 h 9443"/>
                  <a:gd name="connsiteX7" fmla="*/ 9405 w 10000"/>
                  <a:gd name="connsiteY7" fmla="*/ 2201 h 9443"/>
                  <a:gd name="connsiteX8" fmla="*/ 9015 w 10000"/>
                  <a:gd name="connsiteY8" fmla="*/ 766 h 9443"/>
                  <a:gd name="connsiteX9" fmla="*/ 8620 w 10000"/>
                  <a:gd name="connsiteY9" fmla="*/ 0 h 9443"/>
                  <a:gd name="connsiteX10" fmla="*/ 7099 w 10000"/>
                  <a:gd name="connsiteY10" fmla="*/ 724 h 9443"/>
                  <a:gd name="connsiteX11" fmla="*/ 6558 w 10000"/>
                  <a:gd name="connsiteY11" fmla="*/ 1783 h 9443"/>
                  <a:gd name="connsiteX12" fmla="*/ 6129 w 10000"/>
                  <a:gd name="connsiteY12" fmla="*/ 2201 h 9443"/>
                  <a:gd name="connsiteX13" fmla="*/ 5285 w 10000"/>
                  <a:gd name="connsiteY13" fmla="*/ 3691 h 9443"/>
                  <a:gd name="connsiteX14" fmla="*/ 4281 w 10000"/>
                  <a:gd name="connsiteY14" fmla="*/ 6797 h 9443"/>
                  <a:gd name="connsiteX15" fmla="*/ 4169 w 10000"/>
                  <a:gd name="connsiteY15" fmla="*/ 6852 h 9443"/>
                  <a:gd name="connsiteX16" fmla="*/ 3652 w 10000"/>
                  <a:gd name="connsiteY16" fmla="*/ 6797 h 9443"/>
                  <a:gd name="connsiteX17" fmla="*/ 2833 w 10000"/>
                  <a:gd name="connsiteY17" fmla="*/ 4708 h 9443"/>
                  <a:gd name="connsiteX18" fmla="*/ 2555 w 10000"/>
                  <a:gd name="connsiteY18" fmla="*/ 4234 h 9443"/>
                  <a:gd name="connsiteX19" fmla="*/ 2374 w 10000"/>
                  <a:gd name="connsiteY19" fmla="*/ 5822 h 9443"/>
                  <a:gd name="connsiteX20" fmla="*/ 2404 w 10000"/>
                  <a:gd name="connsiteY20" fmla="*/ 6114 h 9443"/>
                  <a:gd name="connsiteX21" fmla="*/ 2204 w 10000"/>
                  <a:gd name="connsiteY21" fmla="*/ 6644 h 9443"/>
                  <a:gd name="connsiteX22" fmla="*/ 1887 w 10000"/>
                  <a:gd name="connsiteY22" fmla="*/ 7159 h 9443"/>
                  <a:gd name="connsiteX23" fmla="*/ 1507 w 10000"/>
                  <a:gd name="connsiteY23" fmla="*/ 7465 h 9443"/>
                  <a:gd name="connsiteX24" fmla="*/ 1073 w 10000"/>
                  <a:gd name="connsiteY24" fmla="*/ 7465 h 9443"/>
                  <a:gd name="connsiteX25" fmla="*/ 731 w 10000"/>
                  <a:gd name="connsiteY25" fmla="*/ 6811 h 9443"/>
                  <a:gd name="connsiteX26" fmla="*/ 488 w 10000"/>
                  <a:gd name="connsiteY26" fmla="*/ 6114 h 9443"/>
                  <a:gd name="connsiteX27" fmla="*/ 0 w 10000"/>
                  <a:gd name="connsiteY27" fmla="*/ 5696 h 9443"/>
                  <a:gd name="connsiteX28" fmla="*/ 185 w 10000"/>
                  <a:gd name="connsiteY28" fmla="*/ 6435 h 9443"/>
                  <a:gd name="connsiteX29" fmla="*/ 117 w 10000"/>
                  <a:gd name="connsiteY29" fmla="*/ 7479 h 9443"/>
                  <a:gd name="connsiteX30" fmla="*/ 180 w 10000"/>
                  <a:gd name="connsiteY30" fmla="*/ 8663 h 9443"/>
                  <a:gd name="connsiteX31" fmla="*/ 24 w 10000"/>
                  <a:gd name="connsiteY31" fmla="*/ 9373 h 9443"/>
                  <a:gd name="connsiteX32" fmla="*/ 59 w 10000"/>
                  <a:gd name="connsiteY32" fmla="*/ 9443 h 9443"/>
                  <a:gd name="connsiteX33" fmla="*/ 229 w 10000"/>
                  <a:gd name="connsiteY33" fmla="*/ 8691 h 9443"/>
                  <a:gd name="connsiteX34" fmla="*/ 166 w 10000"/>
                  <a:gd name="connsiteY34" fmla="*/ 7479 h 9443"/>
                  <a:gd name="connsiteX35" fmla="*/ 234 w 10000"/>
                  <a:gd name="connsiteY35" fmla="*/ 6393 h 9443"/>
                  <a:gd name="connsiteX36" fmla="*/ 117 w 10000"/>
                  <a:gd name="connsiteY36" fmla="*/ 5933 h 9443"/>
                  <a:gd name="connsiteX37" fmla="*/ 468 w 10000"/>
                  <a:gd name="connsiteY37" fmla="*/ 6226 h 9443"/>
                  <a:gd name="connsiteX38" fmla="*/ 697 w 10000"/>
                  <a:gd name="connsiteY38" fmla="*/ 6908 h 9443"/>
                  <a:gd name="connsiteX39" fmla="*/ 1058 w 10000"/>
                  <a:gd name="connsiteY39" fmla="*/ 7591 h 9443"/>
                  <a:gd name="connsiteX40" fmla="*/ 1511 w 10000"/>
                  <a:gd name="connsiteY40" fmla="*/ 7591 h 9443"/>
                  <a:gd name="connsiteX41" fmla="*/ 1902 w 10000"/>
                  <a:gd name="connsiteY41" fmla="*/ 7284 h 9443"/>
                  <a:gd name="connsiteX42" fmla="*/ 2233 w 10000"/>
                  <a:gd name="connsiteY42" fmla="*/ 6769 h 9443"/>
                  <a:gd name="connsiteX43" fmla="*/ 2452 w 10000"/>
                  <a:gd name="connsiteY43" fmla="*/ 6170 h 9443"/>
                  <a:gd name="connsiteX44" fmla="*/ 2423 w 10000"/>
                  <a:gd name="connsiteY44" fmla="*/ 5822 h 9443"/>
                  <a:gd name="connsiteX45" fmla="*/ 2574 w 10000"/>
                  <a:gd name="connsiteY45" fmla="*/ 4443 h 9443"/>
                  <a:gd name="connsiteX46" fmla="*/ 2804 w 10000"/>
                  <a:gd name="connsiteY46" fmla="*/ 4819 h 9443"/>
                  <a:gd name="connsiteX47" fmla="*/ 3632 w 10000"/>
                  <a:gd name="connsiteY47" fmla="*/ 6936 h 9443"/>
                  <a:gd name="connsiteX48" fmla="*/ 4174 w 10000"/>
                  <a:gd name="connsiteY48" fmla="*/ 6978 h 9443"/>
                  <a:gd name="connsiteX49" fmla="*/ 4305 w 10000"/>
                  <a:gd name="connsiteY49" fmla="*/ 6936 h 9443"/>
                  <a:gd name="connsiteX50" fmla="*/ 5314 w 10000"/>
                  <a:gd name="connsiteY50" fmla="*/ 3788 h 9443"/>
                  <a:gd name="connsiteX51" fmla="*/ 6143 w 10000"/>
                  <a:gd name="connsiteY51" fmla="*/ 2312 h 9443"/>
                  <a:gd name="connsiteX52" fmla="*/ 6577 w 10000"/>
                  <a:gd name="connsiteY52" fmla="*/ 1894 h 9443"/>
                  <a:gd name="connsiteX53" fmla="*/ 7123 w 10000"/>
                  <a:gd name="connsiteY53" fmla="*/ 836 h 9443"/>
                  <a:gd name="connsiteX54" fmla="*/ 8601 w 10000"/>
                  <a:gd name="connsiteY54" fmla="*/ 139 h 9443"/>
                  <a:gd name="connsiteX55" fmla="*/ 8991 w 10000"/>
                  <a:gd name="connsiteY55" fmla="*/ 864 h 9443"/>
                  <a:gd name="connsiteX56" fmla="*/ 9356 w 10000"/>
                  <a:gd name="connsiteY56" fmla="*/ 2229 h 9443"/>
                  <a:gd name="connsiteX57" fmla="*/ 9283 w 10000"/>
                  <a:gd name="connsiteY57" fmla="*/ 3635 h 9443"/>
                  <a:gd name="connsiteX58" fmla="*/ 9873 w 10000"/>
                  <a:gd name="connsiteY58" fmla="*/ 6476 h 9443"/>
                  <a:gd name="connsiteX59" fmla="*/ 9951 w 10000"/>
                  <a:gd name="connsiteY59" fmla="*/ 8036 h 9443"/>
                  <a:gd name="connsiteX60" fmla="*/ 9902 w 10000"/>
                  <a:gd name="connsiteY60" fmla="*/ 9067 h 9443"/>
                  <a:gd name="connsiteX61" fmla="*/ 9620 w 10000"/>
                  <a:gd name="connsiteY61" fmla="*/ 9067 h 9443"/>
                  <a:gd name="connsiteX62" fmla="*/ 9127 w 10000"/>
                  <a:gd name="connsiteY62" fmla="*/ 8761 h 9443"/>
                  <a:gd name="connsiteX63" fmla="*/ 8640 w 10000"/>
                  <a:gd name="connsiteY63" fmla="*/ 8691 h 9443"/>
                  <a:gd name="connsiteX64" fmla="*/ 8640 w 10000"/>
                  <a:gd name="connsiteY64" fmla="*/ 8816 h 9443"/>
                  <a:gd name="connsiteX0" fmla="*/ 8640 w 10000"/>
                  <a:gd name="connsiteY0" fmla="*/ 9336 h 10000"/>
                  <a:gd name="connsiteX1" fmla="*/ 9122 w 10000"/>
                  <a:gd name="connsiteY1" fmla="*/ 9410 h 10000"/>
                  <a:gd name="connsiteX2" fmla="*/ 9620 w 10000"/>
                  <a:gd name="connsiteY2" fmla="*/ 9749 h 10000"/>
                  <a:gd name="connsiteX3" fmla="*/ 9941 w 10000"/>
                  <a:gd name="connsiteY3" fmla="*/ 9749 h 10000"/>
                  <a:gd name="connsiteX4" fmla="*/ 10000 w 10000"/>
                  <a:gd name="connsiteY4" fmla="*/ 8510 h 10000"/>
                  <a:gd name="connsiteX5" fmla="*/ 9917 w 10000"/>
                  <a:gd name="connsiteY5" fmla="*/ 6815 h 10000"/>
                  <a:gd name="connsiteX6" fmla="*/ 9332 w 10000"/>
                  <a:gd name="connsiteY6" fmla="*/ 3820 h 10000"/>
                  <a:gd name="connsiteX7" fmla="*/ 9405 w 10000"/>
                  <a:gd name="connsiteY7" fmla="*/ 2331 h 10000"/>
                  <a:gd name="connsiteX8" fmla="*/ 9015 w 10000"/>
                  <a:gd name="connsiteY8" fmla="*/ 811 h 10000"/>
                  <a:gd name="connsiteX9" fmla="*/ 8620 w 10000"/>
                  <a:gd name="connsiteY9" fmla="*/ 0 h 10000"/>
                  <a:gd name="connsiteX10" fmla="*/ 7099 w 10000"/>
                  <a:gd name="connsiteY10" fmla="*/ 767 h 10000"/>
                  <a:gd name="connsiteX11" fmla="*/ 6558 w 10000"/>
                  <a:gd name="connsiteY11" fmla="*/ 1888 h 10000"/>
                  <a:gd name="connsiteX12" fmla="*/ 6129 w 10000"/>
                  <a:gd name="connsiteY12" fmla="*/ 2331 h 10000"/>
                  <a:gd name="connsiteX13" fmla="*/ 5285 w 10000"/>
                  <a:gd name="connsiteY13" fmla="*/ 3909 h 10000"/>
                  <a:gd name="connsiteX14" fmla="*/ 4281 w 10000"/>
                  <a:gd name="connsiteY14" fmla="*/ 7198 h 10000"/>
                  <a:gd name="connsiteX15" fmla="*/ 4169 w 10000"/>
                  <a:gd name="connsiteY15" fmla="*/ 7256 h 10000"/>
                  <a:gd name="connsiteX16" fmla="*/ 3652 w 10000"/>
                  <a:gd name="connsiteY16" fmla="*/ 7198 h 10000"/>
                  <a:gd name="connsiteX17" fmla="*/ 2833 w 10000"/>
                  <a:gd name="connsiteY17" fmla="*/ 4986 h 10000"/>
                  <a:gd name="connsiteX18" fmla="*/ 2555 w 10000"/>
                  <a:gd name="connsiteY18" fmla="*/ 4484 h 10000"/>
                  <a:gd name="connsiteX19" fmla="*/ 2374 w 10000"/>
                  <a:gd name="connsiteY19" fmla="*/ 6165 h 10000"/>
                  <a:gd name="connsiteX20" fmla="*/ 2404 w 10000"/>
                  <a:gd name="connsiteY20" fmla="*/ 6475 h 10000"/>
                  <a:gd name="connsiteX21" fmla="*/ 2204 w 10000"/>
                  <a:gd name="connsiteY21" fmla="*/ 7036 h 10000"/>
                  <a:gd name="connsiteX22" fmla="*/ 1887 w 10000"/>
                  <a:gd name="connsiteY22" fmla="*/ 7581 h 10000"/>
                  <a:gd name="connsiteX23" fmla="*/ 1507 w 10000"/>
                  <a:gd name="connsiteY23" fmla="*/ 7905 h 10000"/>
                  <a:gd name="connsiteX24" fmla="*/ 1073 w 10000"/>
                  <a:gd name="connsiteY24" fmla="*/ 7905 h 10000"/>
                  <a:gd name="connsiteX25" fmla="*/ 731 w 10000"/>
                  <a:gd name="connsiteY25" fmla="*/ 7213 h 10000"/>
                  <a:gd name="connsiteX26" fmla="*/ 488 w 10000"/>
                  <a:gd name="connsiteY26" fmla="*/ 6475 h 10000"/>
                  <a:gd name="connsiteX27" fmla="*/ 0 w 10000"/>
                  <a:gd name="connsiteY27" fmla="*/ 6032 h 10000"/>
                  <a:gd name="connsiteX28" fmla="*/ 185 w 10000"/>
                  <a:gd name="connsiteY28" fmla="*/ 6815 h 10000"/>
                  <a:gd name="connsiteX29" fmla="*/ 117 w 10000"/>
                  <a:gd name="connsiteY29" fmla="*/ 7920 h 10000"/>
                  <a:gd name="connsiteX30" fmla="*/ 180 w 10000"/>
                  <a:gd name="connsiteY30" fmla="*/ 9174 h 10000"/>
                  <a:gd name="connsiteX31" fmla="*/ 24 w 10000"/>
                  <a:gd name="connsiteY31" fmla="*/ 9926 h 10000"/>
                  <a:gd name="connsiteX32" fmla="*/ 59 w 10000"/>
                  <a:gd name="connsiteY32" fmla="*/ 10000 h 10000"/>
                  <a:gd name="connsiteX33" fmla="*/ 229 w 10000"/>
                  <a:gd name="connsiteY33" fmla="*/ 9204 h 10000"/>
                  <a:gd name="connsiteX34" fmla="*/ 166 w 10000"/>
                  <a:gd name="connsiteY34" fmla="*/ 7920 h 10000"/>
                  <a:gd name="connsiteX35" fmla="*/ 234 w 10000"/>
                  <a:gd name="connsiteY35" fmla="*/ 6770 h 10000"/>
                  <a:gd name="connsiteX36" fmla="*/ 117 w 10000"/>
                  <a:gd name="connsiteY36" fmla="*/ 6283 h 10000"/>
                  <a:gd name="connsiteX37" fmla="*/ 468 w 10000"/>
                  <a:gd name="connsiteY37" fmla="*/ 6593 h 10000"/>
                  <a:gd name="connsiteX38" fmla="*/ 697 w 10000"/>
                  <a:gd name="connsiteY38" fmla="*/ 7315 h 10000"/>
                  <a:gd name="connsiteX39" fmla="*/ 1058 w 10000"/>
                  <a:gd name="connsiteY39" fmla="*/ 8039 h 10000"/>
                  <a:gd name="connsiteX40" fmla="*/ 1511 w 10000"/>
                  <a:gd name="connsiteY40" fmla="*/ 8039 h 10000"/>
                  <a:gd name="connsiteX41" fmla="*/ 1902 w 10000"/>
                  <a:gd name="connsiteY41" fmla="*/ 7714 h 10000"/>
                  <a:gd name="connsiteX42" fmla="*/ 2233 w 10000"/>
                  <a:gd name="connsiteY42" fmla="*/ 7168 h 10000"/>
                  <a:gd name="connsiteX43" fmla="*/ 2452 w 10000"/>
                  <a:gd name="connsiteY43" fmla="*/ 6534 h 10000"/>
                  <a:gd name="connsiteX44" fmla="*/ 2423 w 10000"/>
                  <a:gd name="connsiteY44" fmla="*/ 6165 h 10000"/>
                  <a:gd name="connsiteX45" fmla="*/ 2574 w 10000"/>
                  <a:gd name="connsiteY45" fmla="*/ 4705 h 10000"/>
                  <a:gd name="connsiteX46" fmla="*/ 2804 w 10000"/>
                  <a:gd name="connsiteY46" fmla="*/ 5103 h 10000"/>
                  <a:gd name="connsiteX47" fmla="*/ 3632 w 10000"/>
                  <a:gd name="connsiteY47" fmla="*/ 7345 h 10000"/>
                  <a:gd name="connsiteX48" fmla="*/ 4174 w 10000"/>
                  <a:gd name="connsiteY48" fmla="*/ 7390 h 10000"/>
                  <a:gd name="connsiteX49" fmla="*/ 4305 w 10000"/>
                  <a:gd name="connsiteY49" fmla="*/ 7345 h 10000"/>
                  <a:gd name="connsiteX50" fmla="*/ 5314 w 10000"/>
                  <a:gd name="connsiteY50" fmla="*/ 4011 h 10000"/>
                  <a:gd name="connsiteX51" fmla="*/ 6143 w 10000"/>
                  <a:gd name="connsiteY51" fmla="*/ 2448 h 10000"/>
                  <a:gd name="connsiteX52" fmla="*/ 6577 w 10000"/>
                  <a:gd name="connsiteY52" fmla="*/ 2006 h 10000"/>
                  <a:gd name="connsiteX53" fmla="*/ 7123 w 10000"/>
                  <a:gd name="connsiteY53" fmla="*/ 885 h 10000"/>
                  <a:gd name="connsiteX54" fmla="*/ 8991 w 10000"/>
                  <a:gd name="connsiteY54" fmla="*/ 915 h 10000"/>
                  <a:gd name="connsiteX55" fmla="*/ 9356 w 10000"/>
                  <a:gd name="connsiteY55" fmla="*/ 2360 h 10000"/>
                  <a:gd name="connsiteX56" fmla="*/ 9283 w 10000"/>
                  <a:gd name="connsiteY56" fmla="*/ 3849 h 10000"/>
                  <a:gd name="connsiteX57" fmla="*/ 9873 w 10000"/>
                  <a:gd name="connsiteY57" fmla="*/ 6858 h 10000"/>
                  <a:gd name="connsiteX58" fmla="*/ 9951 w 10000"/>
                  <a:gd name="connsiteY58" fmla="*/ 8510 h 10000"/>
                  <a:gd name="connsiteX59" fmla="*/ 9902 w 10000"/>
                  <a:gd name="connsiteY59" fmla="*/ 9602 h 10000"/>
                  <a:gd name="connsiteX60" fmla="*/ 9620 w 10000"/>
                  <a:gd name="connsiteY60" fmla="*/ 9602 h 10000"/>
                  <a:gd name="connsiteX61" fmla="*/ 9127 w 10000"/>
                  <a:gd name="connsiteY61" fmla="*/ 9278 h 10000"/>
                  <a:gd name="connsiteX62" fmla="*/ 8640 w 10000"/>
                  <a:gd name="connsiteY62" fmla="*/ 9204 h 10000"/>
                  <a:gd name="connsiteX63" fmla="*/ 8640 w 10000"/>
                  <a:gd name="connsiteY63" fmla="*/ 9336 h 10000"/>
                  <a:gd name="connsiteX0" fmla="*/ 8640 w 10000"/>
                  <a:gd name="connsiteY0" fmla="*/ 8569 h 9233"/>
                  <a:gd name="connsiteX1" fmla="*/ 9122 w 10000"/>
                  <a:gd name="connsiteY1" fmla="*/ 8643 h 9233"/>
                  <a:gd name="connsiteX2" fmla="*/ 9620 w 10000"/>
                  <a:gd name="connsiteY2" fmla="*/ 8982 h 9233"/>
                  <a:gd name="connsiteX3" fmla="*/ 9941 w 10000"/>
                  <a:gd name="connsiteY3" fmla="*/ 8982 h 9233"/>
                  <a:gd name="connsiteX4" fmla="*/ 10000 w 10000"/>
                  <a:gd name="connsiteY4" fmla="*/ 7743 h 9233"/>
                  <a:gd name="connsiteX5" fmla="*/ 9917 w 10000"/>
                  <a:gd name="connsiteY5" fmla="*/ 6048 h 9233"/>
                  <a:gd name="connsiteX6" fmla="*/ 9332 w 10000"/>
                  <a:gd name="connsiteY6" fmla="*/ 3053 h 9233"/>
                  <a:gd name="connsiteX7" fmla="*/ 9405 w 10000"/>
                  <a:gd name="connsiteY7" fmla="*/ 1564 h 9233"/>
                  <a:gd name="connsiteX8" fmla="*/ 9015 w 10000"/>
                  <a:gd name="connsiteY8" fmla="*/ 44 h 9233"/>
                  <a:gd name="connsiteX9" fmla="*/ 7099 w 10000"/>
                  <a:gd name="connsiteY9" fmla="*/ 0 h 9233"/>
                  <a:gd name="connsiteX10" fmla="*/ 6558 w 10000"/>
                  <a:gd name="connsiteY10" fmla="*/ 1121 h 9233"/>
                  <a:gd name="connsiteX11" fmla="*/ 6129 w 10000"/>
                  <a:gd name="connsiteY11" fmla="*/ 1564 h 9233"/>
                  <a:gd name="connsiteX12" fmla="*/ 5285 w 10000"/>
                  <a:gd name="connsiteY12" fmla="*/ 3142 h 9233"/>
                  <a:gd name="connsiteX13" fmla="*/ 4281 w 10000"/>
                  <a:gd name="connsiteY13" fmla="*/ 6431 h 9233"/>
                  <a:gd name="connsiteX14" fmla="*/ 4169 w 10000"/>
                  <a:gd name="connsiteY14" fmla="*/ 6489 h 9233"/>
                  <a:gd name="connsiteX15" fmla="*/ 3652 w 10000"/>
                  <a:gd name="connsiteY15" fmla="*/ 6431 h 9233"/>
                  <a:gd name="connsiteX16" fmla="*/ 2833 w 10000"/>
                  <a:gd name="connsiteY16" fmla="*/ 4219 h 9233"/>
                  <a:gd name="connsiteX17" fmla="*/ 2555 w 10000"/>
                  <a:gd name="connsiteY17" fmla="*/ 3717 h 9233"/>
                  <a:gd name="connsiteX18" fmla="*/ 2374 w 10000"/>
                  <a:gd name="connsiteY18" fmla="*/ 5398 h 9233"/>
                  <a:gd name="connsiteX19" fmla="*/ 2404 w 10000"/>
                  <a:gd name="connsiteY19" fmla="*/ 5708 h 9233"/>
                  <a:gd name="connsiteX20" fmla="*/ 2204 w 10000"/>
                  <a:gd name="connsiteY20" fmla="*/ 6269 h 9233"/>
                  <a:gd name="connsiteX21" fmla="*/ 1887 w 10000"/>
                  <a:gd name="connsiteY21" fmla="*/ 6814 h 9233"/>
                  <a:gd name="connsiteX22" fmla="*/ 1507 w 10000"/>
                  <a:gd name="connsiteY22" fmla="*/ 7138 h 9233"/>
                  <a:gd name="connsiteX23" fmla="*/ 1073 w 10000"/>
                  <a:gd name="connsiteY23" fmla="*/ 7138 h 9233"/>
                  <a:gd name="connsiteX24" fmla="*/ 731 w 10000"/>
                  <a:gd name="connsiteY24" fmla="*/ 6446 h 9233"/>
                  <a:gd name="connsiteX25" fmla="*/ 488 w 10000"/>
                  <a:gd name="connsiteY25" fmla="*/ 5708 h 9233"/>
                  <a:gd name="connsiteX26" fmla="*/ 0 w 10000"/>
                  <a:gd name="connsiteY26" fmla="*/ 5265 h 9233"/>
                  <a:gd name="connsiteX27" fmla="*/ 185 w 10000"/>
                  <a:gd name="connsiteY27" fmla="*/ 6048 h 9233"/>
                  <a:gd name="connsiteX28" fmla="*/ 117 w 10000"/>
                  <a:gd name="connsiteY28" fmla="*/ 7153 h 9233"/>
                  <a:gd name="connsiteX29" fmla="*/ 180 w 10000"/>
                  <a:gd name="connsiteY29" fmla="*/ 8407 h 9233"/>
                  <a:gd name="connsiteX30" fmla="*/ 24 w 10000"/>
                  <a:gd name="connsiteY30" fmla="*/ 9159 h 9233"/>
                  <a:gd name="connsiteX31" fmla="*/ 59 w 10000"/>
                  <a:gd name="connsiteY31" fmla="*/ 9233 h 9233"/>
                  <a:gd name="connsiteX32" fmla="*/ 229 w 10000"/>
                  <a:gd name="connsiteY32" fmla="*/ 8437 h 9233"/>
                  <a:gd name="connsiteX33" fmla="*/ 166 w 10000"/>
                  <a:gd name="connsiteY33" fmla="*/ 7153 h 9233"/>
                  <a:gd name="connsiteX34" fmla="*/ 234 w 10000"/>
                  <a:gd name="connsiteY34" fmla="*/ 6003 h 9233"/>
                  <a:gd name="connsiteX35" fmla="*/ 117 w 10000"/>
                  <a:gd name="connsiteY35" fmla="*/ 5516 h 9233"/>
                  <a:gd name="connsiteX36" fmla="*/ 468 w 10000"/>
                  <a:gd name="connsiteY36" fmla="*/ 5826 h 9233"/>
                  <a:gd name="connsiteX37" fmla="*/ 697 w 10000"/>
                  <a:gd name="connsiteY37" fmla="*/ 6548 h 9233"/>
                  <a:gd name="connsiteX38" fmla="*/ 1058 w 10000"/>
                  <a:gd name="connsiteY38" fmla="*/ 7272 h 9233"/>
                  <a:gd name="connsiteX39" fmla="*/ 1511 w 10000"/>
                  <a:gd name="connsiteY39" fmla="*/ 7272 h 9233"/>
                  <a:gd name="connsiteX40" fmla="*/ 1902 w 10000"/>
                  <a:gd name="connsiteY40" fmla="*/ 6947 h 9233"/>
                  <a:gd name="connsiteX41" fmla="*/ 2233 w 10000"/>
                  <a:gd name="connsiteY41" fmla="*/ 6401 h 9233"/>
                  <a:gd name="connsiteX42" fmla="*/ 2452 w 10000"/>
                  <a:gd name="connsiteY42" fmla="*/ 5767 h 9233"/>
                  <a:gd name="connsiteX43" fmla="*/ 2423 w 10000"/>
                  <a:gd name="connsiteY43" fmla="*/ 5398 h 9233"/>
                  <a:gd name="connsiteX44" fmla="*/ 2574 w 10000"/>
                  <a:gd name="connsiteY44" fmla="*/ 3938 h 9233"/>
                  <a:gd name="connsiteX45" fmla="*/ 2804 w 10000"/>
                  <a:gd name="connsiteY45" fmla="*/ 4336 h 9233"/>
                  <a:gd name="connsiteX46" fmla="*/ 3632 w 10000"/>
                  <a:gd name="connsiteY46" fmla="*/ 6578 h 9233"/>
                  <a:gd name="connsiteX47" fmla="*/ 4174 w 10000"/>
                  <a:gd name="connsiteY47" fmla="*/ 6623 h 9233"/>
                  <a:gd name="connsiteX48" fmla="*/ 4305 w 10000"/>
                  <a:gd name="connsiteY48" fmla="*/ 6578 h 9233"/>
                  <a:gd name="connsiteX49" fmla="*/ 5314 w 10000"/>
                  <a:gd name="connsiteY49" fmla="*/ 3244 h 9233"/>
                  <a:gd name="connsiteX50" fmla="*/ 6143 w 10000"/>
                  <a:gd name="connsiteY50" fmla="*/ 1681 h 9233"/>
                  <a:gd name="connsiteX51" fmla="*/ 6577 w 10000"/>
                  <a:gd name="connsiteY51" fmla="*/ 1239 h 9233"/>
                  <a:gd name="connsiteX52" fmla="*/ 7123 w 10000"/>
                  <a:gd name="connsiteY52" fmla="*/ 118 h 9233"/>
                  <a:gd name="connsiteX53" fmla="*/ 8991 w 10000"/>
                  <a:gd name="connsiteY53" fmla="*/ 148 h 9233"/>
                  <a:gd name="connsiteX54" fmla="*/ 9356 w 10000"/>
                  <a:gd name="connsiteY54" fmla="*/ 1593 h 9233"/>
                  <a:gd name="connsiteX55" fmla="*/ 9283 w 10000"/>
                  <a:gd name="connsiteY55" fmla="*/ 3082 h 9233"/>
                  <a:gd name="connsiteX56" fmla="*/ 9873 w 10000"/>
                  <a:gd name="connsiteY56" fmla="*/ 6091 h 9233"/>
                  <a:gd name="connsiteX57" fmla="*/ 9951 w 10000"/>
                  <a:gd name="connsiteY57" fmla="*/ 7743 h 9233"/>
                  <a:gd name="connsiteX58" fmla="*/ 9902 w 10000"/>
                  <a:gd name="connsiteY58" fmla="*/ 8835 h 9233"/>
                  <a:gd name="connsiteX59" fmla="*/ 9620 w 10000"/>
                  <a:gd name="connsiteY59" fmla="*/ 8835 h 9233"/>
                  <a:gd name="connsiteX60" fmla="*/ 9127 w 10000"/>
                  <a:gd name="connsiteY60" fmla="*/ 8511 h 9233"/>
                  <a:gd name="connsiteX61" fmla="*/ 8640 w 10000"/>
                  <a:gd name="connsiteY61" fmla="*/ 8437 h 9233"/>
                  <a:gd name="connsiteX62" fmla="*/ 8640 w 10000"/>
                  <a:gd name="connsiteY62" fmla="*/ 8569 h 9233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9015 w 10000"/>
                  <a:gd name="connsiteY8" fmla="*/ 48 h 10000"/>
                  <a:gd name="connsiteX9" fmla="*/ 7099 w 10000"/>
                  <a:gd name="connsiteY9" fmla="*/ 0 h 10000"/>
                  <a:gd name="connsiteX10" fmla="*/ 6558 w 10000"/>
                  <a:gd name="connsiteY10" fmla="*/ 1214 h 10000"/>
                  <a:gd name="connsiteX11" fmla="*/ 6129 w 10000"/>
                  <a:gd name="connsiteY11" fmla="*/ 1694 h 10000"/>
                  <a:gd name="connsiteX12" fmla="*/ 5285 w 10000"/>
                  <a:gd name="connsiteY12" fmla="*/ 3403 h 10000"/>
                  <a:gd name="connsiteX13" fmla="*/ 4281 w 10000"/>
                  <a:gd name="connsiteY13" fmla="*/ 6965 h 10000"/>
                  <a:gd name="connsiteX14" fmla="*/ 4169 w 10000"/>
                  <a:gd name="connsiteY14" fmla="*/ 7028 h 10000"/>
                  <a:gd name="connsiteX15" fmla="*/ 3652 w 10000"/>
                  <a:gd name="connsiteY15" fmla="*/ 6965 h 10000"/>
                  <a:gd name="connsiteX16" fmla="*/ 2833 w 10000"/>
                  <a:gd name="connsiteY16" fmla="*/ 4569 h 10000"/>
                  <a:gd name="connsiteX17" fmla="*/ 2555 w 10000"/>
                  <a:gd name="connsiteY17" fmla="*/ 4026 h 10000"/>
                  <a:gd name="connsiteX18" fmla="*/ 2374 w 10000"/>
                  <a:gd name="connsiteY18" fmla="*/ 5846 h 10000"/>
                  <a:gd name="connsiteX19" fmla="*/ 2404 w 10000"/>
                  <a:gd name="connsiteY19" fmla="*/ 6182 h 10000"/>
                  <a:gd name="connsiteX20" fmla="*/ 2204 w 10000"/>
                  <a:gd name="connsiteY20" fmla="*/ 6790 h 10000"/>
                  <a:gd name="connsiteX21" fmla="*/ 1887 w 10000"/>
                  <a:gd name="connsiteY21" fmla="*/ 7380 h 10000"/>
                  <a:gd name="connsiteX22" fmla="*/ 1507 w 10000"/>
                  <a:gd name="connsiteY22" fmla="*/ 7731 h 10000"/>
                  <a:gd name="connsiteX23" fmla="*/ 1073 w 10000"/>
                  <a:gd name="connsiteY23" fmla="*/ 7731 h 10000"/>
                  <a:gd name="connsiteX24" fmla="*/ 731 w 10000"/>
                  <a:gd name="connsiteY24" fmla="*/ 6981 h 10000"/>
                  <a:gd name="connsiteX25" fmla="*/ 488 w 10000"/>
                  <a:gd name="connsiteY25" fmla="*/ 6182 h 10000"/>
                  <a:gd name="connsiteX26" fmla="*/ 0 w 10000"/>
                  <a:gd name="connsiteY26" fmla="*/ 5702 h 10000"/>
                  <a:gd name="connsiteX27" fmla="*/ 185 w 10000"/>
                  <a:gd name="connsiteY27" fmla="*/ 6550 h 10000"/>
                  <a:gd name="connsiteX28" fmla="*/ 117 w 10000"/>
                  <a:gd name="connsiteY28" fmla="*/ 7747 h 10000"/>
                  <a:gd name="connsiteX29" fmla="*/ 180 w 10000"/>
                  <a:gd name="connsiteY29" fmla="*/ 9105 h 10000"/>
                  <a:gd name="connsiteX30" fmla="*/ 24 w 10000"/>
                  <a:gd name="connsiteY30" fmla="*/ 9920 h 10000"/>
                  <a:gd name="connsiteX31" fmla="*/ 59 w 10000"/>
                  <a:gd name="connsiteY31" fmla="*/ 10000 h 10000"/>
                  <a:gd name="connsiteX32" fmla="*/ 229 w 10000"/>
                  <a:gd name="connsiteY32" fmla="*/ 9138 h 10000"/>
                  <a:gd name="connsiteX33" fmla="*/ 166 w 10000"/>
                  <a:gd name="connsiteY33" fmla="*/ 7747 h 10000"/>
                  <a:gd name="connsiteX34" fmla="*/ 234 w 10000"/>
                  <a:gd name="connsiteY34" fmla="*/ 6502 h 10000"/>
                  <a:gd name="connsiteX35" fmla="*/ 117 w 10000"/>
                  <a:gd name="connsiteY35" fmla="*/ 5974 h 10000"/>
                  <a:gd name="connsiteX36" fmla="*/ 468 w 10000"/>
                  <a:gd name="connsiteY36" fmla="*/ 6310 h 10000"/>
                  <a:gd name="connsiteX37" fmla="*/ 697 w 10000"/>
                  <a:gd name="connsiteY37" fmla="*/ 7092 h 10000"/>
                  <a:gd name="connsiteX38" fmla="*/ 1058 w 10000"/>
                  <a:gd name="connsiteY38" fmla="*/ 7876 h 10000"/>
                  <a:gd name="connsiteX39" fmla="*/ 1511 w 10000"/>
                  <a:gd name="connsiteY39" fmla="*/ 7876 h 10000"/>
                  <a:gd name="connsiteX40" fmla="*/ 1902 w 10000"/>
                  <a:gd name="connsiteY40" fmla="*/ 7524 h 10000"/>
                  <a:gd name="connsiteX41" fmla="*/ 2233 w 10000"/>
                  <a:gd name="connsiteY41" fmla="*/ 6933 h 10000"/>
                  <a:gd name="connsiteX42" fmla="*/ 2452 w 10000"/>
                  <a:gd name="connsiteY42" fmla="*/ 6246 h 10000"/>
                  <a:gd name="connsiteX43" fmla="*/ 2423 w 10000"/>
                  <a:gd name="connsiteY43" fmla="*/ 5846 h 10000"/>
                  <a:gd name="connsiteX44" fmla="*/ 2574 w 10000"/>
                  <a:gd name="connsiteY44" fmla="*/ 4265 h 10000"/>
                  <a:gd name="connsiteX45" fmla="*/ 2804 w 10000"/>
                  <a:gd name="connsiteY45" fmla="*/ 4696 h 10000"/>
                  <a:gd name="connsiteX46" fmla="*/ 3632 w 10000"/>
                  <a:gd name="connsiteY46" fmla="*/ 7124 h 10000"/>
                  <a:gd name="connsiteX47" fmla="*/ 4174 w 10000"/>
                  <a:gd name="connsiteY47" fmla="*/ 7173 h 10000"/>
                  <a:gd name="connsiteX48" fmla="*/ 4305 w 10000"/>
                  <a:gd name="connsiteY48" fmla="*/ 7124 h 10000"/>
                  <a:gd name="connsiteX49" fmla="*/ 5314 w 10000"/>
                  <a:gd name="connsiteY49" fmla="*/ 3513 h 10000"/>
                  <a:gd name="connsiteX50" fmla="*/ 6143 w 10000"/>
                  <a:gd name="connsiteY50" fmla="*/ 1821 h 10000"/>
                  <a:gd name="connsiteX51" fmla="*/ 6577 w 10000"/>
                  <a:gd name="connsiteY51" fmla="*/ 1342 h 10000"/>
                  <a:gd name="connsiteX52" fmla="*/ 7123 w 10000"/>
                  <a:gd name="connsiteY52" fmla="*/ 128 h 10000"/>
                  <a:gd name="connsiteX53" fmla="*/ 9356 w 10000"/>
                  <a:gd name="connsiteY53" fmla="*/ 1725 h 10000"/>
                  <a:gd name="connsiteX54" fmla="*/ 9283 w 10000"/>
                  <a:gd name="connsiteY54" fmla="*/ 3338 h 10000"/>
                  <a:gd name="connsiteX55" fmla="*/ 9873 w 10000"/>
                  <a:gd name="connsiteY55" fmla="*/ 6597 h 10000"/>
                  <a:gd name="connsiteX56" fmla="*/ 9951 w 10000"/>
                  <a:gd name="connsiteY56" fmla="*/ 8386 h 10000"/>
                  <a:gd name="connsiteX57" fmla="*/ 9902 w 10000"/>
                  <a:gd name="connsiteY57" fmla="*/ 9569 h 10000"/>
                  <a:gd name="connsiteX58" fmla="*/ 9620 w 10000"/>
                  <a:gd name="connsiteY58" fmla="*/ 9569 h 10000"/>
                  <a:gd name="connsiteX59" fmla="*/ 9127 w 10000"/>
                  <a:gd name="connsiteY59" fmla="*/ 9218 h 10000"/>
                  <a:gd name="connsiteX60" fmla="*/ 8640 w 10000"/>
                  <a:gd name="connsiteY60" fmla="*/ 9138 h 10000"/>
                  <a:gd name="connsiteX61" fmla="*/ 8640 w 10000"/>
                  <a:gd name="connsiteY61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356 w 10000"/>
                  <a:gd name="connsiteY52" fmla="*/ 1725 h 10000"/>
                  <a:gd name="connsiteX53" fmla="*/ 9283 w 10000"/>
                  <a:gd name="connsiteY53" fmla="*/ 3338 h 10000"/>
                  <a:gd name="connsiteX54" fmla="*/ 9873 w 10000"/>
                  <a:gd name="connsiteY54" fmla="*/ 6597 h 10000"/>
                  <a:gd name="connsiteX55" fmla="*/ 9951 w 10000"/>
                  <a:gd name="connsiteY55" fmla="*/ 8386 h 10000"/>
                  <a:gd name="connsiteX56" fmla="*/ 9902 w 10000"/>
                  <a:gd name="connsiteY56" fmla="*/ 9569 h 10000"/>
                  <a:gd name="connsiteX57" fmla="*/ 9620 w 10000"/>
                  <a:gd name="connsiteY57" fmla="*/ 9569 h 10000"/>
                  <a:gd name="connsiteX58" fmla="*/ 9127 w 10000"/>
                  <a:gd name="connsiteY58" fmla="*/ 9218 h 10000"/>
                  <a:gd name="connsiteX59" fmla="*/ 8640 w 10000"/>
                  <a:gd name="connsiteY59" fmla="*/ 9138 h 10000"/>
                  <a:gd name="connsiteX60" fmla="*/ 8640 w 10000"/>
                  <a:gd name="connsiteY60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283 w 10000"/>
                  <a:gd name="connsiteY52" fmla="*/ 3338 h 10000"/>
                  <a:gd name="connsiteX53" fmla="*/ 9873 w 10000"/>
                  <a:gd name="connsiteY53" fmla="*/ 6597 h 10000"/>
                  <a:gd name="connsiteX54" fmla="*/ 9951 w 10000"/>
                  <a:gd name="connsiteY54" fmla="*/ 8386 h 10000"/>
                  <a:gd name="connsiteX55" fmla="*/ 9902 w 10000"/>
                  <a:gd name="connsiteY55" fmla="*/ 9569 h 10000"/>
                  <a:gd name="connsiteX56" fmla="*/ 9620 w 10000"/>
                  <a:gd name="connsiteY56" fmla="*/ 9569 h 10000"/>
                  <a:gd name="connsiteX57" fmla="*/ 9127 w 10000"/>
                  <a:gd name="connsiteY57" fmla="*/ 9218 h 10000"/>
                  <a:gd name="connsiteX58" fmla="*/ 8640 w 10000"/>
                  <a:gd name="connsiteY58" fmla="*/ 9138 h 10000"/>
                  <a:gd name="connsiteX59" fmla="*/ 8640 w 10000"/>
                  <a:gd name="connsiteY59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283 w 10000"/>
                  <a:gd name="connsiteY51" fmla="*/ 3338 h 10000"/>
                  <a:gd name="connsiteX52" fmla="*/ 9873 w 10000"/>
                  <a:gd name="connsiteY52" fmla="*/ 6597 h 10000"/>
                  <a:gd name="connsiteX53" fmla="*/ 9951 w 10000"/>
                  <a:gd name="connsiteY53" fmla="*/ 8386 h 10000"/>
                  <a:gd name="connsiteX54" fmla="*/ 9902 w 10000"/>
                  <a:gd name="connsiteY54" fmla="*/ 9569 h 10000"/>
                  <a:gd name="connsiteX55" fmla="*/ 9620 w 10000"/>
                  <a:gd name="connsiteY55" fmla="*/ 9569 h 10000"/>
                  <a:gd name="connsiteX56" fmla="*/ 9127 w 10000"/>
                  <a:gd name="connsiteY56" fmla="*/ 9218 h 10000"/>
                  <a:gd name="connsiteX57" fmla="*/ 8640 w 10000"/>
                  <a:gd name="connsiteY57" fmla="*/ 9138 h 10000"/>
                  <a:gd name="connsiteX58" fmla="*/ 8640 w 10000"/>
                  <a:gd name="connsiteY58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873 w 10000"/>
                  <a:gd name="connsiteY51" fmla="*/ 6597 h 10000"/>
                  <a:gd name="connsiteX52" fmla="*/ 9951 w 10000"/>
                  <a:gd name="connsiteY52" fmla="*/ 8386 h 10000"/>
                  <a:gd name="connsiteX53" fmla="*/ 9902 w 10000"/>
                  <a:gd name="connsiteY53" fmla="*/ 9569 h 10000"/>
                  <a:gd name="connsiteX54" fmla="*/ 9620 w 10000"/>
                  <a:gd name="connsiteY54" fmla="*/ 9569 h 10000"/>
                  <a:gd name="connsiteX55" fmla="*/ 9127 w 10000"/>
                  <a:gd name="connsiteY55" fmla="*/ 9218 h 10000"/>
                  <a:gd name="connsiteX56" fmla="*/ 8640 w 10000"/>
                  <a:gd name="connsiteY56" fmla="*/ 9138 h 10000"/>
                  <a:gd name="connsiteX57" fmla="*/ 8640 w 10000"/>
                  <a:gd name="connsiteY57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7123 w 10000"/>
                  <a:gd name="connsiteY49" fmla="*/ 128 h 10000"/>
                  <a:gd name="connsiteX50" fmla="*/ 9873 w 10000"/>
                  <a:gd name="connsiteY50" fmla="*/ 6597 h 10000"/>
                  <a:gd name="connsiteX51" fmla="*/ 9951 w 10000"/>
                  <a:gd name="connsiteY51" fmla="*/ 8386 h 10000"/>
                  <a:gd name="connsiteX52" fmla="*/ 9902 w 10000"/>
                  <a:gd name="connsiteY52" fmla="*/ 9569 h 10000"/>
                  <a:gd name="connsiteX53" fmla="*/ 9620 w 10000"/>
                  <a:gd name="connsiteY53" fmla="*/ 9569 h 10000"/>
                  <a:gd name="connsiteX54" fmla="*/ 9127 w 10000"/>
                  <a:gd name="connsiteY54" fmla="*/ 9218 h 10000"/>
                  <a:gd name="connsiteX55" fmla="*/ 8640 w 10000"/>
                  <a:gd name="connsiteY55" fmla="*/ 9138 h 10000"/>
                  <a:gd name="connsiteX56" fmla="*/ 8640 w 10000"/>
                  <a:gd name="connsiteY56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9873 w 10000"/>
                  <a:gd name="connsiteY49" fmla="*/ 6597 h 10000"/>
                  <a:gd name="connsiteX50" fmla="*/ 9951 w 10000"/>
                  <a:gd name="connsiteY50" fmla="*/ 8386 h 10000"/>
                  <a:gd name="connsiteX51" fmla="*/ 9902 w 10000"/>
                  <a:gd name="connsiteY51" fmla="*/ 9569 h 10000"/>
                  <a:gd name="connsiteX52" fmla="*/ 9620 w 10000"/>
                  <a:gd name="connsiteY52" fmla="*/ 9569 h 10000"/>
                  <a:gd name="connsiteX53" fmla="*/ 9127 w 10000"/>
                  <a:gd name="connsiteY53" fmla="*/ 9218 h 10000"/>
                  <a:gd name="connsiteX54" fmla="*/ 8640 w 10000"/>
                  <a:gd name="connsiteY54" fmla="*/ 9138 h 10000"/>
                  <a:gd name="connsiteX55" fmla="*/ 8640 w 10000"/>
                  <a:gd name="connsiteY55" fmla="*/ 9281 h 10000"/>
                  <a:gd name="connsiteX0" fmla="*/ 8640 w 10000"/>
                  <a:gd name="connsiteY0" fmla="*/ 8067 h 8786"/>
                  <a:gd name="connsiteX1" fmla="*/ 9122 w 10000"/>
                  <a:gd name="connsiteY1" fmla="*/ 8147 h 8786"/>
                  <a:gd name="connsiteX2" fmla="*/ 9620 w 10000"/>
                  <a:gd name="connsiteY2" fmla="*/ 8514 h 8786"/>
                  <a:gd name="connsiteX3" fmla="*/ 9941 w 10000"/>
                  <a:gd name="connsiteY3" fmla="*/ 8514 h 8786"/>
                  <a:gd name="connsiteX4" fmla="*/ 10000 w 10000"/>
                  <a:gd name="connsiteY4" fmla="*/ 7172 h 8786"/>
                  <a:gd name="connsiteX5" fmla="*/ 9917 w 10000"/>
                  <a:gd name="connsiteY5" fmla="*/ 5336 h 8786"/>
                  <a:gd name="connsiteX6" fmla="*/ 6558 w 10000"/>
                  <a:gd name="connsiteY6" fmla="*/ 0 h 8786"/>
                  <a:gd name="connsiteX7" fmla="*/ 6129 w 10000"/>
                  <a:gd name="connsiteY7" fmla="*/ 480 h 8786"/>
                  <a:gd name="connsiteX8" fmla="*/ 5285 w 10000"/>
                  <a:gd name="connsiteY8" fmla="*/ 2189 h 8786"/>
                  <a:gd name="connsiteX9" fmla="*/ 4281 w 10000"/>
                  <a:gd name="connsiteY9" fmla="*/ 5751 h 8786"/>
                  <a:gd name="connsiteX10" fmla="*/ 4169 w 10000"/>
                  <a:gd name="connsiteY10" fmla="*/ 5814 h 8786"/>
                  <a:gd name="connsiteX11" fmla="*/ 3652 w 10000"/>
                  <a:gd name="connsiteY11" fmla="*/ 5751 h 8786"/>
                  <a:gd name="connsiteX12" fmla="*/ 2833 w 10000"/>
                  <a:gd name="connsiteY12" fmla="*/ 3355 h 8786"/>
                  <a:gd name="connsiteX13" fmla="*/ 2555 w 10000"/>
                  <a:gd name="connsiteY13" fmla="*/ 2812 h 8786"/>
                  <a:gd name="connsiteX14" fmla="*/ 2374 w 10000"/>
                  <a:gd name="connsiteY14" fmla="*/ 4632 h 8786"/>
                  <a:gd name="connsiteX15" fmla="*/ 2404 w 10000"/>
                  <a:gd name="connsiteY15" fmla="*/ 4968 h 8786"/>
                  <a:gd name="connsiteX16" fmla="*/ 2204 w 10000"/>
                  <a:gd name="connsiteY16" fmla="*/ 5576 h 8786"/>
                  <a:gd name="connsiteX17" fmla="*/ 1887 w 10000"/>
                  <a:gd name="connsiteY17" fmla="*/ 6166 h 8786"/>
                  <a:gd name="connsiteX18" fmla="*/ 1507 w 10000"/>
                  <a:gd name="connsiteY18" fmla="*/ 6517 h 8786"/>
                  <a:gd name="connsiteX19" fmla="*/ 1073 w 10000"/>
                  <a:gd name="connsiteY19" fmla="*/ 6517 h 8786"/>
                  <a:gd name="connsiteX20" fmla="*/ 731 w 10000"/>
                  <a:gd name="connsiteY20" fmla="*/ 5767 h 8786"/>
                  <a:gd name="connsiteX21" fmla="*/ 488 w 10000"/>
                  <a:gd name="connsiteY21" fmla="*/ 4968 h 8786"/>
                  <a:gd name="connsiteX22" fmla="*/ 0 w 10000"/>
                  <a:gd name="connsiteY22" fmla="*/ 4488 h 8786"/>
                  <a:gd name="connsiteX23" fmla="*/ 185 w 10000"/>
                  <a:gd name="connsiteY23" fmla="*/ 5336 h 8786"/>
                  <a:gd name="connsiteX24" fmla="*/ 117 w 10000"/>
                  <a:gd name="connsiteY24" fmla="*/ 6533 h 8786"/>
                  <a:gd name="connsiteX25" fmla="*/ 180 w 10000"/>
                  <a:gd name="connsiteY25" fmla="*/ 7891 h 8786"/>
                  <a:gd name="connsiteX26" fmla="*/ 24 w 10000"/>
                  <a:gd name="connsiteY26" fmla="*/ 8706 h 8786"/>
                  <a:gd name="connsiteX27" fmla="*/ 59 w 10000"/>
                  <a:gd name="connsiteY27" fmla="*/ 8786 h 8786"/>
                  <a:gd name="connsiteX28" fmla="*/ 229 w 10000"/>
                  <a:gd name="connsiteY28" fmla="*/ 7924 h 8786"/>
                  <a:gd name="connsiteX29" fmla="*/ 166 w 10000"/>
                  <a:gd name="connsiteY29" fmla="*/ 6533 h 8786"/>
                  <a:gd name="connsiteX30" fmla="*/ 234 w 10000"/>
                  <a:gd name="connsiteY30" fmla="*/ 5288 h 8786"/>
                  <a:gd name="connsiteX31" fmla="*/ 117 w 10000"/>
                  <a:gd name="connsiteY31" fmla="*/ 4760 h 8786"/>
                  <a:gd name="connsiteX32" fmla="*/ 468 w 10000"/>
                  <a:gd name="connsiteY32" fmla="*/ 5096 h 8786"/>
                  <a:gd name="connsiteX33" fmla="*/ 697 w 10000"/>
                  <a:gd name="connsiteY33" fmla="*/ 5878 h 8786"/>
                  <a:gd name="connsiteX34" fmla="*/ 1058 w 10000"/>
                  <a:gd name="connsiteY34" fmla="*/ 6662 h 8786"/>
                  <a:gd name="connsiteX35" fmla="*/ 1511 w 10000"/>
                  <a:gd name="connsiteY35" fmla="*/ 6662 h 8786"/>
                  <a:gd name="connsiteX36" fmla="*/ 1902 w 10000"/>
                  <a:gd name="connsiteY36" fmla="*/ 6310 h 8786"/>
                  <a:gd name="connsiteX37" fmla="*/ 2233 w 10000"/>
                  <a:gd name="connsiteY37" fmla="*/ 5719 h 8786"/>
                  <a:gd name="connsiteX38" fmla="*/ 2452 w 10000"/>
                  <a:gd name="connsiteY38" fmla="*/ 5032 h 8786"/>
                  <a:gd name="connsiteX39" fmla="*/ 2423 w 10000"/>
                  <a:gd name="connsiteY39" fmla="*/ 4632 h 8786"/>
                  <a:gd name="connsiteX40" fmla="*/ 2574 w 10000"/>
                  <a:gd name="connsiteY40" fmla="*/ 3051 h 8786"/>
                  <a:gd name="connsiteX41" fmla="*/ 2804 w 10000"/>
                  <a:gd name="connsiteY41" fmla="*/ 3482 h 8786"/>
                  <a:gd name="connsiteX42" fmla="*/ 3632 w 10000"/>
                  <a:gd name="connsiteY42" fmla="*/ 5910 h 8786"/>
                  <a:gd name="connsiteX43" fmla="*/ 4174 w 10000"/>
                  <a:gd name="connsiteY43" fmla="*/ 5959 h 8786"/>
                  <a:gd name="connsiteX44" fmla="*/ 4305 w 10000"/>
                  <a:gd name="connsiteY44" fmla="*/ 5910 h 8786"/>
                  <a:gd name="connsiteX45" fmla="*/ 5314 w 10000"/>
                  <a:gd name="connsiteY45" fmla="*/ 2299 h 8786"/>
                  <a:gd name="connsiteX46" fmla="*/ 6143 w 10000"/>
                  <a:gd name="connsiteY46" fmla="*/ 607 h 8786"/>
                  <a:gd name="connsiteX47" fmla="*/ 6577 w 10000"/>
                  <a:gd name="connsiteY47" fmla="*/ 128 h 8786"/>
                  <a:gd name="connsiteX48" fmla="*/ 9873 w 10000"/>
                  <a:gd name="connsiteY48" fmla="*/ 5383 h 8786"/>
                  <a:gd name="connsiteX49" fmla="*/ 9951 w 10000"/>
                  <a:gd name="connsiteY49" fmla="*/ 7172 h 8786"/>
                  <a:gd name="connsiteX50" fmla="*/ 9902 w 10000"/>
                  <a:gd name="connsiteY50" fmla="*/ 8355 h 8786"/>
                  <a:gd name="connsiteX51" fmla="*/ 9620 w 10000"/>
                  <a:gd name="connsiteY51" fmla="*/ 8355 h 8786"/>
                  <a:gd name="connsiteX52" fmla="*/ 9127 w 10000"/>
                  <a:gd name="connsiteY52" fmla="*/ 8004 h 8786"/>
                  <a:gd name="connsiteX53" fmla="*/ 8640 w 10000"/>
                  <a:gd name="connsiteY53" fmla="*/ 7924 h 8786"/>
                  <a:gd name="connsiteX54" fmla="*/ 8640 w 10000"/>
                  <a:gd name="connsiteY54" fmla="*/ 8067 h 8786"/>
                  <a:gd name="connsiteX0" fmla="*/ 8640 w 10000"/>
                  <a:gd name="connsiteY0" fmla="*/ 9182 h 10000"/>
                  <a:gd name="connsiteX1" fmla="*/ 9122 w 10000"/>
                  <a:gd name="connsiteY1" fmla="*/ 9273 h 10000"/>
                  <a:gd name="connsiteX2" fmla="*/ 9620 w 10000"/>
                  <a:gd name="connsiteY2" fmla="*/ 9690 h 10000"/>
                  <a:gd name="connsiteX3" fmla="*/ 9941 w 10000"/>
                  <a:gd name="connsiteY3" fmla="*/ 9690 h 10000"/>
                  <a:gd name="connsiteX4" fmla="*/ 10000 w 10000"/>
                  <a:gd name="connsiteY4" fmla="*/ 8163 h 10000"/>
                  <a:gd name="connsiteX5" fmla="*/ 9917 w 10000"/>
                  <a:gd name="connsiteY5" fmla="*/ 6073 h 10000"/>
                  <a:gd name="connsiteX6" fmla="*/ 6558 w 10000"/>
                  <a:gd name="connsiteY6" fmla="*/ 0 h 10000"/>
                  <a:gd name="connsiteX7" fmla="*/ 6129 w 10000"/>
                  <a:gd name="connsiteY7" fmla="*/ 546 h 10000"/>
                  <a:gd name="connsiteX8" fmla="*/ 5285 w 10000"/>
                  <a:gd name="connsiteY8" fmla="*/ 2491 h 10000"/>
                  <a:gd name="connsiteX9" fmla="*/ 4281 w 10000"/>
                  <a:gd name="connsiteY9" fmla="*/ 6546 h 10000"/>
                  <a:gd name="connsiteX10" fmla="*/ 4169 w 10000"/>
                  <a:gd name="connsiteY10" fmla="*/ 6617 h 10000"/>
                  <a:gd name="connsiteX11" fmla="*/ 3652 w 10000"/>
                  <a:gd name="connsiteY11" fmla="*/ 6546 h 10000"/>
                  <a:gd name="connsiteX12" fmla="*/ 2833 w 10000"/>
                  <a:gd name="connsiteY12" fmla="*/ 3819 h 10000"/>
                  <a:gd name="connsiteX13" fmla="*/ 2555 w 10000"/>
                  <a:gd name="connsiteY13" fmla="*/ 3201 h 10000"/>
                  <a:gd name="connsiteX14" fmla="*/ 2374 w 10000"/>
                  <a:gd name="connsiteY14" fmla="*/ 5272 h 10000"/>
                  <a:gd name="connsiteX15" fmla="*/ 2404 w 10000"/>
                  <a:gd name="connsiteY15" fmla="*/ 5654 h 10000"/>
                  <a:gd name="connsiteX16" fmla="*/ 2204 w 10000"/>
                  <a:gd name="connsiteY16" fmla="*/ 6346 h 10000"/>
                  <a:gd name="connsiteX17" fmla="*/ 1887 w 10000"/>
                  <a:gd name="connsiteY17" fmla="*/ 7018 h 10000"/>
                  <a:gd name="connsiteX18" fmla="*/ 1507 w 10000"/>
                  <a:gd name="connsiteY18" fmla="*/ 7417 h 10000"/>
                  <a:gd name="connsiteX19" fmla="*/ 1073 w 10000"/>
                  <a:gd name="connsiteY19" fmla="*/ 7417 h 10000"/>
                  <a:gd name="connsiteX20" fmla="*/ 731 w 10000"/>
                  <a:gd name="connsiteY20" fmla="*/ 6564 h 10000"/>
                  <a:gd name="connsiteX21" fmla="*/ 488 w 10000"/>
                  <a:gd name="connsiteY21" fmla="*/ 5654 h 10000"/>
                  <a:gd name="connsiteX22" fmla="*/ 0 w 10000"/>
                  <a:gd name="connsiteY22" fmla="*/ 5108 h 10000"/>
                  <a:gd name="connsiteX23" fmla="*/ 185 w 10000"/>
                  <a:gd name="connsiteY23" fmla="*/ 6073 h 10000"/>
                  <a:gd name="connsiteX24" fmla="*/ 117 w 10000"/>
                  <a:gd name="connsiteY24" fmla="*/ 7436 h 10000"/>
                  <a:gd name="connsiteX25" fmla="*/ 180 w 10000"/>
                  <a:gd name="connsiteY25" fmla="*/ 8981 h 10000"/>
                  <a:gd name="connsiteX26" fmla="*/ 24 w 10000"/>
                  <a:gd name="connsiteY26" fmla="*/ 9909 h 10000"/>
                  <a:gd name="connsiteX27" fmla="*/ 59 w 10000"/>
                  <a:gd name="connsiteY27" fmla="*/ 10000 h 10000"/>
                  <a:gd name="connsiteX28" fmla="*/ 229 w 10000"/>
                  <a:gd name="connsiteY28" fmla="*/ 9019 h 10000"/>
                  <a:gd name="connsiteX29" fmla="*/ 166 w 10000"/>
                  <a:gd name="connsiteY29" fmla="*/ 7436 h 10000"/>
                  <a:gd name="connsiteX30" fmla="*/ 234 w 10000"/>
                  <a:gd name="connsiteY30" fmla="*/ 6019 h 10000"/>
                  <a:gd name="connsiteX31" fmla="*/ 117 w 10000"/>
                  <a:gd name="connsiteY31" fmla="*/ 5418 h 10000"/>
                  <a:gd name="connsiteX32" fmla="*/ 468 w 10000"/>
                  <a:gd name="connsiteY32" fmla="*/ 5800 h 10000"/>
                  <a:gd name="connsiteX33" fmla="*/ 697 w 10000"/>
                  <a:gd name="connsiteY33" fmla="*/ 6690 h 10000"/>
                  <a:gd name="connsiteX34" fmla="*/ 1058 w 10000"/>
                  <a:gd name="connsiteY34" fmla="*/ 7583 h 10000"/>
                  <a:gd name="connsiteX35" fmla="*/ 1511 w 10000"/>
                  <a:gd name="connsiteY35" fmla="*/ 7583 h 10000"/>
                  <a:gd name="connsiteX36" fmla="*/ 1902 w 10000"/>
                  <a:gd name="connsiteY36" fmla="*/ 7182 h 10000"/>
                  <a:gd name="connsiteX37" fmla="*/ 2233 w 10000"/>
                  <a:gd name="connsiteY37" fmla="*/ 6509 h 10000"/>
                  <a:gd name="connsiteX38" fmla="*/ 2452 w 10000"/>
                  <a:gd name="connsiteY38" fmla="*/ 5727 h 10000"/>
                  <a:gd name="connsiteX39" fmla="*/ 2423 w 10000"/>
                  <a:gd name="connsiteY39" fmla="*/ 5272 h 10000"/>
                  <a:gd name="connsiteX40" fmla="*/ 2574 w 10000"/>
                  <a:gd name="connsiteY40" fmla="*/ 3473 h 10000"/>
                  <a:gd name="connsiteX41" fmla="*/ 2804 w 10000"/>
                  <a:gd name="connsiteY41" fmla="*/ 3963 h 10000"/>
                  <a:gd name="connsiteX42" fmla="*/ 3632 w 10000"/>
                  <a:gd name="connsiteY42" fmla="*/ 6727 h 10000"/>
                  <a:gd name="connsiteX43" fmla="*/ 4174 w 10000"/>
                  <a:gd name="connsiteY43" fmla="*/ 6782 h 10000"/>
                  <a:gd name="connsiteX44" fmla="*/ 4305 w 10000"/>
                  <a:gd name="connsiteY44" fmla="*/ 6727 h 10000"/>
                  <a:gd name="connsiteX45" fmla="*/ 5314 w 10000"/>
                  <a:gd name="connsiteY45" fmla="*/ 2617 h 10000"/>
                  <a:gd name="connsiteX46" fmla="*/ 6143 w 10000"/>
                  <a:gd name="connsiteY46" fmla="*/ 691 h 10000"/>
                  <a:gd name="connsiteX47" fmla="*/ 9873 w 10000"/>
                  <a:gd name="connsiteY47" fmla="*/ 6127 h 10000"/>
                  <a:gd name="connsiteX48" fmla="*/ 9951 w 10000"/>
                  <a:gd name="connsiteY48" fmla="*/ 8163 h 10000"/>
                  <a:gd name="connsiteX49" fmla="*/ 9902 w 10000"/>
                  <a:gd name="connsiteY49" fmla="*/ 9509 h 10000"/>
                  <a:gd name="connsiteX50" fmla="*/ 9620 w 10000"/>
                  <a:gd name="connsiteY50" fmla="*/ 9509 h 10000"/>
                  <a:gd name="connsiteX51" fmla="*/ 9127 w 10000"/>
                  <a:gd name="connsiteY51" fmla="*/ 9110 h 10000"/>
                  <a:gd name="connsiteX52" fmla="*/ 8640 w 10000"/>
                  <a:gd name="connsiteY52" fmla="*/ 9019 h 10000"/>
                  <a:gd name="connsiteX53" fmla="*/ 8640 w 10000"/>
                  <a:gd name="connsiteY53" fmla="*/ 9182 h 10000"/>
                  <a:gd name="connsiteX0" fmla="*/ 8640 w 10000"/>
                  <a:gd name="connsiteY0" fmla="*/ 8636 h 9454"/>
                  <a:gd name="connsiteX1" fmla="*/ 9122 w 10000"/>
                  <a:gd name="connsiteY1" fmla="*/ 8727 h 9454"/>
                  <a:gd name="connsiteX2" fmla="*/ 9620 w 10000"/>
                  <a:gd name="connsiteY2" fmla="*/ 9144 h 9454"/>
                  <a:gd name="connsiteX3" fmla="*/ 9941 w 10000"/>
                  <a:gd name="connsiteY3" fmla="*/ 9144 h 9454"/>
                  <a:gd name="connsiteX4" fmla="*/ 10000 w 10000"/>
                  <a:gd name="connsiteY4" fmla="*/ 7617 h 9454"/>
                  <a:gd name="connsiteX5" fmla="*/ 9917 w 10000"/>
                  <a:gd name="connsiteY5" fmla="*/ 5527 h 9454"/>
                  <a:gd name="connsiteX6" fmla="*/ 6129 w 10000"/>
                  <a:gd name="connsiteY6" fmla="*/ 0 h 9454"/>
                  <a:gd name="connsiteX7" fmla="*/ 5285 w 10000"/>
                  <a:gd name="connsiteY7" fmla="*/ 1945 h 9454"/>
                  <a:gd name="connsiteX8" fmla="*/ 4281 w 10000"/>
                  <a:gd name="connsiteY8" fmla="*/ 6000 h 9454"/>
                  <a:gd name="connsiteX9" fmla="*/ 4169 w 10000"/>
                  <a:gd name="connsiteY9" fmla="*/ 6071 h 9454"/>
                  <a:gd name="connsiteX10" fmla="*/ 3652 w 10000"/>
                  <a:gd name="connsiteY10" fmla="*/ 6000 h 9454"/>
                  <a:gd name="connsiteX11" fmla="*/ 2833 w 10000"/>
                  <a:gd name="connsiteY11" fmla="*/ 3273 h 9454"/>
                  <a:gd name="connsiteX12" fmla="*/ 2555 w 10000"/>
                  <a:gd name="connsiteY12" fmla="*/ 2655 h 9454"/>
                  <a:gd name="connsiteX13" fmla="*/ 2374 w 10000"/>
                  <a:gd name="connsiteY13" fmla="*/ 4726 h 9454"/>
                  <a:gd name="connsiteX14" fmla="*/ 2404 w 10000"/>
                  <a:gd name="connsiteY14" fmla="*/ 5108 h 9454"/>
                  <a:gd name="connsiteX15" fmla="*/ 2204 w 10000"/>
                  <a:gd name="connsiteY15" fmla="*/ 5800 h 9454"/>
                  <a:gd name="connsiteX16" fmla="*/ 1887 w 10000"/>
                  <a:gd name="connsiteY16" fmla="*/ 6472 h 9454"/>
                  <a:gd name="connsiteX17" fmla="*/ 1507 w 10000"/>
                  <a:gd name="connsiteY17" fmla="*/ 6871 h 9454"/>
                  <a:gd name="connsiteX18" fmla="*/ 1073 w 10000"/>
                  <a:gd name="connsiteY18" fmla="*/ 6871 h 9454"/>
                  <a:gd name="connsiteX19" fmla="*/ 731 w 10000"/>
                  <a:gd name="connsiteY19" fmla="*/ 6018 h 9454"/>
                  <a:gd name="connsiteX20" fmla="*/ 488 w 10000"/>
                  <a:gd name="connsiteY20" fmla="*/ 5108 h 9454"/>
                  <a:gd name="connsiteX21" fmla="*/ 0 w 10000"/>
                  <a:gd name="connsiteY21" fmla="*/ 4562 h 9454"/>
                  <a:gd name="connsiteX22" fmla="*/ 185 w 10000"/>
                  <a:gd name="connsiteY22" fmla="*/ 5527 h 9454"/>
                  <a:gd name="connsiteX23" fmla="*/ 117 w 10000"/>
                  <a:gd name="connsiteY23" fmla="*/ 6890 h 9454"/>
                  <a:gd name="connsiteX24" fmla="*/ 180 w 10000"/>
                  <a:gd name="connsiteY24" fmla="*/ 8435 h 9454"/>
                  <a:gd name="connsiteX25" fmla="*/ 24 w 10000"/>
                  <a:gd name="connsiteY25" fmla="*/ 9363 h 9454"/>
                  <a:gd name="connsiteX26" fmla="*/ 59 w 10000"/>
                  <a:gd name="connsiteY26" fmla="*/ 9454 h 9454"/>
                  <a:gd name="connsiteX27" fmla="*/ 229 w 10000"/>
                  <a:gd name="connsiteY27" fmla="*/ 8473 h 9454"/>
                  <a:gd name="connsiteX28" fmla="*/ 166 w 10000"/>
                  <a:gd name="connsiteY28" fmla="*/ 6890 h 9454"/>
                  <a:gd name="connsiteX29" fmla="*/ 234 w 10000"/>
                  <a:gd name="connsiteY29" fmla="*/ 5473 h 9454"/>
                  <a:gd name="connsiteX30" fmla="*/ 117 w 10000"/>
                  <a:gd name="connsiteY30" fmla="*/ 4872 h 9454"/>
                  <a:gd name="connsiteX31" fmla="*/ 468 w 10000"/>
                  <a:gd name="connsiteY31" fmla="*/ 5254 h 9454"/>
                  <a:gd name="connsiteX32" fmla="*/ 697 w 10000"/>
                  <a:gd name="connsiteY32" fmla="*/ 6144 h 9454"/>
                  <a:gd name="connsiteX33" fmla="*/ 1058 w 10000"/>
                  <a:gd name="connsiteY33" fmla="*/ 7037 h 9454"/>
                  <a:gd name="connsiteX34" fmla="*/ 1511 w 10000"/>
                  <a:gd name="connsiteY34" fmla="*/ 7037 h 9454"/>
                  <a:gd name="connsiteX35" fmla="*/ 1902 w 10000"/>
                  <a:gd name="connsiteY35" fmla="*/ 6636 h 9454"/>
                  <a:gd name="connsiteX36" fmla="*/ 2233 w 10000"/>
                  <a:gd name="connsiteY36" fmla="*/ 5963 h 9454"/>
                  <a:gd name="connsiteX37" fmla="*/ 2452 w 10000"/>
                  <a:gd name="connsiteY37" fmla="*/ 5181 h 9454"/>
                  <a:gd name="connsiteX38" fmla="*/ 2423 w 10000"/>
                  <a:gd name="connsiteY38" fmla="*/ 4726 h 9454"/>
                  <a:gd name="connsiteX39" fmla="*/ 2574 w 10000"/>
                  <a:gd name="connsiteY39" fmla="*/ 2927 h 9454"/>
                  <a:gd name="connsiteX40" fmla="*/ 2804 w 10000"/>
                  <a:gd name="connsiteY40" fmla="*/ 3417 h 9454"/>
                  <a:gd name="connsiteX41" fmla="*/ 3632 w 10000"/>
                  <a:gd name="connsiteY41" fmla="*/ 6181 h 9454"/>
                  <a:gd name="connsiteX42" fmla="*/ 4174 w 10000"/>
                  <a:gd name="connsiteY42" fmla="*/ 6236 h 9454"/>
                  <a:gd name="connsiteX43" fmla="*/ 4305 w 10000"/>
                  <a:gd name="connsiteY43" fmla="*/ 6181 h 9454"/>
                  <a:gd name="connsiteX44" fmla="*/ 5314 w 10000"/>
                  <a:gd name="connsiteY44" fmla="*/ 2071 h 9454"/>
                  <a:gd name="connsiteX45" fmla="*/ 6143 w 10000"/>
                  <a:gd name="connsiteY45" fmla="*/ 145 h 9454"/>
                  <a:gd name="connsiteX46" fmla="*/ 9873 w 10000"/>
                  <a:gd name="connsiteY46" fmla="*/ 5581 h 9454"/>
                  <a:gd name="connsiteX47" fmla="*/ 9951 w 10000"/>
                  <a:gd name="connsiteY47" fmla="*/ 7617 h 9454"/>
                  <a:gd name="connsiteX48" fmla="*/ 9902 w 10000"/>
                  <a:gd name="connsiteY48" fmla="*/ 8963 h 9454"/>
                  <a:gd name="connsiteX49" fmla="*/ 9620 w 10000"/>
                  <a:gd name="connsiteY49" fmla="*/ 8963 h 9454"/>
                  <a:gd name="connsiteX50" fmla="*/ 9127 w 10000"/>
                  <a:gd name="connsiteY50" fmla="*/ 8564 h 9454"/>
                  <a:gd name="connsiteX51" fmla="*/ 8640 w 10000"/>
                  <a:gd name="connsiteY51" fmla="*/ 8473 h 9454"/>
                  <a:gd name="connsiteX52" fmla="*/ 8640 w 10000"/>
                  <a:gd name="connsiteY52" fmla="*/ 8636 h 9454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9917 w 10000"/>
                  <a:gd name="connsiteY5" fmla="*/ 5846 h 10000"/>
                  <a:gd name="connsiteX6" fmla="*/ 6129 w 10000"/>
                  <a:gd name="connsiteY6" fmla="*/ 0 h 10000"/>
                  <a:gd name="connsiteX7" fmla="*/ 5285 w 10000"/>
                  <a:gd name="connsiteY7" fmla="*/ 2057 h 10000"/>
                  <a:gd name="connsiteX8" fmla="*/ 4281 w 10000"/>
                  <a:gd name="connsiteY8" fmla="*/ 6347 h 10000"/>
                  <a:gd name="connsiteX9" fmla="*/ 4169 w 10000"/>
                  <a:gd name="connsiteY9" fmla="*/ 6422 h 10000"/>
                  <a:gd name="connsiteX10" fmla="*/ 3652 w 10000"/>
                  <a:gd name="connsiteY10" fmla="*/ 6347 h 10000"/>
                  <a:gd name="connsiteX11" fmla="*/ 2833 w 10000"/>
                  <a:gd name="connsiteY11" fmla="*/ 3462 h 10000"/>
                  <a:gd name="connsiteX12" fmla="*/ 2555 w 10000"/>
                  <a:gd name="connsiteY12" fmla="*/ 2808 h 10000"/>
                  <a:gd name="connsiteX13" fmla="*/ 2374 w 10000"/>
                  <a:gd name="connsiteY13" fmla="*/ 4999 h 10000"/>
                  <a:gd name="connsiteX14" fmla="*/ 2404 w 10000"/>
                  <a:gd name="connsiteY14" fmla="*/ 5403 h 10000"/>
                  <a:gd name="connsiteX15" fmla="*/ 2204 w 10000"/>
                  <a:gd name="connsiteY15" fmla="*/ 6135 h 10000"/>
                  <a:gd name="connsiteX16" fmla="*/ 1887 w 10000"/>
                  <a:gd name="connsiteY16" fmla="*/ 6846 h 10000"/>
                  <a:gd name="connsiteX17" fmla="*/ 1507 w 10000"/>
                  <a:gd name="connsiteY17" fmla="*/ 7268 h 10000"/>
                  <a:gd name="connsiteX18" fmla="*/ 1073 w 10000"/>
                  <a:gd name="connsiteY18" fmla="*/ 7268 h 10000"/>
                  <a:gd name="connsiteX19" fmla="*/ 731 w 10000"/>
                  <a:gd name="connsiteY19" fmla="*/ 6366 h 10000"/>
                  <a:gd name="connsiteX20" fmla="*/ 488 w 10000"/>
                  <a:gd name="connsiteY20" fmla="*/ 5403 h 10000"/>
                  <a:gd name="connsiteX21" fmla="*/ 0 w 10000"/>
                  <a:gd name="connsiteY21" fmla="*/ 4825 h 10000"/>
                  <a:gd name="connsiteX22" fmla="*/ 185 w 10000"/>
                  <a:gd name="connsiteY22" fmla="*/ 5846 h 10000"/>
                  <a:gd name="connsiteX23" fmla="*/ 117 w 10000"/>
                  <a:gd name="connsiteY23" fmla="*/ 7288 h 10000"/>
                  <a:gd name="connsiteX24" fmla="*/ 180 w 10000"/>
                  <a:gd name="connsiteY24" fmla="*/ 8922 h 10000"/>
                  <a:gd name="connsiteX25" fmla="*/ 24 w 10000"/>
                  <a:gd name="connsiteY25" fmla="*/ 9904 h 10000"/>
                  <a:gd name="connsiteX26" fmla="*/ 59 w 10000"/>
                  <a:gd name="connsiteY26" fmla="*/ 10000 h 10000"/>
                  <a:gd name="connsiteX27" fmla="*/ 229 w 10000"/>
                  <a:gd name="connsiteY27" fmla="*/ 8962 h 10000"/>
                  <a:gd name="connsiteX28" fmla="*/ 166 w 10000"/>
                  <a:gd name="connsiteY28" fmla="*/ 7288 h 10000"/>
                  <a:gd name="connsiteX29" fmla="*/ 234 w 10000"/>
                  <a:gd name="connsiteY29" fmla="*/ 5789 h 10000"/>
                  <a:gd name="connsiteX30" fmla="*/ 117 w 10000"/>
                  <a:gd name="connsiteY30" fmla="*/ 5153 h 10000"/>
                  <a:gd name="connsiteX31" fmla="*/ 468 w 10000"/>
                  <a:gd name="connsiteY31" fmla="*/ 5557 h 10000"/>
                  <a:gd name="connsiteX32" fmla="*/ 697 w 10000"/>
                  <a:gd name="connsiteY32" fmla="*/ 6499 h 10000"/>
                  <a:gd name="connsiteX33" fmla="*/ 1058 w 10000"/>
                  <a:gd name="connsiteY33" fmla="*/ 7443 h 10000"/>
                  <a:gd name="connsiteX34" fmla="*/ 1511 w 10000"/>
                  <a:gd name="connsiteY34" fmla="*/ 7443 h 10000"/>
                  <a:gd name="connsiteX35" fmla="*/ 1902 w 10000"/>
                  <a:gd name="connsiteY35" fmla="*/ 7019 h 10000"/>
                  <a:gd name="connsiteX36" fmla="*/ 2233 w 10000"/>
                  <a:gd name="connsiteY36" fmla="*/ 6307 h 10000"/>
                  <a:gd name="connsiteX37" fmla="*/ 2452 w 10000"/>
                  <a:gd name="connsiteY37" fmla="*/ 5480 h 10000"/>
                  <a:gd name="connsiteX38" fmla="*/ 2423 w 10000"/>
                  <a:gd name="connsiteY38" fmla="*/ 4999 h 10000"/>
                  <a:gd name="connsiteX39" fmla="*/ 2574 w 10000"/>
                  <a:gd name="connsiteY39" fmla="*/ 3096 h 10000"/>
                  <a:gd name="connsiteX40" fmla="*/ 2804 w 10000"/>
                  <a:gd name="connsiteY40" fmla="*/ 3614 h 10000"/>
                  <a:gd name="connsiteX41" fmla="*/ 3632 w 10000"/>
                  <a:gd name="connsiteY41" fmla="*/ 6538 h 10000"/>
                  <a:gd name="connsiteX42" fmla="*/ 4174 w 10000"/>
                  <a:gd name="connsiteY42" fmla="*/ 6596 h 10000"/>
                  <a:gd name="connsiteX43" fmla="*/ 4305 w 10000"/>
                  <a:gd name="connsiteY43" fmla="*/ 6538 h 10000"/>
                  <a:gd name="connsiteX44" fmla="*/ 5314 w 10000"/>
                  <a:gd name="connsiteY44" fmla="*/ 2191 h 10000"/>
                  <a:gd name="connsiteX45" fmla="*/ 6143 w 10000"/>
                  <a:gd name="connsiteY45" fmla="*/ 153 h 10000"/>
                  <a:gd name="connsiteX46" fmla="*/ 9951 w 10000"/>
                  <a:gd name="connsiteY46" fmla="*/ 8057 h 10000"/>
                  <a:gd name="connsiteX47" fmla="*/ 9902 w 10000"/>
                  <a:gd name="connsiteY47" fmla="*/ 9481 h 10000"/>
                  <a:gd name="connsiteX48" fmla="*/ 9620 w 10000"/>
                  <a:gd name="connsiteY48" fmla="*/ 9481 h 10000"/>
                  <a:gd name="connsiteX49" fmla="*/ 9127 w 10000"/>
                  <a:gd name="connsiteY49" fmla="*/ 9059 h 10000"/>
                  <a:gd name="connsiteX50" fmla="*/ 8640 w 10000"/>
                  <a:gd name="connsiteY50" fmla="*/ 8962 h 10000"/>
                  <a:gd name="connsiteX51" fmla="*/ 8640 w 10000"/>
                  <a:gd name="connsiteY51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51 w 10000"/>
                  <a:gd name="connsiteY45" fmla="*/ 8057 h 10000"/>
                  <a:gd name="connsiteX46" fmla="*/ 9902 w 10000"/>
                  <a:gd name="connsiteY46" fmla="*/ 9481 h 10000"/>
                  <a:gd name="connsiteX47" fmla="*/ 9620 w 10000"/>
                  <a:gd name="connsiteY47" fmla="*/ 9481 h 10000"/>
                  <a:gd name="connsiteX48" fmla="*/ 9127 w 10000"/>
                  <a:gd name="connsiteY48" fmla="*/ 9059 h 10000"/>
                  <a:gd name="connsiteX49" fmla="*/ 8640 w 10000"/>
                  <a:gd name="connsiteY49" fmla="*/ 8962 h 10000"/>
                  <a:gd name="connsiteX50" fmla="*/ 8640 w 10000"/>
                  <a:gd name="connsiteY50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02 w 10000"/>
                  <a:gd name="connsiteY45" fmla="*/ 9481 h 10000"/>
                  <a:gd name="connsiteX46" fmla="*/ 9620 w 10000"/>
                  <a:gd name="connsiteY46" fmla="*/ 9481 h 10000"/>
                  <a:gd name="connsiteX47" fmla="*/ 9127 w 10000"/>
                  <a:gd name="connsiteY47" fmla="*/ 9059 h 10000"/>
                  <a:gd name="connsiteX48" fmla="*/ 8640 w 10000"/>
                  <a:gd name="connsiteY48" fmla="*/ 8962 h 10000"/>
                  <a:gd name="connsiteX49" fmla="*/ 8640 w 10000"/>
                  <a:gd name="connsiteY49" fmla="*/ 9135 h 10000"/>
                  <a:gd name="connsiteX0" fmla="*/ 8640 w 9941"/>
                  <a:gd name="connsiteY0" fmla="*/ 9135 h 10000"/>
                  <a:gd name="connsiteX1" fmla="*/ 9122 w 9941"/>
                  <a:gd name="connsiteY1" fmla="*/ 9231 h 10000"/>
                  <a:gd name="connsiteX2" fmla="*/ 9620 w 9941"/>
                  <a:gd name="connsiteY2" fmla="*/ 9672 h 10000"/>
                  <a:gd name="connsiteX3" fmla="*/ 9941 w 9941"/>
                  <a:gd name="connsiteY3" fmla="*/ 9672 h 10000"/>
                  <a:gd name="connsiteX4" fmla="*/ 6129 w 9941"/>
                  <a:gd name="connsiteY4" fmla="*/ 0 h 10000"/>
                  <a:gd name="connsiteX5" fmla="*/ 5285 w 9941"/>
                  <a:gd name="connsiteY5" fmla="*/ 2057 h 10000"/>
                  <a:gd name="connsiteX6" fmla="*/ 4281 w 9941"/>
                  <a:gd name="connsiteY6" fmla="*/ 6347 h 10000"/>
                  <a:gd name="connsiteX7" fmla="*/ 4169 w 9941"/>
                  <a:gd name="connsiteY7" fmla="*/ 6422 h 10000"/>
                  <a:gd name="connsiteX8" fmla="*/ 3652 w 9941"/>
                  <a:gd name="connsiteY8" fmla="*/ 6347 h 10000"/>
                  <a:gd name="connsiteX9" fmla="*/ 2833 w 9941"/>
                  <a:gd name="connsiteY9" fmla="*/ 3462 h 10000"/>
                  <a:gd name="connsiteX10" fmla="*/ 2555 w 9941"/>
                  <a:gd name="connsiteY10" fmla="*/ 2808 h 10000"/>
                  <a:gd name="connsiteX11" fmla="*/ 2374 w 9941"/>
                  <a:gd name="connsiteY11" fmla="*/ 4999 h 10000"/>
                  <a:gd name="connsiteX12" fmla="*/ 2404 w 9941"/>
                  <a:gd name="connsiteY12" fmla="*/ 5403 h 10000"/>
                  <a:gd name="connsiteX13" fmla="*/ 2204 w 9941"/>
                  <a:gd name="connsiteY13" fmla="*/ 6135 h 10000"/>
                  <a:gd name="connsiteX14" fmla="*/ 1887 w 9941"/>
                  <a:gd name="connsiteY14" fmla="*/ 6846 h 10000"/>
                  <a:gd name="connsiteX15" fmla="*/ 1507 w 9941"/>
                  <a:gd name="connsiteY15" fmla="*/ 7268 h 10000"/>
                  <a:gd name="connsiteX16" fmla="*/ 1073 w 9941"/>
                  <a:gd name="connsiteY16" fmla="*/ 7268 h 10000"/>
                  <a:gd name="connsiteX17" fmla="*/ 731 w 9941"/>
                  <a:gd name="connsiteY17" fmla="*/ 6366 h 10000"/>
                  <a:gd name="connsiteX18" fmla="*/ 488 w 9941"/>
                  <a:gd name="connsiteY18" fmla="*/ 5403 h 10000"/>
                  <a:gd name="connsiteX19" fmla="*/ 0 w 9941"/>
                  <a:gd name="connsiteY19" fmla="*/ 4825 h 10000"/>
                  <a:gd name="connsiteX20" fmla="*/ 185 w 9941"/>
                  <a:gd name="connsiteY20" fmla="*/ 5846 h 10000"/>
                  <a:gd name="connsiteX21" fmla="*/ 117 w 9941"/>
                  <a:gd name="connsiteY21" fmla="*/ 7288 h 10000"/>
                  <a:gd name="connsiteX22" fmla="*/ 180 w 9941"/>
                  <a:gd name="connsiteY22" fmla="*/ 8922 h 10000"/>
                  <a:gd name="connsiteX23" fmla="*/ 24 w 9941"/>
                  <a:gd name="connsiteY23" fmla="*/ 9904 h 10000"/>
                  <a:gd name="connsiteX24" fmla="*/ 59 w 9941"/>
                  <a:gd name="connsiteY24" fmla="*/ 10000 h 10000"/>
                  <a:gd name="connsiteX25" fmla="*/ 229 w 9941"/>
                  <a:gd name="connsiteY25" fmla="*/ 8962 h 10000"/>
                  <a:gd name="connsiteX26" fmla="*/ 166 w 9941"/>
                  <a:gd name="connsiteY26" fmla="*/ 7288 h 10000"/>
                  <a:gd name="connsiteX27" fmla="*/ 234 w 9941"/>
                  <a:gd name="connsiteY27" fmla="*/ 5789 h 10000"/>
                  <a:gd name="connsiteX28" fmla="*/ 117 w 9941"/>
                  <a:gd name="connsiteY28" fmla="*/ 5153 h 10000"/>
                  <a:gd name="connsiteX29" fmla="*/ 468 w 9941"/>
                  <a:gd name="connsiteY29" fmla="*/ 5557 h 10000"/>
                  <a:gd name="connsiteX30" fmla="*/ 697 w 9941"/>
                  <a:gd name="connsiteY30" fmla="*/ 6499 h 10000"/>
                  <a:gd name="connsiteX31" fmla="*/ 1058 w 9941"/>
                  <a:gd name="connsiteY31" fmla="*/ 7443 h 10000"/>
                  <a:gd name="connsiteX32" fmla="*/ 1511 w 9941"/>
                  <a:gd name="connsiteY32" fmla="*/ 7443 h 10000"/>
                  <a:gd name="connsiteX33" fmla="*/ 1902 w 9941"/>
                  <a:gd name="connsiteY33" fmla="*/ 7019 h 10000"/>
                  <a:gd name="connsiteX34" fmla="*/ 2233 w 9941"/>
                  <a:gd name="connsiteY34" fmla="*/ 6307 h 10000"/>
                  <a:gd name="connsiteX35" fmla="*/ 2452 w 9941"/>
                  <a:gd name="connsiteY35" fmla="*/ 5480 h 10000"/>
                  <a:gd name="connsiteX36" fmla="*/ 2423 w 9941"/>
                  <a:gd name="connsiteY36" fmla="*/ 4999 h 10000"/>
                  <a:gd name="connsiteX37" fmla="*/ 2574 w 9941"/>
                  <a:gd name="connsiteY37" fmla="*/ 3096 h 10000"/>
                  <a:gd name="connsiteX38" fmla="*/ 2804 w 9941"/>
                  <a:gd name="connsiteY38" fmla="*/ 3614 h 10000"/>
                  <a:gd name="connsiteX39" fmla="*/ 3632 w 9941"/>
                  <a:gd name="connsiteY39" fmla="*/ 6538 h 10000"/>
                  <a:gd name="connsiteX40" fmla="*/ 4174 w 9941"/>
                  <a:gd name="connsiteY40" fmla="*/ 6596 h 10000"/>
                  <a:gd name="connsiteX41" fmla="*/ 4305 w 9941"/>
                  <a:gd name="connsiteY41" fmla="*/ 6538 h 10000"/>
                  <a:gd name="connsiteX42" fmla="*/ 5314 w 9941"/>
                  <a:gd name="connsiteY42" fmla="*/ 2191 h 10000"/>
                  <a:gd name="connsiteX43" fmla="*/ 6143 w 9941"/>
                  <a:gd name="connsiteY43" fmla="*/ 153 h 10000"/>
                  <a:gd name="connsiteX44" fmla="*/ 9902 w 9941"/>
                  <a:gd name="connsiteY44" fmla="*/ 9481 h 10000"/>
                  <a:gd name="connsiteX45" fmla="*/ 9620 w 9941"/>
                  <a:gd name="connsiteY45" fmla="*/ 9481 h 10000"/>
                  <a:gd name="connsiteX46" fmla="*/ 9127 w 9941"/>
                  <a:gd name="connsiteY46" fmla="*/ 9059 h 10000"/>
                  <a:gd name="connsiteX47" fmla="*/ 8640 w 9941"/>
                  <a:gd name="connsiteY47" fmla="*/ 8962 h 10000"/>
                  <a:gd name="connsiteX48" fmla="*/ 8640 w 9941"/>
                  <a:gd name="connsiteY48" fmla="*/ 9135 h 10000"/>
                  <a:gd name="connsiteX0" fmla="*/ 8691 w 10000"/>
                  <a:gd name="connsiteY0" fmla="*/ 9135 h 10000"/>
                  <a:gd name="connsiteX1" fmla="*/ 9176 w 10000"/>
                  <a:gd name="connsiteY1" fmla="*/ 9231 h 10000"/>
                  <a:gd name="connsiteX2" fmla="*/ 9677 w 10000"/>
                  <a:gd name="connsiteY2" fmla="*/ 9672 h 10000"/>
                  <a:gd name="connsiteX3" fmla="*/ 10000 w 10000"/>
                  <a:gd name="connsiteY3" fmla="*/ 9672 h 10000"/>
                  <a:gd name="connsiteX4" fmla="*/ 6165 w 10000"/>
                  <a:gd name="connsiteY4" fmla="*/ 0 h 10000"/>
                  <a:gd name="connsiteX5" fmla="*/ 5316 w 10000"/>
                  <a:gd name="connsiteY5" fmla="*/ 2057 h 10000"/>
                  <a:gd name="connsiteX6" fmla="*/ 4306 w 10000"/>
                  <a:gd name="connsiteY6" fmla="*/ 6347 h 10000"/>
                  <a:gd name="connsiteX7" fmla="*/ 4194 w 10000"/>
                  <a:gd name="connsiteY7" fmla="*/ 6422 h 10000"/>
                  <a:gd name="connsiteX8" fmla="*/ 3674 w 10000"/>
                  <a:gd name="connsiteY8" fmla="*/ 6347 h 10000"/>
                  <a:gd name="connsiteX9" fmla="*/ 2850 w 10000"/>
                  <a:gd name="connsiteY9" fmla="*/ 3462 h 10000"/>
                  <a:gd name="connsiteX10" fmla="*/ 2570 w 10000"/>
                  <a:gd name="connsiteY10" fmla="*/ 2808 h 10000"/>
                  <a:gd name="connsiteX11" fmla="*/ 2388 w 10000"/>
                  <a:gd name="connsiteY11" fmla="*/ 4999 h 10000"/>
                  <a:gd name="connsiteX12" fmla="*/ 2418 w 10000"/>
                  <a:gd name="connsiteY12" fmla="*/ 5403 h 10000"/>
                  <a:gd name="connsiteX13" fmla="*/ 2217 w 10000"/>
                  <a:gd name="connsiteY13" fmla="*/ 6135 h 10000"/>
                  <a:gd name="connsiteX14" fmla="*/ 1898 w 10000"/>
                  <a:gd name="connsiteY14" fmla="*/ 6846 h 10000"/>
                  <a:gd name="connsiteX15" fmla="*/ 1516 w 10000"/>
                  <a:gd name="connsiteY15" fmla="*/ 7268 h 10000"/>
                  <a:gd name="connsiteX16" fmla="*/ 1079 w 10000"/>
                  <a:gd name="connsiteY16" fmla="*/ 7268 h 10000"/>
                  <a:gd name="connsiteX17" fmla="*/ 735 w 10000"/>
                  <a:gd name="connsiteY17" fmla="*/ 6366 h 10000"/>
                  <a:gd name="connsiteX18" fmla="*/ 491 w 10000"/>
                  <a:gd name="connsiteY18" fmla="*/ 5403 h 10000"/>
                  <a:gd name="connsiteX19" fmla="*/ 0 w 10000"/>
                  <a:gd name="connsiteY19" fmla="*/ 4825 h 10000"/>
                  <a:gd name="connsiteX20" fmla="*/ 186 w 10000"/>
                  <a:gd name="connsiteY20" fmla="*/ 5846 h 10000"/>
                  <a:gd name="connsiteX21" fmla="*/ 118 w 10000"/>
                  <a:gd name="connsiteY21" fmla="*/ 7288 h 10000"/>
                  <a:gd name="connsiteX22" fmla="*/ 181 w 10000"/>
                  <a:gd name="connsiteY22" fmla="*/ 8922 h 10000"/>
                  <a:gd name="connsiteX23" fmla="*/ 24 w 10000"/>
                  <a:gd name="connsiteY23" fmla="*/ 9904 h 10000"/>
                  <a:gd name="connsiteX24" fmla="*/ 59 w 10000"/>
                  <a:gd name="connsiteY24" fmla="*/ 10000 h 10000"/>
                  <a:gd name="connsiteX25" fmla="*/ 230 w 10000"/>
                  <a:gd name="connsiteY25" fmla="*/ 8962 h 10000"/>
                  <a:gd name="connsiteX26" fmla="*/ 167 w 10000"/>
                  <a:gd name="connsiteY26" fmla="*/ 7288 h 10000"/>
                  <a:gd name="connsiteX27" fmla="*/ 235 w 10000"/>
                  <a:gd name="connsiteY27" fmla="*/ 5789 h 10000"/>
                  <a:gd name="connsiteX28" fmla="*/ 118 w 10000"/>
                  <a:gd name="connsiteY28" fmla="*/ 5153 h 10000"/>
                  <a:gd name="connsiteX29" fmla="*/ 471 w 10000"/>
                  <a:gd name="connsiteY29" fmla="*/ 5557 h 10000"/>
                  <a:gd name="connsiteX30" fmla="*/ 701 w 10000"/>
                  <a:gd name="connsiteY30" fmla="*/ 6499 h 10000"/>
                  <a:gd name="connsiteX31" fmla="*/ 1064 w 10000"/>
                  <a:gd name="connsiteY31" fmla="*/ 7443 h 10000"/>
                  <a:gd name="connsiteX32" fmla="*/ 1520 w 10000"/>
                  <a:gd name="connsiteY32" fmla="*/ 7443 h 10000"/>
                  <a:gd name="connsiteX33" fmla="*/ 1913 w 10000"/>
                  <a:gd name="connsiteY33" fmla="*/ 7019 h 10000"/>
                  <a:gd name="connsiteX34" fmla="*/ 2246 w 10000"/>
                  <a:gd name="connsiteY34" fmla="*/ 6307 h 10000"/>
                  <a:gd name="connsiteX35" fmla="*/ 2467 w 10000"/>
                  <a:gd name="connsiteY35" fmla="*/ 5480 h 10000"/>
                  <a:gd name="connsiteX36" fmla="*/ 2437 w 10000"/>
                  <a:gd name="connsiteY36" fmla="*/ 4999 h 10000"/>
                  <a:gd name="connsiteX37" fmla="*/ 2589 w 10000"/>
                  <a:gd name="connsiteY37" fmla="*/ 3096 h 10000"/>
                  <a:gd name="connsiteX38" fmla="*/ 2821 w 10000"/>
                  <a:gd name="connsiteY38" fmla="*/ 3614 h 10000"/>
                  <a:gd name="connsiteX39" fmla="*/ 3654 w 10000"/>
                  <a:gd name="connsiteY39" fmla="*/ 6538 h 10000"/>
                  <a:gd name="connsiteX40" fmla="*/ 4199 w 10000"/>
                  <a:gd name="connsiteY40" fmla="*/ 6596 h 10000"/>
                  <a:gd name="connsiteX41" fmla="*/ 4331 w 10000"/>
                  <a:gd name="connsiteY41" fmla="*/ 6538 h 10000"/>
                  <a:gd name="connsiteX42" fmla="*/ 5346 w 10000"/>
                  <a:gd name="connsiteY42" fmla="*/ 2191 h 10000"/>
                  <a:gd name="connsiteX43" fmla="*/ 9961 w 10000"/>
                  <a:gd name="connsiteY43" fmla="*/ 9481 h 10000"/>
                  <a:gd name="connsiteX44" fmla="*/ 9677 w 10000"/>
                  <a:gd name="connsiteY44" fmla="*/ 9481 h 10000"/>
                  <a:gd name="connsiteX45" fmla="*/ 9181 w 10000"/>
                  <a:gd name="connsiteY45" fmla="*/ 9059 h 10000"/>
                  <a:gd name="connsiteX46" fmla="*/ 8691 w 10000"/>
                  <a:gd name="connsiteY46" fmla="*/ 8962 h 10000"/>
                  <a:gd name="connsiteX47" fmla="*/ 8691 w 10000"/>
                  <a:gd name="connsiteY47" fmla="*/ 9135 h 10000"/>
                  <a:gd name="connsiteX0" fmla="*/ 8691 w 10000"/>
                  <a:gd name="connsiteY0" fmla="*/ 7078 h 7943"/>
                  <a:gd name="connsiteX1" fmla="*/ 9176 w 10000"/>
                  <a:gd name="connsiteY1" fmla="*/ 7174 h 7943"/>
                  <a:gd name="connsiteX2" fmla="*/ 9677 w 10000"/>
                  <a:gd name="connsiteY2" fmla="*/ 7615 h 7943"/>
                  <a:gd name="connsiteX3" fmla="*/ 10000 w 10000"/>
                  <a:gd name="connsiteY3" fmla="*/ 7615 h 7943"/>
                  <a:gd name="connsiteX4" fmla="*/ 5316 w 10000"/>
                  <a:gd name="connsiteY4" fmla="*/ 0 h 7943"/>
                  <a:gd name="connsiteX5" fmla="*/ 4306 w 10000"/>
                  <a:gd name="connsiteY5" fmla="*/ 4290 h 7943"/>
                  <a:gd name="connsiteX6" fmla="*/ 4194 w 10000"/>
                  <a:gd name="connsiteY6" fmla="*/ 4365 h 7943"/>
                  <a:gd name="connsiteX7" fmla="*/ 3674 w 10000"/>
                  <a:gd name="connsiteY7" fmla="*/ 4290 h 7943"/>
                  <a:gd name="connsiteX8" fmla="*/ 2850 w 10000"/>
                  <a:gd name="connsiteY8" fmla="*/ 1405 h 7943"/>
                  <a:gd name="connsiteX9" fmla="*/ 2570 w 10000"/>
                  <a:gd name="connsiteY9" fmla="*/ 751 h 7943"/>
                  <a:gd name="connsiteX10" fmla="*/ 2388 w 10000"/>
                  <a:gd name="connsiteY10" fmla="*/ 2942 h 7943"/>
                  <a:gd name="connsiteX11" fmla="*/ 2418 w 10000"/>
                  <a:gd name="connsiteY11" fmla="*/ 3346 h 7943"/>
                  <a:gd name="connsiteX12" fmla="*/ 2217 w 10000"/>
                  <a:gd name="connsiteY12" fmla="*/ 4078 h 7943"/>
                  <a:gd name="connsiteX13" fmla="*/ 1898 w 10000"/>
                  <a:gd name="connsiteY13" fmla="*/ 4789 h 7943"/>
                  <a:gd name="connsiteX14" fmla="*/ 1516 w 10000"/>
                  <a:gd name="connsiteY14" fmla="*/ 5211 h 7943"/>
                  <a:gd name="connsiteX15" fmla="*/ 1079 w 10000"/>
                  <a:gd name="connsiteY15" fmla="*/ 5211 h 7943"/>
                  <a:gd name="connsiteX16" fmla="*/ 735 w 10000"/>
                  <a:gd name="connsiteY16" fmla="*/ 4309 h 7943"/>
                  <a:gd name="connsiteX17" fmla="*/ 491 w 10000"/>
                  <a:gd name="connsiteY17" fmla="*/ 3346 h 7943"/>
                  <a:gd name="connsiteX18" fmla="*/ 0 w 10000"/>
                  <a:gd name="connsiteY18" fmla="*/ 2768 h 7943"/>
                  <a:gd name="connsiteX19" fmla="*/ 186 w 10000"/>
                  <a:gd name="connsiteY19" fmla="*/ 3789 h 7943"/>
                  <a:gd name="connsiteX20" fmla="*/ 118 w 10000"/>
                  <a:gd name="connsiteY20" fmla="*/ 5231 h 7943"/>
                  <a:gd name="connsiteX21" fmla="*/ 181 w 10000"/>
                  <a:gd name="connsiteY21" fmla="*/ 6865 h 7943"/>
                  <a:gd name="connsiteX22" fmla="*/ 24 w 10000"/>
                  <a:gd name="connsiteY22" fmla="*/ 7847 h 7943"/>
                  <a:gd name="connsiteX23" fmla="*/ 59 w 10000"/>
                  <a:gd name="connsiteY23" fmla="*/ 7943 h 7943"/>
                  <a:gd name="connsiteX24" fmla="*/ 230 w 10000"/>
                  <a:gd name="connsiteY24" fmla="*/ 6905 h 7943"/>
                  <a:gd name="connsiteX25" fmla="*/ 167 w 10000"/>
                  <a:gd name="connsiteY25" fmla="*/ 5231 h 7943"/>
                  <a:gd name="connsiteX26" fmla="*/ 235 w 10000"/>
                  <a:gd name="connsiteY26" fmla="*/ 3732 h 7943"/>
                  <a:gd name="connsiteX27" fmla="*/ 118 w 10000"/>
                  <a:gd name="connsiteY27" fmla="*/ 3096 h 7943"/>
                  <a:gd name="connsiteX28" fmla="*/ 471 w 10000"/>
                  <a:gd name="connsiteY28" fmla="*/ 3500 h 7943"/>
                  <a:gd name="connsiteX29" fmla="*/ 701 w 10000"/>
                  <a:gd name="connsiteY29" fmla="*/ 4442 h 7943"/>
                  <a:gd name="connsiteX30" fmla="*/ 1064 w 10000"/>
                  <a:gd name="connsiteY30" fmla="*/ 5386 h 7943"/>
                  <a:gd name="connsiteX31" fmla="*/ 1520 w 10000"/>
                  <a:gd name="connsiteY31" fmla="*/ 5386 h 7943"/>
                  <a:gd name="connsiteX32" fmla="*/ 1913 w 10000"/>
                  <a:gd name="connsiteY32" fmla="*/ 4962 h 7943"/>
                  <a:gd name="connsiteX33" fmla="*/ 2246 w 10000"/>
                  <a:gd name="connsiteY33" fmla="*/ 4250 h 7943"/>
                  <a:gd name="connsiteX34" fmla="*/ 2467 w 10000"/>
                  <a:gd name="connsiteY34" fmla="*/ 3423 h 7943"/>
                  <a:gd name="connsiteX35" fmla="*/ 2437 w 10000"/>
                  <a:gd name="connsiteY35" fmla="*/ 2942 h 7943"/>
                  <a:gd name="connsiteX36" fmla="*/ 2589 w 10000"/>
                  <a:gd name="connsiteY36" fmla="*/ 1039 h 7943"/>
                  <a:gd name="connsiteX37" fmla="*/ 2821 w 10000"/>
                  <a:gd name="connsiteY37" fmla="*/ 1557 h 7943"/>
                  <a:gd name="connsiteX38" fmla="*/ 3654 w 10000"/>
                  <a:gd name="connsiteY38" fmla="*/ 4481 h 7943"/>
                  <a:gd name="connsiteX39" fmla="*/ 4199 w 10000"/>
                  <a:gd name="connsiteY39" fmla="*/ 4539 h 7943"/>
                  <a:gd name="connsiteX40" fmla="*/ 4331 w 10000"/>
                  <a:gd name="connsiteY40" fmla="*/ 4481 h 7943"/>
                  <a:gd name="connsiteX41" fmla="*/ 5346 w 10000"/>
                  <a:gd name="connsiteY41" fmla="*/ 134 h 7943"/>
                  <a:gd name="connsiteX42" fmla="*/ 9961 w 10000"/>
                  <a:gd name="connsiteY42" fmla="*/ 7424 h 7943"/>
                  <a:gd name="connsiteX43" fmla="*/ 9677 w 10000"/>
                  <a:gd name="connsiteY43" fmla="*/ 7424 h 7943"/>
                  <a:gd name="connsiteX44" fmla="*/ 9181 w 10000"/>
                  <a:gd name="connsiteY44" fmla="*/ 7002 h 7943"/>
                  <a:gd name="connsiteX45" fmla="*/ 8691 w 10000"/>
                  <a:gd name="connsiteY45" fmla="*/ 6905 h 7943"/>
                  <a:gd name="connsiteX46" fmla="*/ 8691 w 10000"/>
                  <a:gd name="connsiteY46" fmla="*/ 7078 h 7943"/>
                  <a:gd name="connsiteX0" fmla="*/ 8691 w 10000"/>
                  <a:gd name="connsiteY0" fmla="*/ 8911 h 10000"/>
                  <a:gd name="connsiteX1" fmla="*/ 9176 w 10000"/>
                  <a:gd name="connsiteY1" fmla="*/ 9032 h 10000"/>
                  <a:gd name="connsiteX2" fmla="*/ 9677 w 10000"/>
                  <a:gd name="connsiteY2" fmla="*/ 9587 h 10000"/>
                  <a:gd name="connsiteX3" fmla="*/ 10000 w 10000"/>
                  <a:gd name="connsiteY3" fmla="*/ 9587 h 10000"/>
                  <a:gd name="connsiteX4" fmla="*/ 5316 w 10000"/>
                  <a:gd name="connsiteY4" fmla="*/ 0 h 10000"/>
                  <a:gd name="connsiteX5" fmla="*/ 4306 w 10000"/>
                  <a:gd name="connsiteY5" fmla="*/ 5401 h 10000"/>
                  <a:gd name="connsiteX6" fmla="*/ 4194 w 10000"/>
                  <a:gd name="connsiteY6" fmla="*/ 5495 h 10000"/>
                  <a:gd name="connsiteX7" fmla="*/ 3674 w 10000"/>
                  <a:gd name="connsiteY7" fmla="*/ 5401 h 10000"/>
                  <a:gd name="connsiteX8" fmla="*/ 2850 w 10000"/>
                  <a:gd name="connsiteY8" fmla="*/ 1769 h 10000"/>
                  <a:gd name="connsiteX9" fmla="*/ 2570 w 10000"/>
                  <a:gd name="connsiteY9" fmla="*/ 945 h 10000"/>
                  <a:gd name="connsiteX10" fmla="*/ 2388 w 10000"/>
                  <a:gd name="connsiteY10" fmla="*/ 3704 h 10000"/>
                  <a:gd name="connsiteX11" fmla="*/ 2418 w 10000"/>
                  <a:gd name="connsiteY11" fmla="*/ 4213 h 10000"/>
                  <a:gd name="connsiteX12" fmla="*/ 2217 w 10000"/>
                  <a:gd name="connsiteY12" fmla="*/ 5134 h 10000"/>
                  <a:gd name="connsiteX13" fmla="*/ 1898 w 10000"/>
                  <a:gd name="connsiteY13" fmla="*/ 6029 h 10000"/>
                  <a:gd name="connsiteX14" fmla="*/ 1516 w 10000"/>
                  <a:gd name="connsiteY14" fmla="*/ 6560 h 10000"/>
                  <a:gd name="connsiteX15" fmla="*/ 1079 w 10000"/>
                  <a:gd name="connsiteY15" fmla="*/ 6560 h 10000"/>
                  <a:gd name="connsiteX16" fmla="*/ 735 w 10000"/>
                  <a:gd name="connsiteY16" fmla="*/ 5425 h 10000"/>
                  <a:gd name="connsiteX17" fmla="*/ 491 w 10000"/>
                  <a:gd name="connsiteY17" fmla="*/ 4213 h 10000"/>
                  <a:gd name="connsiteX18" fmla="*/ 0 w 10000"/>
                  <a:gd name="connsiteY18" fmla="*/ 3485 h 10000"/>
                  <a:gd name="connsiteX19" fmla="*/ 186 w 10000"/>
                  <a:gd name="connsiteY19" fmla="*/ 4770 h 10000"/>
                  <a:gd name="connsiteX20" fmla="*/ 118 w 10000"/>
                  <a:gd name="connsiteY20" fmla="*/ 6586 h 10000"/>
                  <a:gd name="connsiteX21" fmla="*/ 181 w 10000"/>
                  <a:gd name="connsiteY21" fmla="*/ 8643 h 10000"/>
                  <a:gd name="connsiteX22" fmla="*/ 24 w 10000"/>
                  <a:gd name="connsiteY22" fmla="*/ 9879 h 10000"/>
                  <a:gd name="connsiteX23" fmla="*/ 59 w 10000"/>
                  <a:gd name="connsiteY23" fmla="*/ 10000 h 10000"/>
                  <a:gd name="connsiteX24" fmla="*/ 230 w 10000"/>
                  <a:gd name="connsiteY24" fmla="*/ 8693 h 10000"/>
                  <a:gd name="connsiteX25" fmla="*/ 167 w 10000"/>
                  <a:gd name="connsiteY25" fmla="*/ 6586 h 10000"/>
                  <a:gd name="connsiteX26" fmla="*/ 235 w 10000"/>
                  <a:gd name="connsiteY26" fmla="*/ 4698 h 10000"/>
                  <a:gd name="connsiteX27" fmla="*/ 118 w 10000"/>
                  <a:gd name="connsiteY27" fmla="*/ 3898 h 10000"/>
                  <a:gd name="connsiteX28" fmla="*/ 471 w 10000"/>
                  <a:gd name="connsiteY28" fmla="*/ 4406 h 10000"/>
                  <a:gd name="connsiteX29" fmla="*/ 701 w 10000"/>
                  <a:gd name="connsiteY29" fmla="*/ 5592 h 10000"/>
                  <a:gd name="connsiteX30" fmla="*/ 1064 w 10000"/>
                  <a:gd name="connsiteY30" fmla="*/ 6781 h 10000"/>
                  <a:gd name="connsiteX31" fmla="*/ 1520 w 10000"/>
                  <a:gd name="connsiteY31" fmla="*/ 6781 h 10000"/>
                  <a:gd name="connsiteX32" fmla="*/ 1913 w 10000"/>
                  <a:gd name="connsiteY32" fmla="*/ 6247 h 10000"/>
                  <a:gd name="connsiteX33" fmla="*/ 2246 w 10000"/>
                  <a:gd name="connsiteY33" fmla="*/ 5351 h 10000"/>
                  <a:gd name="connsiteX34" fmla="*/ 2467 w 10000"/>
                  <a:gd name="connsiteY34" fmla="*/ 4309 h 10000"/>
                  <a:gd name="connsiteX35" fmla="*/ 2437 w 10000"/>
                  <a:gd name="connsiteY35" fmla="*/ 3704 h 10000"/>
                  <a:gd name="connsiteX36" fmla="*/ 2589 w 10000"/>
                  <a:gd name="connsiteY36" fmla="*/ 1308 h 10000"/>
                  <a:gd name="connsiteX37" fmla="*/ 2821 w 10000"/>
                  <a:gd name="connsiteY37" fmla="*/ 1960 h 10000"/>
                  <a:gd name="connsiteX38" fmla="*/ 3654 w 10000"/>
                  <a:gd name="connsiteY38" fmla="*/ 5641 h 10000"/>
                  <a:gd name="connsiteX39" fmla="*/ 4199 w 10000"/>
                  <a:gd name="connsiteY39" fmla="*/ 5714 h 10000"/>
                  <a:gd name="connsiteX40" fmla="*/ 4331 w 10000"/>
                  <a:gd name="connsiteY40" fmla="*/ 5641 h 10000"/>
                  <a:gd name="connsiteX41" fmla="*/ 5346 w 10000"/>
                  <a:gd name="connsiteY41" fmla="*/ 169 h 10000"/>
                  <a:gd name="connsiteX42" fmla="*/ 9677 w 10000"/>
                  <a:gd name="connsiteY42" fmla="*/ 9347 h 10000"/>
                  <a:gd name="connsiteX43" fmla="*/ 9181 w 10000"/>
                  <a:gd name="connsiteY43" fmla="*/ 8815 h 10000"/>
                  <a:gd name="connsiteX44" fmla="*/ 8691 w 10000"/>
                  <a:gd name="connsiteY44" fmla="*/ 8693 h 10000"/>
                  <a:gd name="connsiteX45" fmla="*/ 8691 w 10000"/>
                  <a:gd name="connsiteY45" fmla="*/ 8911 h 10000"/>
                  <a:gd name="connsiteX0" fmla="*/ 8691 w 9677"/>
                  <a:gd name="connsiteY0" fmla="*/ 8911 h 10000"/>
                  <a:gd name="connsiteX1" fmla="*/ 9176 w 9677"/>
                  <a:gd name="connsiteY1" fmla="*/ 9032 h 10000"/>
                  <a:gd name="connsiteX2" fmla="*/ 9677 w 9677"/>
                  <a:gd name="connsiteY2" fmla="*/ 9587 h 10000"/>
                  <a:gd name="connsiteX3" fmla="*/ 5316 w 9677"/>
                  <a:gd name="connsiteY3" fmla="*/ 0 h 10000"/>
                  <a:gd name="connsiteX4" fmla="*/ 4306 w 9677"/>
                  <a:gd name="connsiteY4" fmla="*/ 5401 h 10000"/>
                  <a:gd name="connsiteX5" fmla="*/ 4194 w 9677"/>
                  <a:gd name="connsiteY5" fmla="*/ 5495 h 10000"/>
                  <a:gd name="connsiteX6" fmla="*/ 3674 w 9677"/>
                  <a:gd name="connsiteY6" fmla="*/ 5401 h 10000"/>
                  <a:gd name="connsiteX7" fmla="*/ 2850 w 9677"/>
                  <a:gd name="connsiteY7" fmla="*/ 1769 h 10000"/>
                  <a:gd name="connsiteX8" fmla="*/ 2570 w 9677"/>
                  <a:gd name="connsiteY8" fmla="*/ 945 h 10000"/>
                  <a:gd name="connsiteX9" fmla="*/ 2388 w 9677"/>
                  <a:gd name="connsiteY9" fmla="*/ 3704 h 10000"/>
                  <a:gd name="connsiteX10" fmla="*/ 2418 w 9677"/>
                  <a:gd name="connsiteY10" fmla="*/ 4213 h 10000"/>
                  <a:gd name="connsiteX11" fmla="*/ 2217 w 9677"/>
                  <a:gd name="connsiteY11" fmla="*/ 5134 h 10000"/>
                  <a:gd name="connsiteX12" fmla="*/ 1898 w 9677"/>
                  <a:gd name="connsiteY12" fmla="*/ 6029 h 10000"/>
                  <a:gd name="connsiteX13" fmla="*/ 1516 w 9677"/>
                  <a:gd name="connsiteY13" fmla="*/ 6560 h 10000"/>
                  <a:gd name="connsiteX14" fmla="*/ 1079 w 9677"/>
                  <a:gd name="connsiteY14" fmla="*/ 6560 h 10000"/>
                  <a:gd name="connsiteX15" fmla="*/ 735 w 9677"/>
                  <a:gd name="connsiteY15" fmla="*/ 5425 h 10000"/>
                  <a:gd name="connsiteX16" fmla="*/ 491 w 9677"/>
                  <a:gd name="connsiteY16" fmla="*/ 4213 h 10000"/>
                  <a:gd name="connsiteX17" fmla="*/ 0 w 9677"/>
                  <a:gd name="connsiteY17" fmla="*/ 3485 h 10000"/>
                  <a:gd name="connsiteX18" fmla="*/ 186 w 9677"/>
                  <a:gd name="connsiteY18" fmla="*/ 4770 h 10000"/>
                  <a:gd name="connsiteX19" fmla="*/ 118 w 9677"/>
                  <a:gd name="connsiteY19" fmla="*/ 6586 h 10000"/>
                  <a:gd name="connsiteX20" fmla="*/ 181 w 9677"/>
                  <a:gd name="connsiteY20" fmla="*/ 8643 h 10000"/>
                  <a:gd name="connsiteX21" fmla="*/ 24 w 9677"/>
                  <a:gd name="connsiteY21" fmla="*/ 9879 h 10000"/>
                  <a:gd name="connsiteX22" fmla="*/ 59 w 9677"/>
                  <a:gd name="connsiteY22" fmla="*/ 10000 h 10000"/>
                  <a:gd name="connsiteX23" fmla="*/ 230 w 9677"/>
                  <a:gd name="connsiteY23" fmla="*/ 8693 h 10000"/>
                  <a:gd name="connsiteX24" fmla="*/ 167 w 9677"/>
                  <a:gd name="connsiteY24" fmla="*/ 6586 h 10000"/>
                  <a:gd name="connsiteX25" fmla="*/ 235 w 9677"/>
                  <a:gd name="connsiteY25" fmla="*/ 4698 h 10000"/>
                  <a:gd name="connsiteX26" fmla="*/ 118 w 9677"/>
                  <a:gd name="connsiteY26" fmla="*/ 3898 h 10000"/>
                  <a:gd name="connsiteX27" fmla="*/ 471 w 9677"/>
                  <a:gd name="connsiteY27" fmla="*/ 4406 h 10000"/>
                  <a:gd name="connsiteX28" fmla="*/ 701 w 9677"/>
                  <a:gd name="connsiteY28" fmla="*/ 5592 h 10000"/>
                  <a:gd name="connsiteX29" fmla="*/ 1064 w 9677"/>
                  <a:gd name="connsiteY29" fmla="*/ 6781 h 10000"/>
                  <a:gd name="connsiteX30" fmla="*/ 1520 w 9677"/>
                  <a:gd name="connsiteY30" fmla="*/ 6781 h 10000"/>
                  <a:gd name="connsiteX31" fmla="*/ 1913 w 9677"/>
                  <a:gd name="connsiteY31" fmla="*/ 6247 h 10000"/>
                  <a:gd name="connsiteX32" fmla="*/ 2246 w 9677"/>
                  <a:gd name="connsiteY32" fmla="*/ 5351 h 10000"/>
                  <a:gd name="connsiteX33" fmla="*/ 2467 w 9677"/>
                  <a:gd name="connsiteY33" fmla="*/ 4309 h 10000"/>
                  <a:gd name="connsiteX34" fmla="*/ 2437 w 9677"/>
                  <a:gd name="connsiteY34" fmla="*/ 3704 h 10000"/>
                  <a:gd name="connsiteX35" fmla="*/ 2589 w 9677"/>
                  <a:gd name="connsiteY35" fmla="*/ 1308 h 10000"/>
                  <a:gd name="connsiteX36" fmla="*/ 2821 w 9677"/>
                  <a:gd name="connsiteY36" fmla="*/ 1960 h 10000"/>
                  <a:gd name="connsiteX37" fmla="*/ 3654 w 9677"/>
                  <a:gd name="connsiteY37" fmla="*/ 5641 h 10000"/>
                  <a:gd name="connsiteX38" fmla="*/ 4199 w 9677"/>
                  <a:gd name="connsiteY38" fmla="*/ 5714 h 10000"/>
                  <a:gd name="connsiteX39" fmla="*/ 4331 w 9677"/>
                  <a:gd name="connsiteY39" fmla="*/ 5641 h 10000"/>
                  <a:gd name="connsiteX40" fmla="*/ 5346 w 9677"/>
                  <a:gd name="connsiteY40" fmla="*/ 169 h 10000"/>
                  <a:gd name="connsiteX41" fmla="*/ 9677 w 9677"/>
                  <a:gd name="connsiteY41" fmla="*/ 9347 h 10000"/>
                  <a:gd name="connsiteX42" fmla="*/ 9181 w 9677"/>
                  <a:gd name="connsiteY42" fmla="*/ 8815 h 10000"/>
                  <a:gd name="connsiteX43" fmla="*/ 8691 w 9677"/>
                  <a:gd name="connsiteY43" fmla="*/ 8693 h 10000"/>
                  <a:gd name="connsiteX44" fmla="*/ 8691 w 9677"/>
                  <a:gd name="connsiteY44" fmla="*/ 8911 h 10000"/>
                  <a:gd name="connsiteX0" fmla="*/ 8981 w 10000"/>
                  <a:gd name="connsiteY0" fmla="*/ 8911 h 10000"/>
                  <a:gd name="connsiteX1" fmla="*/ 9482 w 10000"/>
                  <a:gd name="connsiteY1" fmla="*/ 9032 h 10000"/>
                  <a:gd name="connsiteX2" fmla="*/ 10000 w 10000"/>
                  <a:gd name="connsiteY2" fmla="*/ 9587 h 10000"/>
                  <a:gd name="connsiteX3" fmla="*/ 5493 w 10000"/>
                  <a:gd name="connsiteY3" fmla="*/ 0 h 10000"/>
                  <a:gd name="connsiteX4" fmla="*/ 4450 w 10000"/>
                  <a:gd name="connsiteY4" fmla="*/ 5401 h 10000"/>
                  <a:gd name="connsiteX5" fmla="*/ 4334 w 10000"/>
                  <a:gd name="connsiteY5" fmla="*/ 5495 h 10000"/>
                  <a:gd name="connsiteX6" fmla="*/ 3797 w 10000"/>
                  <a:gd name="connsiteY6" fmla="*/ 5401 h 10000"/>
                  <a:gd name="connsiteX7" fmla="*/ 2945 w 10000"/>
                  <a:gd name="connsiteY7" fmla="*/ 1769 h 10000"/>
                  <a:gd name="connsiteX8" fmla="*/ 2656 w 10000"/>
                  <a:gd name="connsiteY8" fmla="*/ 945 h 10000"/>
                  <a:gd name="connsiteX9" fmla="*/ 2468 w 10000"/>
                  <a:gd name="connsiteY9" fmla="*/ 3704 h 10000"/>
                  <a:gd name="connsiteX10" fmla="*/ 2499 w 10000"/>
                  <a:gd name="connsiteY10" fmla="*/ 4213 h 10000"/>
                  <a:gd name="connsiteX11" fmla="*/ 2291 w 10000"/>
                  <a:gd name="connsiteY11" fmla="*/ 5134 h 10000"/>
                  <a:gd name="connsiteX12" fmla="*/ 1961 w 10000"/>
                  <a:gd name="connsiteY12" fmla="*/ 6029 h 10000"/>
                  <a:gd name="connsiteX13" fmla="*/ 1567 w 10000"/>
                  <a:gd name="connsiteY13" fmla="*/ 6560 h 10000"/>
                  <a:gd name="connsiteX14" fmla="*/ 1115 w 10000"/>
                  <a:gd name="connsiteY14" fmla="*/ 6560 h 10000"/>
                  <a:gd name="connsiteX15" fmla="*/ 760 w 10000"/>
                  <a:gd name="connsiteY15" fmla="*/ 5425 h 10000"/>
                  <a:gd name="connsiteX16" fmla="*/ 507 w 10000"/>
                  <a:gd name="connsiteY16" fmla="*/ 4213 h 10000"/>
                  <a:gd name="connsiteX17" fmla="*/ 0 w 10000"/>
                  <a:gd name="connsiteY17" fmla="*/ 3485 h 10000"/>
                  <a:gd name="connsiteX18" fmla="*/ 192 w 10000"/>
                  <a:gd name="connsiteY18" fmla="*/ 4770 h 10000"/>
                  <a:gd name="connsiteX19" fmla="*/ 122 w 10000"/>
                  <a:gd name="connsiteY19" fmla="*/ 6586 h 10000"/>
                  <a:gd name="connsiteX20" fmla="*/ 187 w 10000"/>
                  <a:gd name="connsiteY20" fmla="*/ 8643 h 10000"/>
                  <a:gd name="connsiteX21" fmla="*/ 25 w 10000"/>
                  <a:gd name="connsiteY21" fmla="*/ 9879 h 10000"/>
                  <a:gd name="connsiteX22" fmla="*/ 61 w 10000"/>
                  <a:gd name="connsiteY22" fmla="*/ 10000 h 10000"/>
                  <a:gd name="connsiteX23" fmla="*/ 238 w 10000"/>
                  <a:gd name="connsiteY23" fmla="*/ 8693 h 10000"/>
                  <a:gd name="connsiteX24" fmla="*/ 173 w 10000"/>
                  <a:gd name="connsiteY24" fmla="*/ 6586 h 10000"/>
                  <a:gd name="connsiteX25" fmla="*/ 243 w 10000"/>
                  <a:gd name="connsiteY25" fmla="*/ 4698 h 10000"/>
                  <a:gd name="connsiteX26" fmla="*/ 122 w 10000"/>
                  <a:gd name="connsiteY26" fmla="*/ 3898 h 10000"/>
                  <a:gd name="connsiteX27" fmla="*/ 487 w 10000"/>
                  <a:gd name="connsiteY27" fmla="*/ 4406 h 10000"/>
                  <a:gd name="connsiteX28" fmla="*/ 724 w 10000"/>
                  <a:gd name="connsiteY28" fmla="*/ 5592 h 10000"/>
                  <a:gd name="connsiteX29" fmla="*/ 1100 w 10000"/>
                  <a:gd name="connsiteY29" fmla="*/ 6781 h 10000"/>
                  <a:gd name="connsiteX30" fmla="*/ 1571 w 10000"/>
                  <a:gd name="connsiteY30" fmla="*/ 6781 h 10000"/>
                  <a:gd name="connsiteX31" fmla="*/ 1977 w 10000"/>
                  <a:gd name="connsiteY31" fmla="*/ 6247 h 10000"/>
                  <a:gd name="connsiteX32" fmla="*/ 2321 w 10000"/>
                  <a:gd name="connsiteY32" fmla="*/ 5351 h 10000"/>
                  <a:gd name="connsiteX33" fmla="*/ 2549 w 10000"/>
                  <a:gd name="connsiteY33" fmla="*/ 4309 h 10000"/>
                  <a:gd name="connsiteX34" fmla="*/ 2518 w 10000"/>
                  <a:gd name="connsiteY34" fmla="*/ 3704 h 10000"/>
                  <a:gd name="connsiteX35" fmla="*/ 2675 w 10000"/>
                  <a:gd name="connsiteY35" fmla="*/ 1308 h 10000"/>
                  <a:gd name="connsiteX36" fmla="*/ 2915 w 10000"/>
                  <a:gd name="connsiteY36" fmla="*/ 1960 h 10000"/>
                  <a:gd name="connsiteX37" fmla="*/ 3776 w 10000"/>
                  <a:gd name="connsiteY37" fmla="*/ 5641 h 10000"/>
                  <a:gd name="connsiteX38" fmla="*/ 4339 w 10000"/>
                  <a:gd name="connsiteY38" fmla="*/ 5714 h 10000"/>
                  <a:gd name="connsiteX39" fmla="*/ 4476 w 10000"/>
                  <a:gd name="connsiteY39" fmla="*/ 5641 h 10000"/>
                  <a:gd name="connsiteX40" fmla="*/ 5524 w 10000"/>
                  <a:gd name="connsiteY40" fmla="*/ 169 h 10000"/>
                  <a:gd name="connsiteX41" fmla="*/ 9487 w 10000"/>
                  <a:gd name="connsiteY41" fmla="*/ 8815 h 10000"/>
                  <a:gd name="connsiteX42" fmla="*/ 8981 w 10000"/>
                  <a:gd name="connsiteY42" fmla="*/ 8693 h 10000"/>
                  <a:gd name="connsiteX43" fmla="*/ 8981 w 10000"/>
                  <a:gd name="connsiteY43" fmla="*/ 8911 h 10000"/>
                  <a:gd name="connsiteX0" fmla="*/ 8981 w 9487"/>
                  <a:gd name="connsiteY0" fmla="*/ 8911 h 10000"/>
                  <a:gd name="connsiteX1" fmla="*/ 9482 w 9487"/>
                  <a:gd name="connsiteY1" fmla="*/ 9032 h 10000"/>
                  <a:gd name="connsiteX2" fmla="*/ 5493 w 9487"/>
                  <a:gd name="connsiteY2" fmla="*/ 0 h 10000"/>
                  <a:gd name="connsiteX3" fmla="*/ 4450 w 9487"/>
                  <a:gd name="connsiteY3" fmla="*/ 5401 h 10000"/>
                  <a:gd name="connsiteX4" fmla="*/ 4334 w 9487"/>
                  <a:gd name="connsiteY4" fmla="*/ 5495 h 10000"/>
                  <a:gd name="connsiteX5" fmla="*/ 3797 w 9487"/>
                  <a:gd name="connsiteY5" fmla="*/ 5401 h 10000"/>
                  <a:gd name="connsiteX6" fmla="*/ 2945 w 9487"/>
                  <a:gd name="connsiteY6" fmla="*/ 1769 h 10000"/>
                  <a:gd name="connsiteX7" fmla="*/ 2656 w 9487"/>
                  <a:gd name="connsiteY7" fmla="*/ 945 h 10000"/>
                  <a:gd name="connsiteX8" fmla="*/ 2468 w 9487"/>
                  <a:gd name="connsiteY8" fmla="*/ 3704 h 10000"/>
                  <a:gd name="connsiteX9" fmla="*/ 2499 w 9487"/>
                  <a:gd name="connsiteY9" fmla="*/ 4213 h 10000"/>
                  <a:gd name="connsiteX10" fmla="*/ 2291 w 9487"/>
                  <a:gd name="connsiteY10" fmla="*/ 5134 h 10000"/>
                  <a:gd name="connsiteX11" fmla="*/ 1961 w 9487"/>
                  <a:gd name="connsiteY11" fmla="*/ 6029 h 10000"/>
                  <a:gd name="connsiteX12" fmla="*/ 1567 w 9487"/>
                  <a:gd name="connsiteY12" fmla="*/ 6560 h 10000"/>
                  <a:gd name="connsiteX13" fmla="*/ 1115 w 9487"/>
                  <a:gd name="connsiteY13" fmla="*/ 6560 h 10000"/>
                  <a:gd name="connsiteX14" fmla="*/ 760 w 9487"/>
                  <a:gd name="connsiteY14" fmla="*/ 5425 h 10000"/>
                  <a:gd name="connsiteX15" fmla="*/ 507 w 9487"/>
                  <a:gd name="connsiteY15" fmla="*/ 4213 h 10000"/>
                  <a:gd name="connsiteX16" fmla="*/ 0 w 9487"/>
                  <a:gd name="connsiteY16" fmla="*/ 3485 h 10000"/>
                  <a:gd name="connsiteX17" fmla="*/ 192 w 9487"/>
                  <a:gd name="connsiteY17" fmla="*/ 4770 h 10000"/>
                  <a:gd name="connsiteX18" fmla="*/ 122 w 9487"/>
                  <a:gd name="connsiteY18" fmla="*/ 6586 h 10000"/>
                  <a:gd name="connsiteX19" fmla="*/ 187 w 9487"/>
                  <a:gd name="connsiteY19" fmla="*/ 8643 h 10000"/>
                  <a:gd name="connsiteX20" fmla="*/ 25 w 9487"/>
                  <a:gd name="connsiteY20" fmla="*/ 9879 h 10000"/>
                  <a:gd name="connsiteX21" fmla="*/ 61 w 9487"/>
                  <a:gd name="connsiteY21" fmla="*/ 10000 h 10000"/>
                  <a:gd name="connsiteX22" fmla="*/ 238 w 9487"/>
                  <a:gd name="connsiteY22" fmla="*/ 8693 h 10000"/>
                  <a:gd name="connsiteX23" fmla="*/ 173 w 9487"/>
                  <a:gd name="connsiteY23" fmla="*/ 6586 h 10000"/>
                  <a:gd name="connsiteX24" fmla="*/ 243 w 9487"/>
                  <a:gd name="connsiteY24" fmla="*/ 4698 h 10000"/>
                  <a:gd name="connsiteX25" fmla="*/ 122 w 9487"/>
                  <a:gd name="connsiteY25" fmla="*/ 3898 h 10000"/>
                  <a:gd name="connsiteX26" fmla="*/ 487 w 9487"/>
                  <a:gd name="connsiteY26" fmla="*/ 4406 h 10000"/>
                  <a:gd name="connsiteX27" fmla="*/ 724 w 9487"/>
                  <a:gd name="connsiteY27" fmla="*/ 5592 h 10000"/>
                  <a:gd name="connsiteX28" fmla="*/ 1100 w 9487"/>
                  <a:gd name="connsiteY28" fmla="*/ 6781 h 10000"/>
                  <a:gd name="connsiteX29" fmla="*/ 1571 w 9487"/>
                  <a:gd name="connsiteY29" fmla="*/ 6781 h 10000"/>
                  <a:gd name="connsiteX30" fmla="*/ 1977 w 9487"/>
                  <a:gd name="connsiteY30" fmla="*/ 6247 h 10000"/>
                  <a:gd name="connsiteX31" fmla="*/ 2321 w 9487"/>
                  <a:gd name="connsiteY31" fmla="*/ 5351 h 10000"/>
                  <a:gd name="connsiteX32" fmla="*/ 2549 w 9487"/>
                  <a:gd name="connsiteY32" fmla="*/ 4309 h 10000"/>
                  <a:gd name="connsiteX33" fmla="*/ 2518 w 9487"/>
                  <a:gd name="connsiteY33" fmla="*/ 3704 h 10000"/>
                  <a:gd name="connsiteX34" fmla="*/ 2675 w 9487"/>
                  <a:gd name="connsiteY34" fmla="*/ 1308 h 10000"/>
                  <a:gd name="connsiteX35" fmla="*/ 2915 w 9487"/>
                  <a:gd name="connsiteY35" fmla="*/ 1960 h 10000"/>
                  <a:gd name="connsiteX36" fmla="*/ 3776 w 9487"/>
                  <a:gd name="connsiteY36" fmla="*/ 5641 h 10000"/>
                  <a:gd name="connsiteX37" fmla="*/ 4339 w 9487"/>
                  <a:gd name="connsiteY37" fmla="*/ 5714 h 10000"/>
                  <a:gd name="connsiteX38" fmla="*/ 4476 w 9487"/>
                  <a:gd name="connsiteY38" fmla="*/ 5641 h 10000"/>
                  <a:gd name="connsiteX39" fmla="*/ 5524 w 9487"/>
                  <a:gd name="connsiteY39" fmla="*/ 169 h 10000"/>
                  <a:gd name="connsiteX40" fmla="*/ 9487 w 9487"/>
                  <a:gd name="connsiteY40" fmla="*/ 8815 h 10000"/>
                  <a:gd name="connsiteX41" fmla="*/ 8981 w 9487"/>
                  <a:gd name="connsiteY41" fmla="*/ 8693 h 10000"/>
                  <a:gd name="connsiteX42" fmla="*/ 8981 w 9487"/>
                  <a:gd name="connsiteY42" fmla="*/ 8911 h 10000"/>
                  <a:gd name="connsiteX0" fmla="*/ 9467 w 9995"/>
                  <a:gd name="connsiteY0" fmla="*/ 8911 h 10000"/>
                  <a:gd name="connsiteX1" fmla="*/ 9995 w 9995"/>
                  <a:gd name="connsiteY1" fmla="*/ 9032 h 10000"/>
                  <a:gd name="connsiteX2" fmla="*/ 5790 w 9995"/>
                  <a:gd name="connsiteY2" fmla="*/ 0 h 10000"/>
                  <a:gd name="connsiteX3" fmla="*/ 4691 w 9995"/>
                  <a:gd name="connsiteY3" fmla="*/ 5401 h 10000"/>
                  <a:gd name="connsiteX4" fmla="*/ 4568 w 9995"/>
                  <a:gd name="connsiteY4" fmla="*/ 5495 h 10000"/>
                  <a:gd name="connsiteX5" fmla="*/ 4002 w 9995"/>
                  <a:gd name="connsiteY5" fmla="*/ 5401 h 10000"/>
                  <a:gd name="connsiteX6" fmla="*/ 3104 w 9995"/>
                  <a:gd name="connsiteY6" fmla="*/ 1769 h 10000"/>
                  <a:gd name="connsiteX7" fmla="*/ 2800 w 9995"/>
                  <a:gd name="connsiteY7" fmla="*/ 945 h 10000"/>
                  <a:gd name="connsiteX8" fmla="*/ 2601 w 9995"/>
                  <a:gd name="connsiteY8" fmla="*/ 3704 h 10000"/>
                  <a:gd name="connsiteX9" fmla="*/ 2634 w 9995"/>
                  <a:gd name="connsiteY9" fmla="*/ 4213 h 10000"/>
                  <a:gd name="connsiteX10" fmla="*/ 2415 w 9995"/>
                  <a:gd name="connsiteY10" fmla="*/ 5134 h 10000"/>
                  <a:gd name="connsiteX11" fmla="*/ 2067 w 9995"/>
                  <a:gd name="connsiteY11" fmla="*/ 6029 h 10000"/>
                  <a:gd name="connsiteX12" fmla="*/ 1652 w 9995"/>
                  <a:gd name="connsiteY12" fmla="*/ 6560 h 10000"/>
                  <a:gd name="connsiteX13" fmla="*/ 1175 w 9995"/>
                  <a:gd name="connsiteY13" fmla="*/ 6560 h 10000"/>
                  <a:gd name="connsiteX14" fmla="*/ 801 w 9995"/>
                  <a:gd name="connsiteY14" fmla="*/ 5425 h 10000"/>
                  <a:gd name="connsiteX15" fmla="*/ 534 w 9995"/>
                  <a:gd name="connsiteY15" fmla="*/ 4213 h 10000"/>
                  <a:gd name="connsiteX16" fmla="*/ 0 w 9995"/>
                  <a:gd name="connsiteY16" fmla="*/ 3485 h 10000"/>
                  <a:gd name="connsiteX17" fmla="*/ 202 w 9995"/>
                  <a:gd name="connsiteY17" fmla="*/ 4770 h 10000"/>
                  <a:gd name="connsiteX18" fmla="*/ 129 w 9995"/>
                  <a:gd name="connsiteY18" fmla="*/ 6586 h 10000"/>
                  <a:gd name="connsiteX19" fmla="*/ 197 w 9995"/>
                  <a:gd name="connsiteY19" fmla="*/ 8643 h 10000"/>
                  <a:gd name="connsiteX20" fmla="*/ 26 w 9995"/>
                  <a:gd name="connsiteY20" fmla="*/ 9879 h 10000"/>
                  <a:gd name="connsiteX21" fmla="*/ 64 w 9995"/>
                  <a:gd name="connsiteY21" fmla="*/ 10000 h 10000"/>
                  <a:gd name="connsiteX22" fmla="*/ 251 w 9995"/>
                  <a:gd name="connsiteY22" fmla="*/ 8693 h 10000"/>
                  <a:gd name="connsiteX23" fmla="*/ 182 w 9995"/>
                  <a:gd name="connsiteY23" fmla="*/ 6586 h 10000"/>
                  <a:gd name="connsiteX24" fmla="*/ 256 w 9995"/>
                  <a:gd name="connsiteY24" fmla="*/ 4698 h 10000"/>
                  <a:gd name="connsiteX25" fmla="*/ 129 w 9995"/>
                  <a:gd name="connsiteY25" fmla="*/ 3898 h 10000"/>
                  <a:gd name="connsiteX26" fmla="*/ 513 w 9995"/>
                  <a:gd name="connsiteY26" fmla="*/ 4406 h 10000"/>
                  <a:gd name="connsiteX27" fmla="*/ 763 w 9995"/>
                  <a:gd name="connsiteY27" fmla="*/ 5592 h 10000"/>
                  <a:gd name="connsiteX28" fmla="*/ 1159 w 9995"/>
                  <a:gd name="connsiteY28" fmla="*/ 6781 h 10000"/>
                  <a:gd name="connsiteX29" fmla="*/ 1656 w 9995"/>
                  <a:gd name="connsiteY29" fmla="*/ 6781 h 10000"/>
                  <a:gd name="connsiteX30" fmla="*/ 2084 w 9995"/>
                  <a:gd name="connsiteY30" fmla="*/ 6247 h 10000"/>
                  <a:gd name="connsiteX31" fmla="*/ 2447 w 9995"/>
                  <a:gd name="connsiteY31" fmla="*/ 5351 h 10000"/>
                  <a:gd name="connsiteX32" fmla="*/ 2687 w 9995"/>
                  <a:gd name="connsiteY32" fmla="*/ 4309 h 10000"/>
                  <a:gd name="connsiteX33" fmla="*/ 2654 w 9995"/>
                  <a:gd name="connsiteY33" fmla="*/ 3704 h 10000"/>
                  <a:gd name="connsiteX34" fmla="*/ 2820 w 9995"/>
                  <a:gd name="connsiteY34" fmla="*/ 1308 h 10000"/>
                  <a:gd name="connsiteX35" fmla="*/ 3073 w 9995"/>
                  <a:gd name="connsiteY35" fmla="*/ 1960 h 10000"/>
                  <a:gd name="connsiteX36" fmla="*/ 3980 w 9995"/>
                  <a:gd name="connsiteY36" fmla="*/ 5641 h 10000"/>
                  <a:gd name="connsiteX37" fmla="*/ 4574 w 9995"/>
                  <a:gd name="connsiteY37" fmla="*/ 5714 h 10000"/>
                  <a:gd name="connsiteX38" fmla="*/ 4718 w 9995"/>
                  <a:gd name="connsiteY38" fmla="*/ 5641 h 10000"/>
                  <a:gd name="connsiteX39" fmla="*/ 5823 w 9995"/>
                  <a:gd name="connsiteY39" fmla="*/ 169 h 10000"/>
                  <a:gd name="connsiteX40" fmla="*/ 9467 w 9995"/>
                  <a:gd name="connsiteY40" fmla="*/ 8693 h 10000"/>
                  <a:gd name="connsiteX41" fmla="*/ 9467 w 9995"/>
                  <a:gd name="connsiteY41" fmla="*/ 8911 h 10000"/>
                  <a:gd name="connsiteX0" fmla="*/ 9472 w 9472"/>
                  <a:gd name="connsiteY0" fmla="*/ 8911 h 10000"/>
                  <a:gd name="connsiteX1" fmla="*/ 5793 w 9472"/>
                  <a:gd name="connsiteY1" fmla="*/ 0 h 10000"/>
                  <a:gd name="connsiteX2" fmla="*/ 4693 w 9472"/>
                  <a:gd name="connsiteY2" fmla="*/ 5401 h 10000"/>
                  <a:gd name="connsiteX3" fmla="*/ 4570 w 9472"/>
                  <a:gd name="connsiteY3" fmla="*/ 5495 h 10000"/>
                  <a:gd name="connsiteX4" fmla="*/ 4004 w 9472"/>
                  <a:gd name="connsiteY4" fmla="*/ 5401 h 10000"/>
                  <a:gd name="connsiteX5" fmla="*/ 3106 w 9472"/>
                  <a:gd name="connsiteY5" fmla="*/ 1769 h 10000"/>
                  <a:gd name="connsiteX6" fmla="*/ 2801 w 9472"/>
                  <a:gd name="connsiteY6" fmla="*/ 945 h 10000"/>
                  <a:gd name="connsiteX7" fmla="*/ 2602 w 9472"/>
                  <a:gd name="connsiteY7" fmla="*/ 3704 h 10000"/>
                  <a:gd name="connsiteX8" fmla="*/ 2635 w 9472"/>
                  <a:gd name="connsiteY8" fmla="*/ 4213 h 10000"/>
                  <a:gd name="connsiteX9" fmla="*/ 2416 w 9472"/>
                  <a:gd name="connsiteY9" fmla="*/ 5134 h 10000"/>
                  <a:gd name="connsiteX10" fmla="*/ 2068 w 9472"/>
                  <a:gd name="connsiteY10" fmla="*/ 6029 h 10000"/>
                  <a:gd name="connsiteX11" fmla="*/ 1653 w 9472"/>
                  <a:gd name="connsiteY11" fmla="*/ 6560 h 10000"/>
                  <a:gd name="connsiteX12" fmla="*/ 1176 w 9472"/>
                  <a:gd name="connsiteY12" fmla="*/ 6560 h 10000"/>
                  <a:gd name="connsiteX13" fmla="*/ 801 w 9472"/>
                  <a:gd name="connsiteY13" fmla="*/ 5425 h 10000"/>
                  <a:gd name="connsiteX14" fmla="*/ 534 w 9472"/>
                  <a:gd name="connsiteY14" fmla="*/ 4213 h 10000"/>
                  <a:gd name="connsiteX15" fmla="*/ 0 w 9472"/>
                  <a:gd name="connsiteY15" fmla="*/ 3485 h 10000"/>
                  <a:gd name="connsiteX16" fmla="*/ 202 w 9472"/>
                  <a:gd name="connsiteY16" fmla="*/ 4770 h 10000"/>
                  <a:gd name="connsiteX17" fmla="*/ 129 w 9472"/>
                  <a:gd name="connsiteY17" fmla="*/ 6586 h 10000"/>
                  <a:gd name="connsiteX18" fmla="*/ 197 w 9472"/>
                  <a:gd name="connsiteY18" fmla="*/ 8643 h 10000"/>
                  <a:gd name="connsiteX19" fmla="*/ 26 w 9472"/>
                  <a:gd name="connsiteY19" fmla="*/ 9879 h 10000"/>
                  <a:gd name="connsiteX20" fmla="*/ 64 w 9472"/>
                  <a:gd name="connsiteY20" fmla="*/ 10000 h 10000"/>
                  <a:gd name="connsiteX21" fmla="*/ 251 w 9472"/>
                  <a:gd name="connsiteY21" fmla="*/ 8693 h 10000"/>
                  <a:gd name="connsiteX22" fmla="*/ 182 w 9472"/>
                  <a:gd name="connsiteY22" fmla="*/ 6586 h 10000"/>
                  <a:gd name="connsiteX23" fmla="*/ 256 w 9472"/>
                  <a:gd name="connsiteY23" fmla="*/ 4698 h 10000"/>
                  <a:gd name="connsiteX24" fmla="*/ 129 w 9472"/>
                  <a:gd name="connsiteY24" fmla="*/ 3898 h 10000"/>
                  <a:gd name="connsiteX25" fmla="*/ 513 w 9472"/>
                  <a:gd name="connsiteY25" fmla="*/ 4406 h 10000"/>
                  <a:gd name="connsiteX26" fmla="*/ 763 w 9472"/>
                  <a:gd name="connsiteY26" fmla="*/ 5592 h 10000"/>
                  <a:gd name="connsiteX27" fmla="*/ 1160 w 9472"/>
                  <a:gd name="connsiteY27" fmla="*/ 6781 h 10000"/>
                  <a:gd name="connsiteX28" fmla="*/ 1657 w 9472"/>
                  <a:gd name="connsiteY28" fmla="*/ 6781 h 10000"/>
                  <a:gd name="connsiteX29" fmla="*/ 2085 w 9472"/>
                  <a:gd name="connsiteY29" fmla="*/ 6247 h 10000"/>
                  <a:gd name="connsiteX30" fmla="*/ 2448 w 9472"/>
                  <a:gd name="connsiteY30" fmla="*/ 5351 h 10000"/>
                  <a:gd name="connsiteX31" fmla="*/ 2688 w 9472"/>
                  <a:gd name="connsiteY31" fmla="*/ 4309 h 10000"/>
                  <a:gd name="connsiteX32" fmla="*/ 2655 w 9472"/>
                  <a:gd name="connsiteY32" fmla="*/ 3704 h 10000"/>
                  <a:gd name="connsiteX33" fmla="*/ 2821 w 9472"/>
                  <a:gd name="connsiteY33" fmla="*/ 1308 h 10000"/>
                  <a:gd name="connsiteX34" fmla="*/ 3075 w 9472"/>
                  <a:gd name="connsiteY34" fmla="*/ 1960 h 10000"/>
                  <a:gd name="connsiteX35" fmla="*/ 3982 w 9472"/>
                  <a:gd name="connsiteY35" fmla="*/ 5641 h 10000"/>
                  <a:gd name="connsiteX36" fmla="*/ 4576 w 9472"/>
                  <a:gd name="connsiteY36" fmla="*/ 5714 h 10000"/>
                  <a:gd name="connsiteX37" fmla="*/ 4720 w 9472"/>
                  <a:gd name="connsiteY37" fmla="*/ 5641 h 10000"/>
                  <a:gd name="connsiteX38" fmla="*/ 5826 w 9472"/>
                  <a:gd name="connsiteY38" fmla="*/ 169 h 10000"/>
                  <a:gd name="connsiteX39" fmla="*/ 9472 w 9472"/>
                  <a:gd name="connsiteY39" fmla="*/ 8693 h 10000"/>
                  <a:gd name="connsiteX40" fmla="*/ 9472 w 9472"/>
                  <a:gd name="connsiteY40" fmla="*/ 8911 h 10000"/>
                  <a:gd name="connsiteX0" fmla="*/ 10000 w 10000"/>
                  <a:gd name="connsiteY0" fmla="*/ 8693 h 10000"/>
                  <a:gd name="connsiteX1" fmla="*/ 6116 w 10000"/>
                  <a:gd name="connsiteY1" fmla="*/ 0 h 10000"/>
                  <a:gd name="connsiteX2" fmla="*/ 4955 w 10000"/>
                  <a:gd name="connsiteY2" fmla="*/ 5401 h 10000"/>
                  <a:gd name="connsiteX3" fmla="*/ 4825 w 10000"/>
                  <a:gd name="connsiteY3" fmla="*/ 5495 h 10000"/>
                  <a:gd name="connsiteX4" fmla="*/ 4227 w 10000"/>
                  <a:gd name="connsiteY4" fmla="*/ 5401 h 10000"/>
                  <a:gd name="connsiteX5" fmla="*/ 3279 w 10000"/>
                  <a:gd name="connsiteY5" fmla="*/ 1769 h 10000"/>
                  <a:gd name="connsiteX6" fmla="*/ 2957 w 10000"/>
                  <a:gd name="connsiteY6" fmla="*/ 945 h 10000"/>
                  <a:gd name="connsiteX7" fmla="*/ 2747 w 10000"/>
                  <a:gd name="connsiteY7" fmla="*/ 3704 h 10000"/>
                  <a:gd name="connsiteX8" fmla="*/ 2782 w 10000"/>
                  <a:gd name="connsiteY8" fmla="*/ 4213 h 10000"/>
                  <a:gd name="connsiteX9" fmla="*/ 2551 w 10000"/>
                  <a:gd name="connsiteY9" fmla="*/ 5134 h 10000"/>
                  <a:gd name="connsiteX10" fmla="*/ 2183 w 10000"/>
                  <a:gd name="connsiteY10" fmla="*/ 6029 h 10000"/>
                  <a:gd name="connsiteX11" fmla="*/ 1745 w 10000"/>
                  <a:gd name="connsiteY11" fmla="*/ 6560 h 10000"/>
                  <a:gd name="connsiteX12" fmla="*/ 1242 w 10000"/>
                  <a:gd name="connsiteY12" fmla="*/ 6560 h 10000"/>
                  <a:gd name="connsiteX13" fmla="*/ 846 w 10000"/>
                  <a:gd name="connsiteY13" fmla="*/ 5425 h 10000"/>
                  <a:gd name="connsiteX14" fmla="*/ 564 w 10000"/>
                  <a:gd name="connsiteY14" fmla="*/ 4213 h 10000"/>
                  <a:gd name="connsiteX15" fmla="*/ 0 w 10000"/>
                  <a:gd name="connsiteY15" fmla="*/ 3485 h 10000"/>
                  <a:gd name="connsiteX16" fmla="*/ 213 w 10000"/>
                  <a:gd name="connsiteY16" fmla="*/ 4770 h 10000"/>
                  <a:gd name="connsiteX17" fmla="*/ 136 w 10000"/>
                  <a:gd name="connsiteY17" fmla="*/ 6586 h 10000"/>
                  <a:gd name="connsiteX18" fmla="*/ 208 w 10000"/>
                  <a:gd name="connsiteY18" fmla="*/ 8643 h 10000"/>
                  <a:gd name="connsiteX19" fmla="*/ 27 w 10000"/>
                  <a:gd name="connsiteY19" fmla="*/ 9879 h 10000"/>
                  <a:gd name="connsiteX20" fmla="*/ 68 w 10000"/>
                  <a:gd name="connsiteY20" fmla="*/ 10000 h 10000"/>
                  <a:gd name="connsiteX21" fmla="*/ 265 w 10000"/>
                  <a:gd name="connsiteY21" fmla="*/ 8693 h 10000"/>
                  <a:gd name="connsiteX22" fmla="*/ 192 w 10000"/>
                  <a:gd name="connsiteY22" fmla="*/ 6586 h 10000"/>
                  <a:gd name="connsiteX23" fmla="*/ 270 w 10000"/>
                  <a:gd name="connsiteY23" fmla="*/ 4698 h 10000"/>
                  <a:gd name="connsiteX24" fmla="*/ 136 w 10000"/>
                  <a:gd name="connsiteY24" fmla="*/ 3898 h 10000"/>
                  <a:gd name="connsiteX25" fmla="*/ 542 w 10000"/>
                  <a:gd name="connsiteY25" fmla="*/ 4406 h 10000"/>
                  <a:gd name="connsiteX26" fmla="*/ 806 w 10000"/>
                  <a:gd name="connsiteY26" fmla="*/ 5592 h 10000"/>
                  <a:gd name="connsiteX27" fmla="*/ 1225 w 10000"/>
                  <a:gd name="connsiteY27" fmla="*/ 6781 h 10000"/>
                  <a:gd name="connsiteX28" fmla="*/ 1749 w 10000"/>
                  <a:gd name="connsiteY28" fmla="*/ 6781 h 10000"/>
                  <a:gd name="connsiteX29" fmla="*/ 2201 w 10000"/>
                  <a:gd name="connsiteY29" fmla="*/ 6247 h 10000"/>
                  <a:gd name="connsiteX30" fmla="*/ 2584 w 10000"/>
                  <a:gd name="connsiteY30" fmla="*/ 5351 h 10000"/>
                  <a:gd name="connsiteX31" fmla="*/ 2838 w 10000"/>
                  <a:gd name="connsiteY31" fmla="*/ 4309 h 10000"/>
                  <a:gd name="connsiteX32" fmla="*/ 2803 w 10000"/>
                  <a:gd name="connsiteY32" fmla="*/ 3704 h 10000"/>
                  <a:gd name="connsiteX33" fmla="*/ 2978 w 10000"/>
                  <a:gd name="connsiteY33" fmla="*/ 1308 h 10000"/>
                  <a:gd name="connsiteX34" fmla="*/ 3246 w 10000"/>
                  <a:gd name="connsiteY34" fmla="*/ 1960 h 10000"/>
                  <a:gd name="connsiteX35" fmla="*/ 4204 w 10000"/>
                  <a:gd name="connsiteY35" fmla="*/ 5641 h 10000"/>
                  <a:gd name="connsiteX36" fmla="*/ 4831 w 10000"/>
                  <a:gd name="connsiteY36" fmla="*/ 5714 h 10000"/>
                  <a:gd name="connsiteX37" fmla="*/ 4983 w 10000"/>
                  <a:gd name="connsiteY37" fmla="*/ 5641 h 10000"/>
                  <a:gd name="connsiteX38" fmla="*/ 6151 w 10000"/>
                  <a:gd name="connsiteY38" fmla="*/ 169 h 10000"/>
                  <a:gd name="connsiteX39" fmla="*/ 10000 w 10000"/>
                  <a:gd name="connsiteY39" fmla="*/ 8693 h 10000"/>
                  <a:gd name="connsiteX0" fmla="*/ 6151 w 6151"/>
                  <a:gd name="connsiteY0" fmla="*/ 169 h 10000"/>
                  <a:gd name="connsiteX1" fmla="*/ 6116 w 6151"/>
                  <a:gd name="connsiteY1" fmla="*/ 0 h 10000"/>
                  <a:gd name="connsiteX2" fmla="*/ 4955 w 6151"/>
                  <a:gd name="connsiteY2" fmla="*/ 5401 h 10000"/>
                  <a:gd name="connsiteX3" fmla="*/ 4825 w 6151"/>
                  <a:gd name="connsiteY3" fmla="*/ 5495 h 10000"/>
                  <a:gd name="connsiteX4" fmla="*/ 4227 w 6151"/>
                  <a:gd name="connsiteY4" fmla="*/ 5401 h 10000"/>
                  <a:gd name="connsiteX5" fmla="*/ 3279 w 6151"/>
                  <a:gd name="connsiteY5" fmla="*/ 1769 h 10000"/>
                  <a:gd name="connsiteX6" fmla="*/ 2957 w 6151"/>
                  <a:gd name="connsiteY6" fmla="*/ 945 h 10000"/>
                  <a:gd name="connsiteX7" fmla="*/ 2747 w 6151"/>
                  <a:gd name="connsiteY7" fmla="*/ 3704 h 10000"/>
                  <a:gd name="connsiteX8" fmla="*/ 2782 w 6151"/>
                  <a:gd name="connsiteY8" fmla="*/ 4213 h 10000"/>
                  <a:gd name="connsiteX9" fmla="*/ 2551 w 6151"/>
                  <a:gd name="connsiteY9" fmla="*/ 5134 h 10000"/>
                  <a:gd name="connsiteX10" fmla="*/ 2183 w 6151"/>
                  <a:gd name="connsiteY10" fmla="*/ 6029 h 10000"/>
                  <a:gd name="connsiteX11" fmla="*/ 1745 w 6151"/>
                  <a:gd name="connsiteY11" fmla="*/ 6560 h 10000"/>
                  <a:gd name="connsiteX12" fmla="*/ 1242 w 6151"/>
                  <a:gd name="connsiteY12" fmla="*/ 6560 h 10000"/>
                  <a:gd name="connsiteX13" fmla="*/ 846 w 6151"/>
                  <a:gd name="connsiteY13" fmla="*/ 5425 h 10000"/>
                  <a:gd name="connsiteX14" fmla="*/ 564 w 6151"/>
                  <a:gd name="connsiteY14" fmla="*/ 4213 h 10000"/>
                  <a:gd name="connsiteX15" fmla="*/ 0 w 6151"/>
                  <a:gd name="connsiteY15" fmla="*/ 3485 h 10000"/>
                  <a:gd name="connsiteX16" fmla="*/ 213 w 6151"/>
                  <a:gd name="connsiteY16" fmla="*/ 4770 h 10000"/>
                  <a:gd name="connsiteX17" fmla="*/ 136 w 6151"/>
                  <a:gd name="connsiteY17" fmla="*/ 6586 h 10000"/>
                  <a:gd name="connsiteX18" fmla="*/ 208 w 6151"/>
                  <a:gd name="connsiteY18" fmla="*/ 8643 h 10000"/>
                  <a:gd name="connsiteX19" fmla="*/ 27 w 6151"/>
                  <a:gd name="connsiteY19" fmla="*/ 9879 h 10000"/>
                  <a:gd name="connsiteX20" fmla="*/ 68 w 6151"/>
                  <a:gd name="connsiteY20" fmla="*/ 10000 h 10000"/>
                  <a:gd name="connsiteX21" fmla="*/ 265 w 6151"/>
                  <a:gd name="connsiteY21" fmla="*/ 8693 h 10000"/>
                  <a:gd name="connsiteX22" fmla="*/ 192 w 6151"/>
                  <a:gd name="connsiteY22" fmla="*/ 6586 h 10000"/>
                  <a:gd name="connsiteX23" fmla="*/ 270 w 6151"/>
                  <a:gd name="connsiteY23" fmla="*/ 4698 h 10000"/>
                  <a:gd name="connsiteX24" fmla="*/ 136 w 6151"/>
                  <a:gd name="connsiteY24" fmla="*/ 3898 h 10000"/>
                  <a:gd name="connsiteX25" fmla="*/ 542 w 6151"/>
                  <a:gd name="connsiteY25" fmla="*/ 4406 h 10000"/>
                  <a:gd name="connsiteX26" fmla="*/ 806 w 6151"/>
                  <a:gd name="connsiteY26" fmla="*/ 5592 h 10000"/>
                  <a:gd name="connsiteX27" fmla="*/ 1225 w 6151"/>
                  <a:gd name="connsiteY27" fmla="*/ 6781 h 10000"/>
                  <a:gd name="connsiteX28" fmla="*/ 1749 w 6151"/>
                  <a:gd name="connsiteY28" fmla="*/ 6781 h 10000"/>
                  <a:gd name="connsiteX29" fmla="*/ 2201 w 6151"/>
                  <a:gd name="connsiteY29" fmla="*/ 6247 h 10000"/>
                  <a:gd name="connsiteX30" fmla="*/ 2584 w 6151"/>
                  <a:gd name="connsiteY30" fmla="*/ 5351 h 10000"/>
                  <a:gd name="connsiteX31" fmla="*/ 2838 w 6151"/>
                  <a:gd name="connsiteY31" fmla="*/ 4309 h 10000"/>
                  <a:gd name="connsiteX32" fmla="*/ 2803 w 6151"/>
                  <a:gd name="connsiteY32" fmla="*/ 3704 h 10000"/>
                  <a:gd name="connsiteX33" fmla="*/ 2978 w 6151"/>
                  <a:gd name="connsiteY33" fmla="*/ 1308 h 10000"/>
                  <a:gd name="connsiteX34" fmla="*/ 3246 w 6151"/>
                  <a:gd name="connsiteY34" fmla="*/ 1960 h 10000"/>
                  <a:gd name="connsiteX35" fmla="*/ 4204 w 6151"/>
                  <a:gd name="connsiteY35" fmla="*/ 5641 h 10000"/>
                  <a:gd name="connsiteX36" fmla="*/ 4831 w 6151"/>
                  <a:gd name="connsiteY36" fmla="*/ 5714 h 10000"/>
                  <a:gd name="connsiteX37" fmla="*/ 4983 w 6151"/>
                  <a:gd name="connsiteY37" fmla="*/ 5641 h 10000"/>
                  <a:gd name="connsiteX38" fmla="*/ 6151 w 6151"/>
                  <a:gd name="connsiteY38" fmla="*/ 169 h 10000"/>
                  <a:gd name="connsiteX0" fmla="*/ 8101 w 9943"/>
                  <a:gd name="connsiteY0" fmla="*/ 5641 h 10000"/>
                  <a:gd name="connsiteX1" fmla="*/ 9943 w 9943"/>
                  <a:gd name="connsiteY1" fmla="*/ 0 h 10000"/>
                  <a:gd name="connsiteX2" fmla="*/ 8056 w 9943"/>
                  <a:gd name="connsiteY2" fmla="*/ 5401 h 10000"/>
                  <a:gd name="connsiteX3" fmla="*/ 7844 w 9943"/>
                  <a:gd name="connsiteY3" fmla="*/ 5495 h 10000"/>
                  <a:gd name="connsiteX4" fmla="*/ 6872 w 9943"/>
                  <a:gd name="connsiteY4" fmla="*/ 5401 h 10000"/>
                  <a:gd name="connsiteX5" fmla="*/ 5331 w 9943"/>
                  <a:gd name="connsiteY5" fmla="*/ 1769 h 10000"/>
                  <a:gd name="connsiteX6" fmla="*/ 4807 w 9943"/>
                  <a:gd name="connsiteY6" fmla="*/ 945 h 10000"/>
                  <a:gd name="connsiteX7" fmla="*/ 4466 w 9943"/>
                  <a:gd name="connsiteY7" fmla="*/ 3704 h 10000"/>
                  <a:gd name="connsiteX8" fmla="*/ 4523 w 9943"/>
                  <a:gd name="connsiteY8" fmla="*/ 4213 h 10000"/>
                  <a:gd name="connsiteX9" fmla="*/ 4147 w 9943"/>
                  <a:gd name="connsiteY9" fmla="*/ 5134 h 10000"/>
                  <a:gd name="connsiteX10" fmla="*/ 3549 w 9943"/>
                  <a:gd name="connsiteY10" fmla="*/ 6029 h 10000"/>
                  <a:gd name="connsiteX11" fmla="*/ 2837 w 9943"/>
                  <a:gd name="connsiteY11" fmla="*/ 6560 h 10000"/>
                  <a:gd name="connsiteX12" fmla="*/ 2019 w 9943"/>
                  <a:gd name="connsiteY12" fmla="*/ 6560 h 10000"/>
                  <a:gd name="connsiteX13" fmla="*/ 1375 w 9943"/>
                  <a:gd name="connsiteY13" fmla="*/ 5425 h 10000"/>
                  <a:gd name="connsiteX14" fmla="*/ 917 w 9943"/>
                  <a:gd name="connsiteY14" fmla="*/ 4213 h 10000"/>
                  <a:gd name="connsiteX15" fmla="*/ 0 w 9943"/>
                  <a:gd name="connsiteY15" fmla="*/ 3485 h 10000"/>
                  <a:gd name="connsiteX16" fmla="*/ 346 w 9943"/>
                  <a:gd name="connsiteY16" fmla="*/ 4770 h 10000"/>
                  <a:gd name="connsiteX17" fmla="*/ 221 w 9943"/>
                  <a:gd name="connsiteY17" fmla="*/ 6586 h 10000"/>
                  <a:gd name="connsiteX18" fmla="*/ 338 w 9943"/>
                  <a:gd name="connsiteY18" fmla="*/ 8643 h 10000"/>
                  <a:gd name="connsiteX19" fmla="*/ 44 w 9943"/>
                  <a:gd name="connsiteY19" fmla="*/ 9879 h 10000"/>
                  <a:gd name="connsiteX20" fmla="*/ 111 w 9943"/>
                  <a:gd name="connsiteY20" fmla="*/ 10000 h 10000"/>
                  <a:gd name="connsiteX21" fmla="*/ 431 w 9943"/>
                  <a:gd name="connsiteY21" fmla="*/ 8693 h 10000"/>
                  <a:gd name="connsiteX22" fmla="*/ 312 w 9943"/>
                  <a:gd name="connsiteY22" fmla="*/ 6586 h 10000"/>
                  <a:gd name="connsiteX23" fmla="*/ 439 w 9943"/>
                  <a:gd name="connsiteY23" fmla="*/ 4698 h 10000"/>
                  <a:gd name="connsiteX24" fmla="*/ 221 w 9943"/>
                  <a:gd name="connsiteY24" fmla="*/ 3898 h 10000"/>
                  <a:gd name="connsiteX25" fmla="*/ 881 w 9943"/>
                  <a:gd name="connsiteY25" fmla="*/ 4406 h 10000"/>
                  <a:gd name="connsiteX26" fmla="*/ 1310 w 9943"/>
                  <a:gd name="connsiteY26" fmla="*/ 5592 h 10000"/>
                  <a:gd name="connsiteX27" fmla="*/ 1992 w 9943"/>
                  <a:gd name="connsiteY27" fmla="*/ 6781 h 10000"/>
                  <a:gd name="connsiteX28" fmla="*/ 2843 w 9943"/>
                  <a:gd name="connsiteY28" fmla="*/ 6781 h 10000"/>
                  <a:gd name="connsiteX29" fmla="*/ 3578 w 9943"/>
                  <a:gd name="connsiteY29" fmla="*/ 6247 h 10000"/>
                  <a:gd name="connsiteX30" fmla="*/ 4201 w 9943"/>
                  <a:gd name="connsiteY30" fmla="*/ 5351 h 10000"/>
                  <a:gd name="connsiteX31" fmla="*/ 4614 w 9943"/>
                  <a:gd name="connsiteY31" fmla="*/ 4309 h 10000"/>
                  <a:gd name="connsiteX32" fmla="*/ 4557 w 9943"/>
                  <a:gd name="connsiteY32" fmla="*/ 3704 h 10000"/>
                  <a:gd name="connsiteX33" fmla="*/ 4841 w 9943"/>
                  <a:gd name="connsiteY33" fmla="*/ 1308 h 10000"/>
                  <a:gd name="connsiteX34" fmla="*/ 5277 w 9943"/>
                  <a:gd name="connsiteY34" fmla="*/ 1960 h 10000"/>
                  <a:gd name="connsiteX35" fmla="*/ 6835 w 9943"/>
                  <a:gd name="connsiteY35" fmla="*/ 5641 h 10000"/>
                  <a:gd name="connsiteX36" fmla="*/ 7854 w 9943"/>
                  <a:gd name="connsiteY36" fmla="*/ 5714 h 10000"/>
                  <a:gd name="connsiteX37" fmla="*/ 8101 w 9943"/>
                  <a:gd name="connsiteY37" fmla="*/ 5641 h 10000"/>
                  <a:gd name="connsiteX0" fmla="*/ 8147 w 8147"/>
                  <a:gd name="connsiteY0" fmla="*/ 4696 h 9055"/>
                  <a:gd name="connsiteX1" fmla="*/ 8102 w 8147"/>
                  <a:gd name="connsiteY1" fmla="*/ 4456 h 9055"/>
                  <a:gd name="connsiteX2" fmla="*/ 7889 w 8147"/>
                  <a:gd name="connsiteY2" fmla="*/ 4550 h 9055"/>
                  <a:gd name="connsiteX3" fmla="*/ 6911 w 8147"/>
                  <a:gd name="connsiteY3" fmla="*/ 4456 h 9055"/>
                  <a:gd name="connsiteX4" fmla="*/ 5362 w 8147"/>
                  <a:gd name="connsiteY4" fmla="*/ 824 h 9055"/>
                  <a:gd name="connsiteX5" fmla="*/ 4835 w 8147"/>
                  <a:gd name="connsiteY5" fmla="*/ 0 h 9055"/>
                  <a:gd name="connsiteX6" fmla="*/ 4492 w 8147"/>
                  <a:gd name="connsiteY6" fmla="*/ 2759 h 9055"/>
                  <a:gd name="connsiteX7" fmla="*/ 4549 w 8147"/>
                  <a:gd name="connsiteY7" fmla="*/ 3268 h 9055"/>
                  <a:gd name="connsiteX8" fmla="*/ 4171 w 8147"/>
                  <a:gd name="connsiteY8" fmla="*/ 4189 h 9055"/>
                  <a:gd name="connsiteX9" fmla="*/ 3569 w 8147"/>
                  <a:gd name="connsiteY9" fmla="*/ 5084 h 9055"/>
                  <a:gd name="connsiteX10" fmla="*/ 2853 w 8147"/>
                  <a:gd name="connsiteY10" fmla="*/ 5615 h 9055"/>
                  <a:gd name="connsiteX11" fmla="*/ 2031 w 8147"/>
                  <a:gd name="connsiteY11" fmla="*/ 5615 h 9055"/>
                  <a:gd name="connsiteX12" fmla="*/ 1383 w 8147"/>
                  <a:gd name="connsiteY12" fmla="*/ 4480 h 9055"/>
                  <a:gd name="connsiteX13" fmla="*/ 922 w 8147"/>
                  <a:gd name="connsiteY13" fmla="*/ 3268 h 9055"/>
                  <a:gd name="connsiteX14" fmla="*/ 0 w 8147"/>
                  <a:gd name="connsiteY14" fmla="*/ 2540 h 9055"/>
                  <a:gd name="connsiteX15" fmla="*/ 348 w 8147"/>
                  <a:gd name="connsiteY15" fmla="*/ 3825 h 9055"/>
                  <a:gd name="connsiteX16" fmla="*/ 222 w 8147"/>
                  <a:gd name="connsiteY16" fmla="*/ 5641 h 9055"/>
                  <a:gd name="connsiteX17" fmla="*/ 340 w 8147"/>
                  <a:gd name="connsiteY17" fmla="*/ 7698 h 9055"/>
                  <a:gd name="connsiteX18" fmla="*/ 44 w 8147"/>
                  <a:gd name="connsiteY18" fmla="*/ 8934 h 9055"/>
                  <a:gd name="connsiteX19" fmla="*/ 112 w 8147"/>
                  <a:gd name="connsiteY19" fmla="*/ 9055 h 9055"/>
                  <a:gd name="connsiteX20" fmla="*/ 433 w 8147"/>
                  <a:gd name="connsiteY20" fmla="*/ 7748 h 9055"/>
                  <a:gd name="connsiteX21" fmla="*/ 314 w 8147"/>
                  <a:gd name="connsiteY21" fmla="*/ 5641 h 9055"/>
                  <a:gd name="connsiteX22" fmla="*/ 442 w 8147"/>
                  <a:gd name="connsiteY22" fmla="*/ 3753 h 9055"/>
                  <a:gd name="connsiteX23" fmla="*/ 222 w 8147"/>
                  <a:gd name="connsiteY23" fmla="*/ 2953 h 9055"/>
                  <a:gd name="connsiteX24" fmla="*/ 886 w 8147"/>
                  <a:gd name="connsiteY24" fmla="*/ 3461 h 9055"/>
                  <a:gd name="connsiteX25" fmla="*/ 1318 w 8147"/>
                  <a:gd name="connsiteY25" fmla="*/ 4647 h 9055"/>
                  <a:gd name="connsiteX26" fmla="*/ 2003 w 8147"/>
                  <a:gd name="connsiteY26" fmla="*/ 5836 h 9055"/>
                  <a:gd name="connsiteX27" fmla="*/ 2859 w 8147"/>
                  <a:gd name="connsiteY27" fmla="*/ 5836 h 9055"/>
                  <a:gd name="connsiteX28" fmla="*/ 3599 w 8147"/>
                  <a:gd name="connsiteY28" fmla="*/ 5302 h 9055"/>
                  <a:gd name="connsiteX29" fmla="*/ 4225 w 8147"/>
                  <a:gd name="connsiteY29" fmla="*/ 4406 h 9055"/>
                  <a:gd name="connsiteX30" fmla="*/ 4640 w 8147"/>
                  <a:gd name="connsiteY30" fmla="*/ 3364 h 9055"/>
                  <a:gd name="connsiteX31" fmla="*/ 4583 w 8147"/>
                  <a:gd name="connsiteY31" fmla="*/ 2759 h 9055"/>
                  <a:gd name="connsiteX32" fmla="*/ 4869 w 8147"/>
                  <a:gd name="connsiteY32" fmla="*/ 363 h 9055"/>
                  <a:gd name="connsiteX33" fmla="*/ 5307 w 8147"/>
                  <a:gd name="connsiteY33" fmla="*/ 1015 h 9055"/>
                  <a:gd name="connsiteX34" fmla="*/ 6874 w 8147"/>
                  <a:gd name="connsiteY34" fmla="*/ 4696 h 9055"/>
                  <a:gd name="connsiteX35" fmla="*/ 7899 w 8147"/>
                  <a:gd name="connsiteY35" fmla="*/ 4769 h 9055"/>
                  <a:gd name="connsiteX36" fmla="*/ 8147 w 8147"/>
                  <a:gd name="connsiteY36" fmla="*/ 4696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47" h="9055">
                    <a:moveTo>
                      <a:pt x="8147" y="4696"/>
                    </a:moveTo>
                    <a:lnTo>
                      <a:pt x="8102" y="4456"/>
                    </a:lnTo>
                    <a:cubicBezTo>
                      <a:pt x="8030" y="4487"/>
                      <a:pt x="7958" y="4518"/>
                      <a:pt x="7889" y="4550"/>
                    </a:cubicBezTo>
                    <a:lnTo>
                      <a:pt x="6911" y="4456"/>
                    </a:lnTo>
                    <a:lnTo>
                      <a:pt x="5362" y="824"/>
                    </a:lnTo>
                    <a:cubicBezTo>
                      <a:pt x="5185" y="551"/>
                      <a:pt x="5012" y="275"/>
                      <a:pt x="4835" y="0"/>
                    </a:cubicBezTo>
                    <a:lnTo>
                      <a:pt x="4492" y="2759"/>
                    </a:lnTo>
                    <a:cubicBezTo>
                      <a:pt x="4511" y="2928"/>
                      <a:pt x="4529" y="3100"/>
                      <a:pt x="4549" y="3268"/>
                    </a:cubicBezTo>
                    <a:lnTo>
                      <a:pt x="4171" y="4189"/>
                    </a:lnTo>
                    <a:lnTo>
                      <a:pt x="3569" y="5084"/>
                    </a:lnTo>
                    <a:lnTo>
                      <a:pt x="2853" y="5615"/>
                    </a:lnTo>
                    <a:lnTo>
                      <a:pt x="2031" y="5615"/>
                    </a:lnTo>
                    <a:lnTo>
                      <a:pt x="1383" y="4480"/>
                    </a:lnTo>
                    <a:cubicBezTo>
                      <a:pt x="1231" y="4076"/>
                      <a:pt x="1076" y="3672"/>
                      <a:pt x="922" y="3268"/>
                    </a:cubicBezTo>
                    <a:lnTo>
                      <a:pt x="0" y="2540"/>
                    </a:lnTo>
                    <a:cubicBezTo>
                      <a:pt x="116" y="2968"/>
                      <a:pt x="233" y="3398"/>
                      <a:pt x="348" y="3825"/>
                    </a:cubicBezTo>
                    <a:cubicBezTo>
                      <a:pt x="306" y="4430"/>
                      <a:pt x="267" y="5038"/>
                      <a:pt x="222" y="5641"/>
                    </a:cubicBezTo>
                    <a:cubicBezTo>
                      <a:pt x="261" y="6327"/>
                      <a:pt x="301" y="7012"/>
                      <a:pt x="340" y="7698"/>
                    </a:cubicBezTo>
                    <a:cubicBezTo>
                      <a:pt x="242" y="8110"/>
                      <a:pt x="142" y="8522"/>
                      <a:pt x="44" y="8934"/>
                    </a:cubicBezTo>
                    <a:cubicBezTo>
                      <a:pt x="67" y="8973"/>
                      <a:pt x="90" y="9015"/>
                      <a:pt x="112" y="9055"/>
                    </a:cubicBezTo>
                    <a:cubicBezTo>
                      <a:pt x="220" y="8618"/>
                      <a:pt x="327" y="8184"/>
                      <a:pt x="433" y="7748"/>
                    </a:cubicBezTo>
                    <a:cubicBezTo>
                      <a:pt x="394" y="7046"/>
                      <a:pt x="352" y="6343"/>
                      <a:pt x="314" y="5641"/>
                    </a:cubicBezTo>
                    <a:cubicBezTo>
                      <a:pt x="358" y="5011"/>
                      <a:pt x="399" y="4380"/>
                      <a:pt x="442" y="3753"/>
                    </a:cubicBezTo>
                    <a:cubicBezTo>
                      <a:pt x="369" y="3486"/>
                      <a:pt x="296" y="3220"/>
                      <a:pt x="222" y="2953"/>
                    </a:cubicBezTo>
                    <a:lnTo>
                      <a:pt x="886" y="3461"/>
                    </a:lnTo>
                    <a:cubicBezTo>
                      <a:pt x="1029" y="3858"/>
                      <a:pt x="1176" y="4252"/>
                      <a:pt x="1318" y="4647"/>
                    </a:cubicBezTo>
                    <a:cubicBezTo>
                      <a:pt x="1545" y="5044"/>
                      <a:pt x="1777" y="5439"/>
                      <a:pt x="2003" y="5836"/>
                    </a:cubicBezTo>
                    <a:lnTo>
                      <a:pt x="2859" y="5836"/>
                    </a:lnTo>
                    <a:lnTo>
                      <a:pt x="3599" y="5302"/>
                    </a:lnTo>
                    <a:lnTo>
                      <a:pt x="4225" y="4406"/>
                    </a:lnTo>
                    <a:lnTo>
                      <a:pt x="4640" y="3364"/>
                    </a:lnTo>
                    <a:cubicBezTo>
                      <a:pt x="4619" y="3163"/>
                      <a:pt x="4604" y="2963"/>
                      <a:pt x="4583" y="2759"/>
                    </a:cubicBezTo>
                    <a:cubicBezTo>
                      <a:pt x="4680" y="1959"/>
                      <a:pt x="4776" y="1164"/>
                      <a:pt x="4869" y="363"/>
                    </a:cubicBezTo>
                    <a:cubicBezTo>
                      <a:pt x="5017" y="578"/>
                      <a:pt x="5160" y="799"/>
                      <a:pt x="5307" y="1015"/>
                    </a:cubicBezTo>
                    <a:lnTo>
                      <a:pt x="6874" y="4696"/>
                    </a:lnTo>
                    <a:lnTo>
                      <a:pt x="7899" y="4769"/>
                    </a:lnTo>
                    <a:lnTo>
                      <a:pt x="8147" y="4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669"/>
              <p:cNvSpPr>
                <a:spLocks/>
              </p:cNvSpPr>
              <p:nvPr/>
            </p:nvSpPr>
            <p:spPr bwMode="auto">
              <a:xfrm>
                <a:off x="5492750" y="2041525"/>
                <a:ext cx="720725" cy="1187450"/>
              </a:xfrm>
              <a:custGeom>
                <a:avLst/>
                <a:gdLst>
                  <a:gd name="T0" fmla="*/ 368 w 454"/>
                  <a:gd name="T1" fmla="*/ 0 h 748"/>
                  <a:gd name="T2" fmla="*/ 372 w 454"/>
                  <a:gd name="T3" fmla="*/ 63 h 748"/>
                  <a:gd name="T4" fmla="*/ 360 w 454"/>
                  <a:gd name="T5" fmla="*/ 88 h 748"/>
                  <a:gd name="T6" fmla="*/ 381 w 454"/>
                  <a:gd name="T7" fmla="*/ 178 h 748"/>
                  <a:gd name="T8" fmla="*/ 381 w 454"/>
                  <a:gd name="T9" fmla="*/ 226 h 748"/>
                  <a:gd name="T10" fmla="*/ 397 w 454"/>
                  <a:gd name="T11" fmla="*/ 259 h 748"/>
                  <a:gd name="T12" fmla="*/ 441 w 454"/>
                  <a:gd name="T13" fmla="*/ 313 h 748"/>
                  <a:gd name="T14" fmla="*/ 419 w 454"/>
                  <a:gd name="T15" fmla="*/ 336 h 748"/>
                  <a:gd name="T16" fmla="*/ 398 w 454"/>
                  <a:gd name="T17" fmla="*/ 368 h 748"/>
                  <a:gd name="T18" fmla="*/ 350 w 454"/>
                  <a:gd name="T19" fmla="*/ 385 h 748"/>
                  <a:gd name="T20" fmla="*/ 328 w 454"/>
                  <a:gd name="T21" fmla="*/ 397 h 748"/>
                  <a:gd name="T22" fmla="*/ 298 w 454"/>
                  <a:gd name="T23" fmla="*/ 424 h 748"/>
                  <a:gd name="T24" fmla="*/ 274 w 454"/>
                  <a:gd name="T25" fmla="*/ 501 h 748"/>
                  <a:gd name="T26" fmla="*/ 261 w 454"/>
                  <a:gd name="T27" fmla="*/ 572 h 748"/>
                  <a:gd name="T28" fmla="*/ 235 w 454"/>
                  <a:gd name="T29" fmla="*/ 661 h 748"/>
                  <a:gd name="T30" fmla="*/ 212 w 454"/>
                  <a:gd name="T31" fmla="*/ 699 h 748"/>
                  <a:gd name="T32" fmla="*/ 164 w 454"/>
                  <a:gd name="T33" fmla="*/ 699 h 748"/>
                  <a:gd name="T34" fmla="*/ 138 w 454"/>
                  <a:gd name="T35" fmla="*/ 728 h 748"/>
                  <a:gd name="T36" fmla="*/ 108 w 454"/>
                  <a:gd name="T37" fmla="*/ 739 h 748"/>
                  <a:gd name="T38" fmla="*/ 63 w 454"/>
                  <a:gd name="T39" fmla="*/ 739 h 748"/>
                  <a:gd name="T40" fmla="*/ 30 w 454"/>
                  <a:gd name="T41" fmla="*/ 732 h 748"/>
                  <a:gd name="T42" fmla="*/ 5 w 454"/>
                  <a:gd name="T43" fmla="*/ 717 h 748"/>
                  <a:gd name="T44" fmla="*/ 0 w 454"/>
                  <a:gd name="T45" fmla="*/ 726 h 748"/>
                  <a:gd name="T46" fmla="*/ 26 w 454"/>
                  <a:gd name="T47" fmla="*/ 740 h 748"/>
                  <a:gd name="T48" fmla="*/ 62 w 454"/>
                  <a:gd name="T49" fmla="*/ 748 h 748"/>
                  <a:gd name="T50" fmla="*/ 111 w 454"/>
                  <a:gd name="T51" fmla="*/ 748 h 748"/>
                  <a:gd name="T52" fmla="*/ 144 w 454"/>
                  <a:gd name="T53" fmla="*/ 736 h 748"/>
                  <a:gd name="T54" fmla="*/ 168 w 454"/>
                  <a:gd name="T55" fmla="*/ 709 h 748"/>
                  <a:gd name="T56" fmla="*/ 217 w 454"/>
                  <a:gd name="T57" fmla="*/ 709 h 748"/>
                  <a:gd name="T58" fmla="*/ 243 w 454"/>
                  <a:gd name="T59" fmla="*/ 665 h 748"/>
                  <a:gd name="T60" fmla="*/ 270 w 454"/>
                  <a:gd name="T61" fmla="*/ 574 h 748"/>
                  <a:gd name="T62" fmla="*/ 284 w 454"/>
                  <a:gd name="T63" fmla="*/ 504 h 748"/>
                  <a:gd name="T64" fmla="*/ 306 w 454"/>
                  <a:gd name="T65" fmla="*/ 429 h 748"/>
                  <a:gd name="T66" fmla="*/ 334 w 454"/>
                  <a:gd name="T67" fmla="*/ 405 h 748"/>
                  <a:gd name="T68" fmla="*/ 354 w 454"/>
                  <a:gd name="T69" fmla="*/ 393 h 748"/>
                  <a:gd name="T70" fmla="*/ 404 w 454"/>
                  <a:gd name="T71" fmla="*/ 375 h 748"/>
                  <a:gd name="T72" fmla="*/ 427 w 454"/>
                  <a:gd name="T73" fmla="*/ 342 h 748"/>
                  <a:gd name="T74" fmla="*/ 454 w 454"/>
                  <a:gd name="T75" fmla="*/ 314 h 748"/>
                  <a:gd name="T76" fmla="*/ 405 w 454"/>
                  <a:gd name="T77" fmla="*/ 254 h 748"/>
                  <a:gd name="T78" fmla="*/ 391 w 454"/>
                  <a:gd name="T79" fmla="*/ 224 h 748"/>
                  <a:gd name="T80" fmla="*/ 391 w 454"/>
                  <a:gd name="T81" fmla="*/ 178 h 748"/>
                  <a:gd name="T82" fmla="*/ 369 w 454"/>
                  <a:gd name="T83" fmla="*/ 89 h 748"/>
                  <a:gd name="T84" fmla="*/ 381 w 454"/>
                  <a:gd name="T85" fmla="*/ 64 h 748"/>
                  <a:gd name="T86" fmla="*/ 378 w 454"/>
                  <a:gd name="T87" fmla="*/ 0 h 748"/>
                  <a:gd name="T88" fmla="*/ 368 w 454"/>
                  <a:gd name="T8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748">
                    <a:moveTo>
                      <a:pt x="368" y="0"/>
                    </a:moveTo>
                    <a:lnTo>
                      <a:pt x="372" y="63"/>
                    </a:lnTo>
                    <a:lnTo>
                      <a:pt x="360" y="88"/>
                    </a:lnTo>
                    <a:lnTo>
                      <a:pt x="381" y="178"/>
                    </a:lnTo>
                    <a:lnTo>
                      <a:pt x="381" y="226"/>
                    </a:lnTo>
                    <a:lnTo>
                      <a:pt x="397" y="259"/>
                    </a:lnTo>
                    <a:lnTo>
                      <a:pt x="441" y="313"/>
                    </a:lnTo>
                    <a:lnTo>
                      <a:pt x="419" y="336"/>
                    </a:lnTo>
                    <a:lnTo>
                      <a:pt x="398" y="368"/>
                    </a:lnTo>
                    <a:lnTo>
                      <a:pt x="350" y="385"/>
                    </a:lnTo>
                    <a:lnTo>
                      <a:pt x="328" y="397"/>
                    </a:lnTo>
                    <a:lnTo>
                      <a:pt x="298" y="424"/>
                    </a:lnTo>
                    <a:lnTo>
                      <a:pt x="274" y="501"/>
                    </a:lnTo>
                    <a:lnTo>
                      <a:pt x="261" y="572"/>
                    </a:lnTo>
                    <a:lnTo>
                      <a:pt x="235" y="661"/>
                    </a:lnTo>
                    <a:lnTo>
                      <a:pt x="212" y="699"/>
                    </a:lnTo>
                    <a:lnTo>
                      <a:pt x="164" y="699"/>
                    </a:lnTo>
                    <a:lnTo>
                      <a:pt x="138" y="728"/>
                    </a:lnTo>
                    <a:lnTo>
                      <a:pt x="108" y="739"/>
                    </a:lnTo>
                    <a:lnTo>
                      <a:pt x="63" y="739"/>
                    </a:lnTo>
                    <a:lnTo>
                      <a:pt x="30" y="732"/>
                    </a:lnTo>
                    <a:lnTo>
                      <a:pt x="5" y="717"/>
                    </a:lnTo>
                    <a:lnTo>
                      <a:pt x="0" y="726"/>
                    </a:lnTo>
                    <a:lnTo>
                      <a:pt x="26" y="740"/>
                    </a:lnTo>
                    <a:lnTo>
                      <a:pt x="62" y="748"/>
                    </a:lnTo>
                    <a:lnTo>
                      <a:pt x="111" y="748"/>
                    </a:lnTo>
                    <a:lnTo>
                      <a:pt x="144" y="736"/>
                    </a:lnTo>
                    <a:lnTo>
                      <a:pt x="168" y="709"/>
                    </a:lnTo>
                    <a:lnTo>
                      <a:pt x="217" y="709"/>
                    </a:lnTo>
                    <a:lnTo>
                      <a:pt x="243" y="665"/>
                    </a:lnTo>
                    <a:lnTo>
                      <a:pt x="270" y="574"/>
                    </a:lnTo>
                    <a:lnTo>
                      <a:pt x="284" y="504"/>
                    </a:lnTo>
                    <a:lnTo>
                      <a:pt x="306" y="429"/>
                    </a:lnTo>
                    <a:lnTo>
                      <a:pt x="334" y="405"/>
                    </a:lnTo>
                    <a:lnTo>
                      <a:pt x="354" y="393"/>
                    </a:lnTo>
                    <a:lnTo>
                      <a:pt x="404" y="375"/>
                    </a:lnTo>
                    <a:lnTo>
                      <a:pt x="427" y="342"/>
                    </a:lnTo>
                    <a:lnTo>
                      <a:pt x="454" y="314"/>
                    </a:lnTo>
                    <a:lnTo>
                      <a:pt x="405" y="254"/>
                    </a:lnTo>
                    <a:lnTo>
                      <a:pt x="391" y="224"/>
                    </a:lnTo>
                    <a:lnTo>
                      <a:pt x="391" y="178"/>
                    </a:lnTo>
                    <a:lnTo>
                      <a:pt x="369" y="89"/>
                    </a:lnTo>
                    <a:lnTo>
                      <a:pt x="381" y="64"/>
                    </a:lnTo>
                    <a:lnTo>
                      <a:pt x="378" y="0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670"/>
              <p:cNvSpPr>
                <a:spLocks/>
              </p:cNvSpPr>
              <p:nvPr/>
            </p:nvSpPr>
            <p:spPr bwMode="auto">
              <a:xfrm>
                <a:off x="5180013" y="2201863"/>
                <a:ext cx="1009650" cy="381000"/>
              </a:xfrm>
              <a:custGeom>
                <a:avLst/>
                <a:gdLst>
                  <a:gd name="T0" fmla="*/ 636 w 636"/>
                  <a:gd name="T1" fmla="*/ 230 h 240"/>
                  <a:gd name="T2" fmla="*/ 596 w 636"/>
                  <a:gd name="T3" fmla="*/ 218 h 240"/>
                  <a:gd name="T4" fmla="*/ 522 w 636"/>
                  <a:gd name="T5" fmla="*/ 209 h 240"/>
                  <a:gd name="T6" fmla="*/ 452 w 636"/>
                  <a:gd name="T7" fmla="*/ 216 h 240"/>
                  <a:gd name="T8" fmla="*/ 348 w 636"/>
                  <a:gd name="T9" fmla="*/ 151 h 240"/>
                  <a:gd name="T10" fmla="*/ 264 w 636"/>
                  <a:gd name="T11" fmla="*/ 160 h 240"/>
                  <a:gd name="T12" fmla="*/ 242 w 636"/>
                  <a:gd name="T13" fmla="*/ 119 h 240"/>
                  <a:gd name="T14" fmla="*/ 120 w 636"/>
                  <a:gd name="T15" fmla="*/ 0 h 240"/>
                  <a:gd name="T16" fmla="*/ 62 w 636"/>
                  <a:gd name="T17" fmla="*/ 13 h 240"/>
                  <a:gd name="T18" fmla="*/ 0 w 636"/>
                  <a:gd name="T19" fmla="*/ 21 h 240"/>
                  <a:gd name="T20" fmla="*/ 1 w 636"/>
                  <a:gd name="T21" fmla="*/ 31 h 240"/>
                  <a:gd name="T22" fmla="*/ 63 w 636"/>
                  <a:gd name="T23" fmla="*/ 23 h 240"/>
                  <a:gd name="T24" fmla="*/ 117 w 636"/>
                  <a:gd name="T25" fmla="*/ 9 h 240"/>
                  <a:gd name="T26" fmla="*/ 235 w 636"/>
                  <a:gd name="T27" fmla="*/ 125 h 240"/>
                  <a:gd name="T28" fmla="*/ 259 w 636"/>
                  <a:gd name="T29" fmla="*/ 169 h 240"/>
                  <a:gd name="T30" fmla="*/ 346 w 636"/>
                  <a:gd name="T31" fmla="*/ 161 h 240"/>
                  <a:gd name="T32" fmla="*/ 450 w 636"/>
                  <a:gd name="T33" fmla="*/ 225 h 240"/>
                  <a:gd name="T34" fmla="*/ 522 w 636"/>
                  <a:gd name="T35" fmla="*/ 218 h 240"/>
                  <a:gd name="T36" fmla="*/ 594 w 636"/>
                  <a:gd name="T37" fmla="*/ 228 h 240"/>
                  <a:gd name="T38" fmla="*/ 632 w 636"/>
                  <a:gd name="T39" fmla="*/ 240 h 240"/>
                  <a:gd name="T40" fmla="*/ 636 w 636"/>
                  <a:gd name="T41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6" h="240">
                    <a:moveTo>
                      <a:pt x="636" y="230"/>
                    </a:moveTo>
                    <a:lnTo>
                      <a:pt x="596" y="218"/>
                    </a:lnTo>
                    <a:lnTo>
                      <a:pt x="522" y="209"/>
                    </a:lnTo>
                    <a:lnTo>
                      <a:pt x="452" y="216"/>
                    </a:lnTo>
                    <a:lnTo>
                      <a:pt x="348" y="151"/>
                    </a:lnTo>
                    <a:lnTo>
                      <a:pt x="264" y="160"/>
                    </a:lnTo>
                    <a:lnTo>
                      <a:pt x="242" y="119"/>
                    </a:lnTo>
                    <a:lnTo>
                      <a:pt x="120" y="0"/>
                    </a:lnTo>
                    <a:lnTo>
                      <a:pt x="62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63" y="23"/>
                    </a:lnTo>
                    <a:lnTo>
                      <a:pt x="117" y="9"/>
                    </a:lnTo>
                    <a:lnTo>
                      <a:pt x="235" y="125"/>
                    </a:lnTo>
                    <a:lnTo>
                      <a:pt x="259" y="169"/>
                    </a:lnTo>
                    <a:lnTo>
                      <a:pt x="346" y="161"/>
                    </a:lnTo>
                    <a:lnTo>
                      <a:pt x="450" y="225"/>
                    </a:lnTo>
                    <a:lnTo>
                      <a:pt x="522" y="218"/>
                    </a:lnTo>
                    <a:lnTo>
                      <a:pt x="594" y="228"/>
                    </a:lnTo>
                    <a:lnTo>
                      <a:pt x="632" y="240"/>
                    </a:lnTo>
                    <a:lnTo>
                      <a:pt x="636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671"/>
              <p:cNvSpPr>
                <a:spLocks/>
              </p:cNvSpPr>
              <p:nvPr/>
            </p:nvSpPr>
            <p:spPr bwMode="auto">
              <a:xfrm>
                <a:off x="5172075" y="2379663"/>
                <a:ext cx="452438" cy="384175"/>
              </a:xfrm>
              <a:custGeom>
                <a:avLst/>
                <a:gdLst>
                  <a:gd name="T0" fmla="*/ 270 w 285"/>
                  <a:gd name="T1" fmla="*/ 1 h 242"/>
                  <a:gd name="T2" fmla="*/ 276 w 285"/>
                  <a:gd name="T3" fmla="*/ 33 h 242"/>
                  <a:gd name="T4" fmla="*/ 264 w 285"/>
                  <a:gd name="T5" fmla="*/ 49 h 242"/>
                  <a:gd name="T6" fmla="*/ 209 w 285"/>
                  <a:gd name="T7" fmla="*/ 70 h 242"/>
                  <a:gd name="T8" fmla="*/ 201 w 285"/>
                  <a:gd name="T9" fmla="*/ 138 h 242"/>
                  <a:gd name="T10" fmla="*/ 131 w 285"/>
                  <a:gd name="T11" fmla="*/ 227 h 242"/>
                  <a:gd name="T12" fmla="*/ 83 w 285"/>
                  <a:gd name="T13" fmla="*/ 232 h 242"/>
                  <a:gd name="T14" fmla="*/ 47 w 285"/>
                  <a:gd name="T15" fmla="*/ 215 h 242"/>
                  <a:gd name="T16" fmla="*/ 7 w 285"/>
                  <a:gd name="T17" fmla="*/ 173 h 242"/>
                  <a:gd name="T18" fmla="*/ 0 w 285"/>
                  <a:gd name="T19" fmla="*/ 179 h 242"/>
                  <a:gd name="T20" fmla="*/ 42 w 285"/>
                  <a:gd name="T21" fmla="*/ 223 h 242"/>
                  <a:gd name="T22" fmla="*/ 81 w 285"/>
                  <a:gd name="T23" fmla="*/ 242 h 242"/>
                  <a:gd name="T24" fmla="*/ 137 w 285"/>
                  <a:gd name="T25" fmla="*/ 236 h 242"/>
                  <a:gd name="T26" fmla="*/ 209 w 285"/>
                  <a:gd name="T27" fmla="*/ 143 h 242"/>
                  <a:gd name="T28" fmla="*/ 217 w 285"/>
                  <a:gd name="T29" fmla="*/ 77 h 242"/>
                  <a:gd name="T30" fmla="*/ 269 w 285"/>
                  <a:gd name="T31" fmla="*/ 56 h 242"/>
                  <a:gd name="T32" fmla="*/ 285 w 285"/>
                  <a:gd name="T33" fmla="*/ 36 h 242"/>
                  <a:gd name="T34" fmla="*/ 279 w 285"/>
                  <a:gd name="T35" fmla="*/ 0 h 242"/>
                  <a:gd name="T36" fmla="*/ 270 w 285"/>
                  <a:gd name="T37" fmla="*/ 1 h 242"/>
                  <a:gd name="T38" fmla="*/ 270 w 285"/>
                  <a:gd name="T39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5" h="242">
                    <a:moveTo>
                      <a:pt x="270" y="1"/>
                    </a:moveTo>
                    <a:lnTo>
                      <a:pt x="276" y="33"/>
                    </a:lnTo>
                    <a:lnTo>
                      <a:pt x="264" y="49"/>
                    </a:lnTo>
                    <a:lnTo>
                      <a:pt x="209" y="70"/>
                    </a:lnTo>
                    <a:lnTo>
                      <a:pt x="201" y="138"/>
                    </a:lnTo>
                    <a:lnTo>
                      <a:pt x="131" y="227"/>
                    </a:lnTo>
                    <a:lnTo>
                      <a:pt x="83" y="232"/>
                    </a:lnTo>
                    <a:lnTo>
                      <a:pt x="47" y="215"/>
                    </a:lnTo>
                    <a:lnTo>
                      <a:pt x="7" y="173"/>
                    </a:lnTo>
                    <a:lnTo>
                      <a:pt x="0" y="179"/>
                    </a:lnTo>
                    <a:lnTo>
                      <a:pt x="42" y="223"/>
                    </a:lnTo>
                    <a:lnTo>
                      <a:pt x="81" y="242"/>
                    </a:lnTo>
                    <a:lnTo>
                      <a:pt x="137" y="236"/>
                    </a:lnTo>
                    <a:lnTo>
                      <a:pt x="209" y="143"/>
                    </a:lnTo>
                    <a:lnTo>
                      <a:pt x="217" y="77"/>
                    </a:lnTo>
                    <a:lnTo>
                      <a:pt x="269" y="56"/>
                    </a:lnTo>
                    <a:lnTo>
                      <a:pt x="285" y="36"/>
                    </a:lnTo>
                    <a:lnTo>
                      <a:pt x="279" y="0"/>
                    </a:lnTo>
                    <a:lnTo>
                      <a:pt x="270" y="1"/>
                    </a:lnTo>
                    <a:lnTo>
                      <a:pt x="27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672"/>
              <p:cNvSpPr>
                <a:spLocks/>
              </p:cNvSpPr>
              <p:nvPr/>
            </p:nvSpPr>
            <p:spPr bwMode="auto">
              <a:xfrm>
                <a:off x="5589588" y="2459038"/>
                <a:ext cx="266700" cy="701675"/>
              </a:xfrm>
              <a:custGeom>
                <a:avLst/>
                <a:gdLst>
                  <a:gd name="T0" fmla="*/ 0 w 168"/>
                  <a:gd name="T1" fmla="*/ 5 h 442"/>
                  <a:gd name="T2" fmla="*/ 13 w 168"/>
                  <a:gd name="T3" fmla="*/ 26 h 442"/>
                  <a:gd name="T4" fmla="*/ 29 w 168"/>
                  <a:gd name="T5" fmla="*/ 81 h 442"/>
                  <a:gd name="T6" fmla="*/ 84 w 168"/>
                  <a:gd name="T7" fmla="*/ 113 h 442"/>
                  <a:gd name="T8" fmla="*/ 89 w 168"/>
                  <a:gd name="T9" fmla="*/ 171 h 442"/>
                  <a:gd name="T10" fmla="*/ 83 w 168"/>
                  <a:gd name="T11" fmla="*/ 242 h 442"/>
                  <a:gd name="T12" fmla="*/ 99 w 168"/>
                  <a:gd name="T13" fmla="*/ 291 h 442"/>
                  <a:gd name="T14" fmla="*/ 144 w 168"/>
                  <a:gd name="T15" fmla="*/ 352 h 442"/>
                  <a:gd name="T16" fmla="*/ 133 w 168"/>
                  <a:gd name="T17" fmla="*/ 409 h 442"/>
                  <a:gd name="T18" fmla="*/ 161 w 168"/>
                  <a:gd name="T19" fmla="*/ 442 h 442"/>
                  <a:gd name="T20" fmla="*/ 168 w 168"/>
                  <a:gd name="T21" fmla="*/ 436 h 442"/>
                  <a:gd name="T22" fmla="*/ 144 w 168"/>
                  <a:gd name="T23" fmla="*/ 407 h 442"/>
                  <a:gd name="T24" fmla="*/ 155 w 168"/>
                  <a:gd name="T25" fmla="*/ 349 h 442"/>
                  <a:gd name="T26" fmla="*/ 108 w 168"/>
                  <a:gd name="T27" fmla="*/ 286 h 442"/>
                  <a:gd name="T28" fmla="*/ 93 w 168"/>
                  <a:gd name="T29" fmla="*/ 241 h 442"/>
                  <a:gd name="T30" fmla="*/ 99 w 168"/>
                  <a:gd name="T31" fmla="*/ 171 h 442"/>
                  <a:gd name="T32" fmla="*/ 93 w 168"/>
                  <a:gd name="T33" fmla="*/ 109 h 442"/>
                  <a:gd name="T34" fmla="*/ 38 w 168"/>
                  <a:gd name="T35" fmla="*/ 75 h 442"/>
                  <a:gd name="T36" fmla="*/ 22 w 168"/>
                  <a:gd name="T37" fmla="*/ 22 h 442"/>
                  <a:gd name="T38" fmla="*/ 7 w 168"/>
                  <a:gd name="T39" fmla="*/ 0 h 442"/>
                  <a:gd name="T40" fmla="*/ 0 w 168"/>
                  <a:gd name="T41" fmla="*/ 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442">
                    <a:moveTo>
                      <a:pt x="0" y="5"/>
                    </a:moveTo>
                    <a:lnTo>
                      <a:pt x="13" y="26"/>
                    </a:lnTo>
                    <a:lnTo>
                      <a:pt x="29" y="81"/>
                    </a:lnTo>
                    <a:lnTo>
                      <a:pt x="84" y="113"/>
                    </a:lnTo>
                    <a:lnTo>
                      <a:pt x="89" y="171"/>
                    </a:lnTo>
                    <a:lnTo>
                      <a:pt x="83" y="242"/>
                    </a:lnTo>
                    <a:lnTo>
                      <a:pt x="99" y="291"/>
                    </a:lnTo>
                    <a:lnTo>
                      <a:pt x="144" y="352"/>
                    </a:lnTo>
                    <a:lnTo>
                      <a:pt x="133" y="409"/>
                    </a:lnTo>
                    <a:lnTo>
                      <a:pt x="161" y="442"/>
                    </a:lnTo>
                    <a:lnTo>
                      <a:pt x="168" y="436"/>
                    </a:lnTo>
                    <a:lnTo>
                      <a:pt x="144" y="407"/>
                    </a:lnTo>
                    <a:lnTo>
                      <a:pt x="155" y="349"/>
                    </a:lnTo>
                    <a:lnTo>
                      <a:pt x="108" y="286"/>
                    </a:lnTo>
                    <a:lnTo>
                      <a:pt x="93" y="241"/>
                    </a:lnTo>
                    <a:lnTo>
                      <a:pt x="99" y="171"/>
                    </a:lnTo>
                    <a:lnTo>
                      <a:pt x="93" y="109"/>
                    </a:lnTo>
                    <a:lnTo>
                      <a:pt x="38" y="75"/>
                    </a:lnTo>
                    <a:lnTo>
                      <a:pt x="22" y="2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673"/>
              <p:cNvSpPr>
                <a:spLocks/>
              </p:cNvSpPr>
              <p:nvPr/>
            </p:nvSpPr>
            <p:spPr bwMode="auto">
              <a:xfrm>
                <a:off x="4300538" y="3638550"/>
                <a:ext cx="252413" cy="168275"/>
              </a:xfrm>
              <a:custGeom>
                <a:avLst/>
                <a:gdLst>
                  <a:gd name="T0" fmla="*/ 131 w 159"/>
                  <a:gd name="T1" fmla="*/ 1 h 106"/>
                  <a:gd name="T2" fmla="*/ 147 w 159"/>
                  <a:gd name="T3" fmla="*/ 95 h 106"/>
                  <a:gd name="T4" fmla="*/ 97 w 159"/>
                  <a:gd name="T5" fmla="*/ 92 h 106"/>
                  <a:gd name="T6" fmla="*/ 85 w 159"/>
                  <a:gd name="T7" fmla="*/ 68 h 106"/>
                  <a:gd name="T8" fmla="*/ 2 w 159"/>
                  <a:gd name="T9" fmla="*/ 47 h 106"/>
                  <a:gd name="T10" fmla="*/ 0 w 159"/>
                  <a:gd name="T11" fmla="*/ 57 h 106"/>
                  <a:gd name="T12" fmla="*/ 79 w 159"/>
                  <a:gd name="T13" fmla="*/ 76 h 106"/>
                  <a:gd name="T14" fmla="*/ 90 w 159"/>
                  <a:gd name="T15" fmla="*/ 100 h 106"/>
                  <a:gd name="T16" fmla="*/ 159 w 159"/>
                  <a:gd name="T17" fmla="*/ 106 h 106"/>
                  <a:gd name="T18" fmla="*/ 139 w 159"/>
                  <a:gd name="T19" fmla="*/ 0 h 106"/>
                  <a:gd name="T20" fmla="*/ 131 w 159"/>
                  <a:gd name="T2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6">
                    <a:moveTo>
                      <a:pt x="131" y="1"/>
                    </a:moveTo>
                    <a:lnTo>
                      <a:pt x="147" y="95"/>
                    </a:lnTo>
                    <a:lnTo>
                      <a:pt x="97" y="92"/>
                    </a:lnTo>
                    <a:lnTo>
                      <a:pt x="85" y="68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79" y="76"/>
                    </a:lnTo>
                    <a:lnTo>
                      <a:pt x="90" y="100"/>
                    </a:lnTo>
                    <a:lnTo>
                      <a:pt x="159" y="106"/>
                    </a:lnTo>
                    <a:lnTo>
                      <a:pt x="139" y="0"/>
                    </a:lnTo>
                    <a:lnTo>
                      <a:pt x="13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675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  <a:gd name="T8" fmla="*/ 47 w 5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677"/>
              <p:cNvSpPr>
                <a:spLocks/>
              </p:cNvSpPr>
              <p:nvPr/>
            </p:nvSpPr>
            <p:spPr bwMode="auto">
              <a:xfrm>
                <a:off x="5727700" y="2819400"/>
                <a:ext cx="209550" cy="42863"/>
              </a:xfrm>
              <a:custGeom>
                <a:avLst/>
                <a:gdLst>
                  <a:gd name="T0" fmla="*/ 0 w 132"/>
                  <a:gd name="T1" fmla="*/ 20 h 27"/>
                  <a:gd name="T2" fmla="*/ 43 w 132"/>
                  <a:gd name="T3" fmla="*/ 27 h 27"/>
                  <a:gd name="T4" fmla="*/ 108 w 132"/>
                  <a:gd name="T5" fmla="*/ 9 h 27"/>
                  <a:gd name="T6" fmla="*/ 128 w 132"/>
                  <a:gd name="T7" fmla="*/ 16 h 27"/>
                  <a:gd name="T8" fmla="*/ 132 w 132"/>
                  <a:gd name="T9" fmla="*/ 8 h 27"/>
                  <a:gd name="T10" fmla="*/ 108 w 132"/>
                  <a:gd name="T11" fmla="*/ 0 h 27"/>
                  <a:gd name="T12" fmla="*/ 43 w 132"/>
                  <a:gd name="T13" fmla="*/ 17 h 27"/>
                  <a:gd name="T14" fmla="*/ 1 w 132"/>
                  <a:gd name="T15" fmla="*/ 10 h 27"/>
                  <a:gd name="T16" fmla="*/ 0 w 132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27">
                    <a:moveTo>
                      <a:pt x="0" y="20"/>
                    </a:moveTo>
                    <a:lnTo>
                      <a:pt x="43" y="27"/>
                    </a:lnTo>
                    <a:lnTo>
                      <a:pt x="108" y="9"/>
                    </a:lnTo>
                    <a:lnTo>
                      <a:pt x="128" y="16"/>
                    </a:lnTo>
                    <a:lnTo>
                      <a:pt x="132" y="8"/>
                    </a:lnTo>
                    <a:lnTo>
                      <a:pt x="108" y="0"/>
                    </a:lnTo>
                    <a:lnTo>
                      <a:pt x="43" y="17"/>
                    </a:lnTo>
                    <a:lnTo>
                      <a:pt x="1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678"/>
              <p:cNvSpPr>
                <a:spLocks/>
              </p:cNvSpPr>
              <p:nvPr/>
            </p:nvSpPr>
            <p:spPr bwMode="auto">
              <a:xfrm>
                <a:off x="5722938" y="2582863"/>
                <a:ext cx="433388" cy="263525"/>
              </a:xfrm>
              <a:custGeom>
                <a:avLst/>
                <a:gdLst>
                  <a:gd name="T0" fmla="*/ 6 w 273"/>
                  <a:gd name="T1" fmla="*/ 166 h 166"/>
                  <a:gd name="T2" fmla="*/ 61 w 273"/>
                  <a:gd name="T3" fmla="*/ 130 h 166"/>
                  <a:gd name="T4" fmla="*/ 84 w 273"/>
                  <a:gd name="T5" fmla="*/ 97 h 166"/>
                  <a:gd name="T6" fmla="*/ 104 w 273"/>
                  <a:gd name="T7" fmla="*/ 57 h 166"/>
                  <a:gd name="T8" fmla="*/ 136 w 273"/>
                  <a:gd name="T9" fmla="*/ 16 h 166"/>
                  <a:gd name="T10" fmla="*/ 217 w 273"/>
                  <a:gd name="T11" fmla="*/ 16 h 166"/>
                  <a:gd name="T12" fmla="*/ 238 w 273"/>
                  <a:gd name="T13" fmla="*/ 9 h 166"/>
                  <a:gd name="T14" fmla="*/ 273 w 273"/>
                  <a:gd name="T15" fmla="*/ 9 h 166"/>
                  <a:gd name="T16" fmla="*/ 273 w 273"/>
                  <a:gd name="T17" fmla="*/ 0 h 166"/>
                  <a:gd name="T18" fmla="*/ 236 w 273"/>
                  <a:gd name="T19" fmla="*/ 0 h 166"/>
                  <a:gd name="T20" fmla="*/ 216 w 273"/>
                  <a:gd name="T21" fmla="*/ 7 h 166"/>
                  <a:gd name="T22" fmla="*/ 131 w 273"/>
                  <a:gd name="T23" fmla="*/ 7 h 166"/>
                  <a:gd name="T24" fmla="*/ 97 w 273"/>
                  <a:gd name="T25" fmla="*/ 51 h 166"/>
                  <a:gd name="T26" fmla="*/ 75 w 273"/>
                  <a:gd name="T27" fmla="*/ 93 h 166"/>
                  <a:gd name="T28" fmla="*/ 54 w 273"/>
                  <a:gd name="T29" fmla="*/ 122 h 166"/>
                  <a:gd name="T30" fmla="*/ 0 w 273"/>
                  <a:gd name="T31" fmla="*/ 158 h 166"/>
                  <a:gd name="T32" fmla="*/ 6 w 273"/>
                  <a:gd name="T3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166">
                    <a:moveTo>
                      <a:pt x="6" y="166"/>
                    </a:moveTo>
                    <a:lnTo>
                      <a:pt x="61" y="130"/>
                    </a:lnTo>
                    <a:lnTo>
                      <a:pt x="84" y="97"/>
                    </a:lnTo>
                    <a:lnTo>
                      <a:pt x="104" y="57"/>
                    </a:lnTo>
                    <a:lnTo>
                      <a:pt x="136" y="16"/>
                    </a:lnTo>
                    <a:lnTo>
                      <a:pt x="217" y="16"/>
                    </a:lnTo>
                    <a:lnTo>
                      <a:pt x="238" y="9"/>
                    </a:lnTo>
                    <a:lnTo>
                      <a:pt x="273" y="9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216" y="7"/>
                    </a:lnTo>
                    <a:lnTo>
                      <a:pt x="131" y="7"/>
                    </a:lnTo>
                    <a:lnTo>
                      <a:pt x="97" y="51"/>
                    </a:lnTo>
                    <a:lnTo>
                      <a:pt x="75" y="93"/>
                    </a:lnTo>
                    <a:lnTo>
                      <a:pt x="54" y="122"/>
                    </a:lnTo>
                    <a:lnTo>
                      <a:pt x="0" y="158"/>
                    </a:lnTo>
                    <a:lnTo>
                      <a:pt x="6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679"/>
              <p:cNvSpPr>
                <a:spLocks noChangeArrowheads="1"/>
              </p:cNvSpPr>
              <p:nvPr/>
            </p:nvSpPr>
            <p:spPr bwMode="auto">
              <a:xfrm>
                <a:off x="6057900" y="2600325"/>
                <a:ext cx="158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681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  <a:gd name="T8" fmla="*/ 32 w 32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683"/>
              <p:cNvSpPr>
                <a:spLocks/>
              </p:cNvSpPr>
              <p:nvPr/>
            </p:nvSpPr>
            <p:spPr bwMode="auto">
              <a:xfrm>
                <a:off x="6003925" y="2484438"/>
                <a:ext cx="160338" cy="61913"/>
              </a:xfrm>
              <a:custGeom>
                <a:avLst/>
                <a:gdLst>
                  <a:gd name="T0" fmla="*/ 8 w 101"/>
                  <a:gd name="T1" fmla="*/ 39 h 39"/>
                  <a:gd name="T2" fmla="*/ 26 w 101"/>
                  <a:gd name="T3" fmla="*/ 13 h 39"/>
                  <a:gd name="T4" fmla="*/ 101 w 101"/>
                  <a:gd name="T5" fmla="*/ 9 h 39"/>
                  <a:gd name="T6" fmla="*/ 101 w 101"/>
                  <a:gd name="T7" fmla="*/ 0 h 39"/>
                  <a:gd name="T8" fmla="*/ 21 w 101"/>
                  <a:gd name="T9" fmla="*/ 3 h 39"/>
                  <a:gd name="T10" fmla="*/ 0 w 101"/>
                  <a:gd name="T11" fmla="*/ 33 h 39"/>
                  <a:gd name="T12" fmla="*/ 8 w 10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39">
                    <a:moveTo>
                      <a:pt x="8" y="39"/>
                    </a:moveTo>
                    <a:lnTo>
                      <a:pt x="26" y="13"/>
                    </a:lnTo>
                    <a:lnTo>
                      <a:pt x="101" y="9"/>
                    </a:lnTo>
                    <a:lnTo>
                      <a:pt x="101" y="0"/>
                    </a:lnTo>
                    <a:lnTo>
                      <a:pt x="21" y="3"/>
                    </a:lnTo>
                    <a:lnTo>
                      <a:pt x="0" y="33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54" name="Freeform 653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657" name="Freeform 656"/>
          <p:cNvSpPr/>
          <p:nvPr userDrawn="1"/>
        </p:nvSpPr>
        <p:spPr>
          <a:xfrm>
            <a:off x="3987209" y="4457694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74A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37469" y="445366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65" name="Text Placeholder 664"/>
          <p:cNvSpPr>
            <a:spLocks noGrp="1"/>
          </p:cNvSpPr>
          <p:nvPr>
            <p:ph type="body" sz="quarter" idx="10" hasCustomPrompt="1"/>
          </p:nvPr>
        </p:nvSpPr>
        <p:spPr>
          <a:xfrm>
            <a:off x="6837470" y="5343752"/>
            <a:ext cx="4910938" cy="862012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53">
            <a:extLst>
              <a:ext uri="{FF2B5EF4-FFF2-40B4-BE49-F238E27FC236}">
                <a16:creationId xmlns:a16="http://schemas.microsoft.com/office/drawing/2014/main" id="{4CD1E199-751D-4F0E-9989-4F53823C86CD}"/>
              </a:ext>
            </a:extLst>
          </p:cNvPr>
          <p:cNvSpPr/>
          <p:nvPr userDrawn="1"/>
        </p:nvSpPr>
        <p:spPr>
          <a:xfrm>
            <a:off x="452301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B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5260838" y="0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E31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5557" y="299442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>
                <a:solidFill>
                  <a:srgbClr val="005F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593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5557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F503D-562A-47C4-84C5-E79A03204C55}" type="datetime3">
              <a:rPr lang="en-US" smtClean="0"/>
              <a:t>15 March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77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5558" y="991280"/>
            <a:ext cx="5622018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5558" y="1909761"/>
            <a:ext cx="5622018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1280"/>
            <a:ext cx="5644242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909761"/>
            <a:ext cx="5644243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001AF-5D67-4B75-8CC1-F57BFF0BD816}" type="datetime3">
              <a:rPr lang="en-US" smtClean="0"/>
              <a:t>15 March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876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445F7-E329-40A2-8272-3F9E9143C05E}" type="datetime3">
              <a:rPr lang="en-US" smtClean="0"/>
              <a:t>15 March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037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9277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2B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Freeform 8"/>
          <p:cNvSpPr/>
          <p:nvPr userDrawn="1"/>
        </p:nvSpPr>
        <p:spPr>
          <a:xfrm>
            <a:off x="5260838" y="0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74A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5557" y="299442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>
                <a:solidFill>
                  <a:srgbClr val="005F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03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5557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F503D-562A-47C4-84C5-E79A03204C55}" type="datetime3">
              <a:rPr lang="en-US" smtClean="0"/>
              <a:t>15 March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941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5558" y="991280"/>
            <a:ext cx="5622018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5558" y="1909761"/>
            <a:ext cx="5622018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1280"/>
            <a:ext cx="5644242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909761"/>
            <a:ext cx="5644243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001AF-5D67-4B75-8CC1-F57BFF0BD816}" type="datetime3">
              <a:rPr lang="en-US" smtClean="0"/>
              <a:t>15 March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53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445F7-E329-40A2-8272-3F9E9143C05E}" type="datetime3">
              <a:rPr lang="en-US" smtClean="0"/>
              <a:t>15 March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80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12667" y="85725"/>
            <a:ext cx="5086369" cy="6157272"/>
            <a:chOff x="250045" y="190500"/>
            <a:chExt cx="5086369" cy="6157272"/>
          </a:xfrm>
        </p:grpSpPr>
        <p:grpSp>
          <p:nvGrpSpPr>
            <p:cNvPr id="8" name="Group 7"/>
            <p:cNvGrpSpPr/>
            <p:nvPr/>
          </p:nvGrpSpPr>
          <p:grpSpPr>
            <a:xfrm>
              <a:off x="256791" y="190500"/>
              <a:ext cx="5079623" cy="6147153"/>
              <a:chOff x="3041650" y="481013"/>
              <a:chExt cx="4781551" cy="5786438"/>
            </a:xfrm>
            <a:solidFill>
              <a:srgbClr val="E6E9EE"/>
            </a:solidFill>
          </p:grpSpPr>
          <p:sp>
            <p:nvSpPr>
              <p:cNvPr id="318" name="Freeform 5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42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43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4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7 w 33"/>
                  <a:gd name="T1" fmla="*/ 22 h 29"/>
                  <a:gd name="T2" fmla="*/ 14 w 33"/>
                  <a:gd name="T3" fmla="*/ 25 h 29"/>
                  <a:gd name="T4" fmla="*/ 14 w 33"/>
                  <a:gd name="T5" fmla="*/ 25 h 29"/>
                  <a:gd name="T6" fmla="*/ 12 w 33"/>
                  <a:gd name="T7" fmla="*/ 28 h 29"/>
                  <a:gd name="T8" fmla="*/ 11 w 33"/>
                  <a:gd name="T9" fmla="*/ 28 h 29"/>
                  <a:gd name="T10" fmla="*/ 9 w 33"/>
                  <a:gd name="T11" fmla="*/ 28 h 29"/>
                  <a:gd name="T12" fmla="*/ 8 w 33"/>
                  <a:gd name="T13" fmla="*/ 28 h 29"/>
                  <a:gd name="T14" fmla="*/ 7 w 33"/>
                  <a:gd name="T15" fmla="*/ 26 h 29"/>
                  <a:gd name="T16" fmla="*/ 4 w 33"/>
                  <a:gd name="T17" fmla="*/ 20 h 29"/>
                  <a:gd name="T18" fmla="*/ 1 w 33"/>
                  <a:gd name="T19" fmla="*/ 14 h 29"/>
                  <a:gd name="T20" fmla="*/ 1 w 33"/>
                  <a:gd name="T21" fmla="*/ 13 h 29"/>
                  <a:gd name="T22" fmla="*/ 2 w 33"/>
                  <a:gd name="T23" fmla="*/ 10 h 29"/>
                  <a:gd name="T24" fmla="*/ 2 w 33"/>
                  <a:gd name="T25" fmla="*/ 9 h 29"/>
                  <a:gd name="T26" fmla="*/ 7 w 33"/>
                  <a:gd name="T27" fmla="*/ 7 h 29"/>
                  <a:gd name="T28" fmla="*/ 15 w 33"/>
                  <a:gd name="T29" fmla="*/ 6 h 29"/>
                  <a:gd name="T30" fmla="*/ 25 w 33"/>
                  <a:gd name="T31" fmla="*/ 2 h 29"/>
                  <a:gd name="T32" fmla="*/ 29 w 33"/>
                  <a:gd name="T33" fmla="*/ 1 h 29"/>
                  <a:gd name="T34" fmla="*/ 30 w 33"/>
                  <a:gd name="T35" fmla="*/ 1 h 29"/>
                  <a:gd name="T36" fmla="*/ 31 w 33"/>
                  <a:gd name="T37" fmla="*/ 2 h 29"/>
                  <a:gd name="T38" fmla="*/ 31 w 33"/>
                  <a:gd name="T39" fmla="*/ 4 h 29"/>
                  <a:gd name="T40" fmla="*/ 26 w 33"/>
                  <a:gd name="T41" fmla="*/ 11 h 29"/>
                  <a:gd name="T42" fmla="*/ 23 w 33"/>
                  <a:gd name="T43" fmla="*/ 16 h 29"/>
                  <a:gd name="T44" fmla="*/ 17 w 33"/>
                  <a:gd name="T45" fmla="*/ 22 h 29"/>
                  <a:gd name="T46" fmla="*/ 18 w 33"/>
                  <a:gd name="T47" fmla="*/ 22 h 29"/>
                  <a:gd name="T48" fmla="*/ 24 w 33"/>
                  <a:gd name="T49" fmla="*/ 16 h 29"/>
                  <a:gd name="T50" fmla="*/ 27 w 33"/>
                  <a:gd name="T51" fmla="*/ 11 h 29"/>
                  <a:gd name="T52" fmla="*/ 32 w 33"/>
                  <a:gd name="T53" fmla="*/ 4 h 29"/>
                  <a:gd name="T54" fmla="*/ 33 w 33"/>
                  <a:gd name="T55" fmla="*/ 2 h 29"/>
                  <a:gd name="T56" fmla="*/ 33 w 33"/>
                  <a:gd name="T57" fmla="*/ 1 h 29"/>
                  <a:gd name="T58" fmla="*/ 31 w 33"/>
                  <a:gd name="T59" fmla="*/ 0 h 29"/>
                  <a:gd name="T60" fmla="*/ 30 w 33"/>
                  <a:gd name="T61" fmla="*/ 0 h 29"/>
                  <a:gd name="T62" fmla="*/ 29 w 33"/>
                  <a:gd name="T63" fmla="*/ 0 h 29"/>
                  <a:gd name="T64" fmla="*/ 29 w 33"/>
                  <a:gd name="T65" fmla="*/ 0 h 29"/>
                  <a:gd name="T66" fmla="*/ 24 w 33"/>
                  <a:gd name="T67" fmla="*/ 1 h 29"/>
                  <a:gd name="T68" fmla="*/ 24 w 33"/>
                  <a:gd name="T69" fmla="*/ 1 h 29"/>
                  <a:gd name="T70" fmla="*/ 15 w 33"/>
                  <a:gd name="T71" fmla="*/ 4 h 29"/>
                  <a:gd name="T72" fmla="*/ 6 w 33"/>
                  <a:gd name="T73" fmla="*/ 6 h 29"/>
                  <a:gd name="T74" fmla="*/ 2 w 33"/>
                  <a:gd name="T75" fmla="*/ 8 h 29"/>
                  <a:gd name="T76" fmla="*/ 2 w 33"/>
                  <a:gd name="T77" fmla="*/ 8 h 29"/>
                  <a:gd name="T78" fmla="*/ 1 w 33"/>
                  <a:gd name="T79" fmla="*/ 9 h 29"/>
                  <a:gd name="T80" fmla="*/ 1 w 33"/>
                  <a:gd name="T81" fmla="*/ 9 h 29"/>
                  <a:gd name="T82" fmla="*/ 0 w 33"/>
                  <a:gd name="T83" fmla="*/ 13 h 29"/>
                  <a:gd name="T84" fmla="*/ 0 w 33"/>
                  <a:gd name="T85" fmla="*/ 13 h 29"/>
                  <a:gd name="T86" fmla="*/ 0 w 33"/>
                  <a:gd name="T87" fmla="*/ 14 h 29"/>
                  <a:gd name="T88" fmla="*/ 0 w 33"/>
                  <a:gd name="T89" fmla="*/ 15 h 29"/>
                  <a:gd name="T90" fmla="*/ 2 w 33"/>
                  <a:gd name="T91" fmla="*/ 21 h 29"/>
                  <a:gd name="T92" fmla="*/ 6 w 33"/>
                  <a:gd name="T93" fmla="*/ 27 h 29"/>
                  <a:gd name="T94" fmla="*/ 8 w 33"/>
                  <a:gd name="T95" fmla="*/ 28 h 29"/>
                  <a:gd name="T96" fmla="*/ 9 w 33"/>
                  <a:gd name="T97" fmla="*/ 29 h 29"/>
                  <a:gd name="T98" fmla="*/ 9 w 33"/>
                  <a:gd name="T99" fmla="*/ 29 h 29"/>
                  <a:gd name="T100" fmla="*/ 11 w 33"/>
                  <a:gd name="T101" fmla="*/ 29 h 29"/>
                  <a:gd name="T102" fmla="*/ 11 w 33"/>
                  <a:gd name="T103" fmla="*/ 29 h 29"/>
                  <a:gd name="T104" fmla="*/ 13 w 33"/>
                  <a:gd name="T105" fmla="*/ 29 h 29"/>
                  <a:gd name="T106" fmla="*/ 13 w 33"/>
                  <a:gd name="T107" fmla="*/ 28 h 29"/>
                  <a:gd name="T108" fmla="*/ 14 w 33"/>
                  <a:gd name="T109" fmla="*/ 26 h 29"/>
                  <a:gd name="T110" fmla="*/ 18 w 33"/>
                  <a:gd name="T111" fmla="*/ 22 h 29"/>
                  <a:gd name="T112" fmla="*/ 17 w 33"/>
                  <a:gd name="T11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29">
                    <a:moveTo>
                      <a:pt x="17" y="22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5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6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7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6 h 25"/>
                  <a:gd name="T4" fmla="*/ 14 w 18"/>
                  <a:gd name="T5" fmla="*/ 15 h 25"/>
                  <a:gd name="T6" fmla="*/ 12 w 18"/>
                  <a:gd name="T7" fmla="*/ 22 h 25"/>
                  <a:gd name="T8" fmla="*/ 11 w 18"/>
                  <a:gd name="T9" fmla="*/ 23 h 25"/>
                  <a:gd name="T10" fmla="*/ 9 w 18"/>
                  <a:gd name="T11" fmla="*/ 24 h 25"/>
                  <a:gd name="T12" fmla="*/ 7 w 18"/>
                  <a:gd name="T13" fmla="*/ 22 h 25"/>
                  <a:gd name="T14" fmla="*/ 7 w 18"/>
                  <a:gd name="T15" fmla="*/ 22 h 25"/>
                  <a:gd name="T16" fmla="*/ 2 w 18"/>
                  <a:gd name="T17" fmla="*/ 21 h 25"/>
                  <a:gd name="T18" fmla="*/ 1 w 18"/>
                  <a:gd name="T19" fmla="*/ 19 h 25"/>
                  <a:gd name="T20" fmla="*/ 1 w 18"/>
                  <a:gd name="T21" fmla="*/ 17 h 25"/>
                  <a:gd name="T22" fmla="*/ 1 w 18"/>
                  <a:gd name="T23" fmla="*/ 16 h 25"/>
                  <a:gd name="T24" fmla="*/ 12 w 18"/>
                  <a:gd name="T25" fmla="*/ 4 h 25"/>
                  <a:gd name="T26" fmla="*/ 16 w 18"/>
                  <a:gd name="T27" fmla="*/ 1 h 25"/>
                  <a:gd name="T28" fmla="*/ 16 w 18"/>
                  <a:gd name="T29" fmla="*/ 1 h 25"/>
                  <a:gd name="T30" fmla="*/ 16 w 18"/>
                  <a:gd name="T31" fmla="*/ 0 h 25"/>
                  <a:gd name="T32" fmla="*/ 15 w 18"/>
                  <a:gd name="T33" fmla="*/ 0 h 25"/>
                  <a:gd name="T34" fmla="*/ 15 w 18"/>
                  <a:gd name="T35" fmla="*/ 0 h 25"/>
                  <a:gd name="T36" fmla="*/ 12 w 18"/>
                  <a:gd name="T37" fmla="*/ 3 h 25"/>
                  <a:gd name="T38" fmla="*/ 0 w 18"/>
                  <a:gd name="T39" fmla="*/ 16 h 25"/>
                  <a:gd name="T40" fmla="*/ 0 w 18"/>
                  <a:gd name="T41" fmla="*/ 17 h 25"/>
                  <a:gd name="T42" fmla="*/ 0 w 18"/>
                  <a:gd name="T43" fmla="*/ 18 h 25"/>
                  <a:gd name="T44" fmla="*/ 0 w 18"/>
                  <a:gd name="T45" fmla="*/ 19 h 25"/>
                  <a:gd name="T46" fmla="*/ 1 w 18"/>
                  <a:gd name="T47" fmla="*/ 19 h 25"/>
                  <a:gd name="T48" fmla="*/ 1 w 18"/>
                  <a:gd name="T49" fmla="*/ 21 h 25"/>
                  <a:gd name="T50" fmla="*/ 1 w 18"/>
                  <a:gd name="T51" fmla="*/ 21 h 25"/>
                  <a:gd name="T52" fmla="*/ 7 w 18"/>
                  <a:gd name="T53" fmla="*/ 23 h 25"/>
                  <a:gd name="T54" fmla="*/ 9 w 18"/>
                  <a:gd name="T55" fmla="*/ 25 h 25"/>
                  <a:gd name="T56" fmla="*/ 9 w 18"/>
                  <a:gd name="T57" fmla="*/ 25 h 25"/>
                  <a:gd name="T58" fmla="*/ 12 w 18"/>
                  <a:gd name="T59" fmla="*/ 24 h 25"/>
                  <a:gd name="T60" fmla="*/ 12 w 18"/>
                  <a:gd name="T61" fmla="*/ 24 h 25"/>
                  <a:gd name="T62" fmla="*/ 13 w 18"/>
                  <a:gd name="T63" fmla="*/ 22 h 25"/>
                  <a:gd name="T64" fmla="*/ 13 w 18"/>
                  <a:gd name="T65" fmla="*/ 22 h 25"/>
                  <a:gd name="T66" fmla="*/ 15 w 18"/>
                  <a:gd name="T67" fmla="*/ 15 h 25"/>
                  <a:gd name="T68" fmla="*/ 18 w 18"/>
                  <a:gd name="T69" fmla="*/ 6 h 25"/>
                  <a:gd name="T70" fmla="*/ 18 w 18"/>
                  <a:gd name="T71" fmla="*/ 0 h 25"/>
                  <a:gd name="T72" fmla="*/ 16 w 18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8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9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0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8 w 21"/>
                  <a:gd name="T1" fmla="*/ 26 h 27"/>
                  <a:gd name="T2" fmla="*/ 3 w 21"/>
                  <a:gd name="T3" fmla="*/ 25 h 27"/>
                  <a:gd name="T4" fmla="*/ 1 w 21"/>
                  <a:gd name="T5" fmla="*/ 21 h 27"/>
                  <a:gd name="T6" fmla="*/ 2 w 21"/>
                  <a:gd name="T7" fmla="*/ 14 h 27"/>
                  <a:gd name="T8" fmla="*/ 3 w 21"/>
                  <a:gd name="T9" fmla="*/ 13 h 27"/>
                  <a:gd name="T10" fmla="*/ 4 w 21"/>
                  <a:gd name="T11" fmla="*/ 10 h 27"/>
                  <a:gd name="T12" fmla="*/ 4 w 21"/>
                  <a:gd name="T13" fmla="*/ 5 h 27"/>
                  <a:gd name="T14" fmla="*/ 6 w 21"/>
                  <a:gd name="T15" fmla="*/ 1 h 27"/>
                  <a:gd name="T16" fmla="*/ 18 w 21"/>
                  <a:gd name="T17" fmla="*/ 11 h 27"/>
                  <a:gd name="T18" fmla="*/ 19 w 21"/>
                  <a:gd name="T19" fmla="*/ 13 h 27"/>
                  <a:gd name="T20" fmla="*/ 20 w 21"/>
                  <a:gd name="T21" fmla="*/ 17 h 27"/>
                  <a:gd name="T22" fmla="*/ 19 w 21"/>
                  <a:gd name="T23" fmla="*/ 23 h 27"/>
                  <a:gd name="T24" fmla="*/ 15 w 21"/>
                  <a:gd name="T25" fmla="*/ 26 h 27"/>
                  <a:gd name="T26" fmla="*/ 12 w 21"/>
                  <a:gd name="T27" fmla="*/ 27 h 27"/>
                  <a:gd name="T28" fmla="*/ 15 w 21"/>
                  <a:gd name="T29" fmla="*/ 27 h 27"/>
                  <a:gd name="T30" fmla="*/ 19 w 21"/>
                  <a:gd name="T31" fmla="*/ 26 h 27"/>
                  <a:gd name="T32" fmla="*/ 20 w 21"/>
                  <a:gd name="T33" fmla="*/ 19 h 27"/>
                  <a:gd name="T34" fmla="*/ 21 w 21"/>
                  <a:gd name="T35" fmla="*/ 17 h 27"/>
                  <a:gd name="T36" fmla="*/ 20 w 21"/>
                  <a:gd name="T37" fmla="*/ 12 h 27"/>
                  <a:gd name="T38" fmla="*/ 18 w 21"/>
                  <a:gd name="T39" fmla="*/ 10 h 27"/>
                  <a:gd name="T40" fmla="*/ 16 w 21"/>
                  <a:gd name="T41" fmla="*/ 10 h 27"/>
                  <a:gd name="T42" fmla="*/ 4 w 21"/>
                  <a:gd name="T43" fmla="*/ 1 h 27"/>
                  <a:gd name="T44" fmla="*/ 3 w 21"/>
                  <a:gd name="T45" fmla="*/ 5 h 27"/>
                  <a:gd name="T46" fmla="*/ 3 w 21"/>
                  <a:gd name="T47" fmla="*/ 10 h 27"/>
                  <a:gd name="T48" fmla="*/ 2 w 21"/>
                  <a:gd name="T49" fmla="*/ 14 h 27"/>
                  <a:gd name="T50" fmla="*/ 0 w 21"/>
                  <a:gd name="T51" fmla="*/ 17 h 27"/>
                  <a:gd name="T52" fmla="*/ 0 w 21"/>
                  <a:gd name="T53" fmla="*/ 21 h 27"/>
                  <a:gd name="T54" fmla="*/ 1 w 21"/>
                  <a:gd name="T55" fmla="*/ 24 h 27"/>
                  <a:gd name="T56" fmla="*/ 2 w 21"/>
                  <a:gd name="T57" fmla="*/ 26 h 27"/>
                  <a:gd name="T58" fmla="*/ 4 w 21"/>
                  <a:gd name="T59" fmla="*/ 27 h 27"/>
                  <a:gd name="T60" fmla="*/ 8 w 21"/>
                  <a:gd name="T61" fmla="*/ 27 h 27"/>
                  <a:gd name="T62" fmla="*/ 10 w 21"/>
                  <a:gd name="T6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7">
                    <a:moveTo>
                      <a:pt x="10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51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52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53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4 w 23"/>
                  <a:gd name="T7" fmla="*/ 4 h 24"/>
                  <a:gd name="T8" fmla="*/ 14 w 23"/>
                  <a:gd name="T9" fmla="*/ 4 h 24"/>
                  <a:gd name="T10" fmla="*/ 12 w 23"/>
                  <a:gd name="T11" fmla="*/ 4 h 24"/>
                  <a:gd name="T12" fmla="*/ 12 w 23"/>
                  <a:gd name="T13" fmla="*/ 4 h 24"/>
                  <a:gd name="T14" fmla="*/ 8 w 23"/>
                  <a:gd name="T15" fmla="*/ 3 h 24"/>
                  <a:gd name="T16" fmla="*/ 6 w 23"/>
                  <a:gd name="T17" fmla="*/ 2 h 24"/>
                  <a:gd name="T18" fmla="*/ 6 w 23"/>
                  <a:gd name="T19" fmla="*/ 2 h 24"/>
                  <a:gd name="T20" fmla="*/ 5 w 23"/>
                  <a:gd name="T21" fmla="*/ 0 h 24"/>
                  <a:gd name="T22" fmla="*/ 5 w 23"/>
                  <a:gd name="T23" fmla="*/ 0 h 24"/>
                  <a:gd name="T24" fmla="*/ 3 w 23"/>
                  <a:gd name="T25" fmla="*/ 0 h 24"/>
                  <a:gd name="T26" fmla="*/ 3 w 23"/>
                  <a:gd name="T27" fmla="*/ 0 h 24"/>
                  <a:gd name="T28" fmla="*/ 1 w 23"/>
                  <a:gd name="T29" fmla="*/ 2 h 24"/>
                  <a:gd name="T30" fmla="*/ 2 w 23"/>
                  <a:gd name="T31" fmla="*/ 2 h 24"/>
                  <a:gd name="T32" fmla="*/ 1 w 23"/>
                  <a:gd name="T33" fmla="*/ 2 h 24"/>
                  <a:gd name="T34" fmla="*/ 1 w 23"/>
                  <a:gd name="T35" fmla="*/ 3 h 24"/>
                  <a:gd name="T36" fmla="*/ 0 w 23"/>
                  <a:gd name="T37" fmla="*/ 3 h 24"/>
                  <a:gd name="T38" fmla="*/ 1 w 23"/>
                  <a:gd name="T39" fmla="*/ 5 h 24"/>
                  <a:gd name="T40" fmla="*/ 1 w 23"/>
                  <a:gd name="T41" fmla="*/ 5 h 24"/>
                  <a:gd name="T42" fmla="*/ 5 w 23"/>
                  <a:gd name="T43" fmla="*/ 10 h 24"/>
                  <a:gd name="T44" fmla="*/ 7 w 23"/>
                  <a:gd name="T45" fmla="*/ 14 h 24"/>
                  <a:gd name="T46" fmla="*/ 8 w 23"/>
                  <a:gd name="T47" fmla="*/ 16 h 24"/>
                  <a:gd name="T48" fmla="*/ 8 w 23"/>
                  <a:gd name="T49" fmla="*/ 16 h 24"/>
                  <a:gd name="T50" fmla="*/ 13 w 23"/>
                  <a:gd name="T51" fmla="*/ 24 h 24"/>
                  <a:gd name="T52" fmla="*/ 15 w 23"/>
                  <a:gd name="T53" fmla="*/ 24 h 24"/>
                  <a:gd name="T54" fmla="*/ 17 w 23"/>
                  <a:gd name="T55" fmla="*/ 24 h 24"/>
                  <a:gd name="T56" fmla="*/ 18 w 23"/>
                  <a:gd name="T57" fmla="*/ 22 h 24"/>
                  <a:gd name="T58" fmla="*/ 18 w 23"/>
                  <a:gd name="T59" fmla="*/ 22 h 24"/>
                  <a:gd name="T60" fmla="*/ 20 w 23"/>
                  <a:gd name="T61" fmla="*/ 15 h 24"/>
                  <a:gd name="T62" fmla="*/ 23 w 23"/>
                  <a:gd name="T63" fmla="*/ 9 h 24"/>
                  <a:gd name="T64" fmla="*/ 23 w 23"/>
                  <a:gd name="T65" fmla="*/ 4 h 24"/>
                  <a:gd name="T66" fmla="*/ 23 w 23"/>
                  <a:gd name="T67" fmla="*/ 4 h 24"/>
                  <a:gd name="T68" fmla="*/ 21 w 23"/>
                  <a:gd name="T69" fmla="*/ 2 h 24"/>
                  <a:gd name="T70" fmla="*/ 20 w 23"/>
                  <a:gd name="T71" fmla="*/ 3 h 24"/>
                  <a:gd name="T72" fmla="*/ 21 w 23"/>
                  <a:gd name="T73" fmla="*/ 4 h 24"/>
                  <a:gd name="T74" fmla="*/ 21 w 23"/>
                  <a:gd name="T75" fmla="*/ 9 h 24"/>
                  <a:gd name="T76" fmla="*/ 19 w 23"/>
                  <a:gd name="T77" fmla="*/ 15 h 24"/>
                  <a:gd name="T78" fmla="*/ 17 w 23"/>
                  <a:gd name="T79" fmla="*/ 22 h 24"/>
                  <a:gd name="T80" fmla="*/ 15 w 23"/>
                  <a:gd name="T81" fmla="*/ 23 h 24"/>
                  <a:gd name="T82" fmla="*/ 13 w 23"/>
                  <a:gd name="T83" fmla="*/ 23 h 24"/>
                  <a:gd name="T84" fmla="*/ 9 w 23"/>
                  <a:gd name="T85" fmla="*/ 16 h 24"/>
                  <a:gd name="T86" fmla="*/ 8 w 23"/>
                  <a:gd name="T87" fmla="*/ 12 h 24"/>
                  <a:gd name="T88" fmla="*/ 8 w 23"/>
                  <a:gd name="T89" fmla="*/ 12 h 24"/>
                  <a:gd name="T90" fmla="*/ 6 w 23"/>
                  <a:gd name="T91" fmla="*/ 10 h 24"/>
                  <a:gd name="T92" fmla="*/ 2 w 23"/>
                  <a:gd name="T93" fmla="*/ 5 h 24"/>
                  <a:gd name="T94" fmla="*/ 2 w 23"/>
                  <a:gd name="T95" fmla="*/ 3 h 24"/>
                  <a:gd name="T96" fmla="*/ 2 w 23"/>
                  <a:gd name="T97" fmla="*/ 3 h 24"/>
                  <a:gd name="T98" fmla="*/ 2 w 23"/>
                  <a:gd name="T99" fmla="*/ 3 h 24"/>
                  <a:gd name="T100" fmla="*/ 2 w 23"/>
                  <a:gd name="T101" fmla="*/ 3 h 24"/>
                  <a:gd name="T102" fmla="*/ 2 w 23"/>
                  <a:gd name="T103" fmla="*/ 3 h 24"/>
                  <a:gd name="T104" fmla="*/ 3 w 23"/>
                  <a:gd name="T105" fmla="*/ 2 h 24"/>
                  <a:gd name="T106" fmla="*/ 5 w 23"/>
                  <a:gd name="T107" fmla="*/ 2 h 24"/>
                  <a:gd name="T108" fmla="*/ 5 w 23"/>
                  <a:gd name="T109" fmla="*/ 2 h 24"/>
                  <a:gd name="T110" fmla="*/ 7 w 23"/>
                  <a:gd name="T111" fmla="*/ 4 h 24"/>
                  <a:gd name="T112" fmla="*/ 12 w 23"/>
                  <a:gd name="T113" fmla="*/ 5 h 24"/>
                  <a:gd name="T114" fmla="*/ 12 w 23"/>
                  <a:gd name="T115" fmla="*/ 5 h 24"/>
                  <a:gd name="T116" fmla="*/ 14 w 23"/>
                  <a:gd name="T117" fmla="*/ 5 h 24"/>
                  <a:gd name="T118" fmla="*/ 14 w 23"/>
                  <a:gd name="T119" fmla="*/ 5 h 24"/>
                  <a:gd name="T120" fmla="*/ 21 w 23"/>
                  <a:gd name="T121" fmla="*/ 3 h 24"/>
                  <a:gd name="T122" fmla="*/ 20 w 23"/>
                  <a:gd name="T12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24">
                    <a:moveTo>
                      <a:pt x="20" y="2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4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5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5 h 16"/>
                  <a:gd name="T2" fmla="*/ 9 w 16"/>
                  <a:gd name="T3" fmla="*/ 14 h 16"/>
                  <a:gd name="T4" fmla="*/ 6 w 16"/>
                  <a:gd name="T5" fmla="*/ 13 h 16"/>
                  <a:gd name="T6" fmla="*/ 4 w 16"/>
                  <a:gd name="T7" fmla="*/ 9 h 16"/>
                  <a:gd name="T8" fmla="*/ 3 w 16"/>
                  <a:gd name="T9" fmla="*/ 7 h 16"/>
                  <a:gd name="T10" fmla="*/ 2 w 16"/>
                  <a:gd name="T11" fmla="*/ 4 h 16"/>
                  <a:gd name="T12" fmla="*/ 2 w 16"/>
                  <a:gd name="T13" fmla="*/ 1 h 16"/>
                  <a:gd name="T14" fmla="*/ 3 w 16"/>
                  <a:gd name="T15" fmla="*/ 1 h 16"/>
                  <a:gd name="T16" fmla="*/ 5 w 16"/>
                  <a:gd name="T17" fmla="*/ 2 h 16"/>
                  <a:gd name="T18" fmla="*/ 9 w 16"/>
                  <a:gd name="T19" fmla="*/ 3 h 16"/>
                  <a:gd name="T20" fmla="*/ 14 w 16"/>
                  <a:gd name="T21" fmla="*/ 9 h 16"/>
                  <a:gd name="T22" fmla="*/ 15 w 16"/>
                  <a:gd name="T23" fmla="*/ 11 h 16"/>
                  <a:gd name="T24" fmla="*/ 15 w 16"/>
                  <a:gd name="T25" fmla="*/ 14 h 16"/>
                  <a:gd name="T26" fmla="*/ 15 w 16"/>
                  <a:gd name="T27" fmla="*/ 15 h 16"/>
                  <a:gd name="T28" fmla="*/ 12 w 16"/>
                  <a:gd name="T29" fmla="*/ 15 h 16"/>
                  <a:gd name="T30" fmla="*/ 12 w 16"/>
                  <a:gd name="T31" fmla="*/ 16 h 16"/>
                  <a:gd name="T32" fmla="*/ 15 w 16"/>
                  <a:gd name="T33" fmla="*/ 16 h 16"/>
                  <a:gd name="T34" fmla="*/ 15 w 16"/>
                  <a:gd name="T35" fmla="*/ 16 h 16"/>
                  <a:gd name="T36" fmla="*/ 16 w 16"/>
                  <a:gd name="T37" fmla="*/ 14 h 16"/>
                  <a:gd name="T38" fmla="*/ 16 w 16"/>
                  <a:gd name="T39" fmla="*/ 14 h 16"/>
                  <a:gd name="T40" fmla="*/ 16 w 16"/>
                  <a:gd name="T41" fmla="*/ 11 h 16"/>
                  <a:gd name="T42" fmla="*/ 16 w 16"/>
                  <a:gd name="T43" fmla="*/ 11 h 16"/>
                  <a:gd name="T44" fmla="*/ 15 w 16"/>
                  <a:gd name="T45" fmla="*/ 9 h 16"/>
                  <a:gd name="T46" fmla="*/ 15 w 16"/>
                  <a:gd name="T47" fmla="*/ 9 h 16"/>
                  <a:gd name="T48" fmla="*/ 9 w 16"/>
                  <a:gd name="T49" fmla="*/ 2 h 16"/>
                  <a:gd name="T50" fmla="*/ 6 w 16"/>
                  <a:gd name="T51" fmla="*/ 1 h 16"/>
                  <a:gd name="T52" fmla="*/ 6 w 16"/>
                  <a:gd name="T53" fmla="*/ 1 h 16"/>
                  <a:gd name="T54" fmla="*/ 3 w 16"/>
                  <a:gd name="T55" fmla="*/ 0 h 16"/>
                  <a:gd name="T56" fmla="*/ 3 w 16"/>
                  <a:gd name="T57" fmla="*/ 0 h 16"/>
                  <a:gd name="T58" fmla="*/ 0 w 16"/>
                  <a:gd name="T59" fmla="*/ 0 h 16"/>
                  <a:gd name="T60" fmla="*/ 0 w 16"/>
                  <a:gd name="T61" fmla="*/ 0 h 16"/>
                  <a:gd name="T62" fmla="*/ 0 w 16"/>
                  <a:gd name="T63" fmla="*/ 4 h 16"/>
                  <a:gd name="T64" fmla="*/ 0 w 16"/>
                  <a:gd name="T65" fmla="*/ 4 h 16"/>
                  <a:gd name="T66" fmla="*/ 2 w 16"/>
                  <a:gd name="T67" fmla="*/ 7 h 16"/>
                  <a:gd name="T68" fmla="*/ 2 w 16"/>
                  <a:gd name="T69" fmla="*/ 7 h 16"/>
                  <a:gd name="T70" fmla="*/ 4 w 16"/>
                  <a:gd name="T71" fmla="*/ 10 h 16"/>
                  <a:gd name="T72" fmla="*/ 5 w 16"/>
                  <a:gd name="T73" fmla="*/ 13 h 16"/>
                  <a:gd name="T74" fmla="*/ 5 w 16"/>
                  <a:gd name="T75" fmla="*/ 14 h 16"/>
                  <a:gd name="T76" fmla="*/ 9 w 16"/>
                  <a:gd name="T77" fmla="*/ 15 h 16"/>
                  <a:gd name="T78" fmla="*/ 9 w 16"/>
                  <a:gd name="T79" fmla="*/ 15 h 16"/>
                  <a:gd name="T80" fmla="*/ 11 w 16"/>
                  <a:gd name="T81" fmla="*/ 16 h 16"/>
                  <a:gd name="T82" fmla="*/ 12 w 16"/>
                  <a:gd name="T83" fmla="*/ 15 h 16"/>
                  <a:gd name="T84" fmla="*/ 12 w 16"/>
                  <a:gd name="T8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6">
                    <a:moveTo>
                      <a:pt x="12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7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8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9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65 w 520"/>
                  <a:gd name="T3" fmla="*/ 820 h 865"/>
                  <a:gd name="T4" fmla="*/ 29 w 520"/>
                  <a:gd name="T5" fmla="*/ 858 h 865"/>
                  <a:gd name="T6" fmla="*/ 115 w 520"/>
                  <a:gd name="T7" fmla="*/ 773 h 865"/>
                  <a:gd name="T8" fmla="*/ 203 w 520"/>
                  <a:gd name="T9" fmla="*/ 738 h 865"/>
                  <a:gd name="T10" fmla="*/ 121 w 520"/>
                  <a:gd name="T11" fmla="*/ 697 h 865"/>
                  <a:gd name="T12" fmla="*/ 80 w 520"/>
                  <a:gd name="T13" fmla="*/ 665 h 865"/>
                  <a:gd name="T14" fmla="*/ 127 w 520"/>
                  <a:gd name="T15" fmla="*/ 585 h 865"/>
                  <a:gd name="T16" fmla="*/ 191 w 520"/>
                  <a:gd name="T17" fmla="*/ 552 h 865"/>
                  <a:gd name="T18" fmla="*/ 253 w 520"/>
                  <a:gd name="T19" fmla="*/ 518 h 865"/>
                  <a:gd name="T20" fmla="*/ 240 w 520"/>
                  <a:gd name="T21" fmla="*/ 469 h 865"/>
                  <a:gd name="T22" fmla="*/ 230 w 520"/>
                  <a:gd name="T23" fmla="*/ 387 h 865"/>
                  <a:gd name="T24" fmla="*/ 146 w 520"/>
                  <a:gd name="T25" fmla="*/ 388 h 865"/>
                  <a:gd name="T26" fmla="*/ 176 w 520"/>
                  <a:gd name="T27" fmla="*/ 279 h 865"/>
                  <a:gd name="T28" fmla="*/ 151 w 520"/>
                  <a:gd name="T29" fmla="*/ 274 h 865"/>
                  <a:gd name="T30" fmla="*/ 120 w 520"/>
                  <a:gd name="T31" fmla="*/ 310 h 865"/>
                  <a:gd name="T32" fmla="*/ 180 w 520"/>
                  <a:gd name="T33" fmla="*/ 189 h 865"/>
                  <a:gd name="T34" fmla="*/ 123 w 520"/>
                  <a:gd name="T35" fmla="*/ 206 h 865"/>
                  <a:gd name="T36" fmla="*/ 146 w 520"/>
                  <a:gd name="T37" fmla="*/ 157 h 865"/>
                  <a:gd name="T38" fmla="*/ 154 w 520"/>
                  <a:gd name="T39" fmla="*/ 107 h 865"/>
                  <a:gd name="T40" fmla="*/ 195 w 520"/>
                  <a:gd name="T41" fmla="*/ 56 h 865"/>
                  <a:gd name="T42" fmla="*/ 242 w 520"/>
                  <a:gd name="T43" fmla="*/ 16 h 865"/>
                  <a:gd name="T44" fmla="*/ 303 w 520"/>
                  <a:gd name="T45" fmla="*/ 53 h 865"/>
                  <a:gd name="T46" fmla="*/ 253 w 520"/>
                  <a:gd name="T47" fmla="*/ 114 h 865"/>
                  <a:gd name="T48" fmla="*/ 366 w 520"/>
                  <a:gd name="T49" fmla="*/ 164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4 h 865"/>
                  <a:gd name="T58" fmla="*/ 456 w 520"/>
                  <a:gd name="T59" fmla="*/ 766 h 865"/>
                  <a:gd name="T60" fmla="*/ 471 w 520"/>
                  <a:gd name="T61" fmla="*/ 792 h 865"/>
                  <a:gd name="T62" fmla="*/ 434 w 520"/>
                  <a:gd name="T63" fmla="*/ 779 h 865"/>
                  <a:gd name="T64" fmla="*/ 465 w 520"/>
                  <a:gd name="T65" fmla="*/ 752 h 865"/>
                  <a:gd name="T66" fmla="*/ 481 w 520"/>
                  <a:gd name="T67" fmla="*/ 633 h 865"/>
                  <a:gd name="T68" fmla="*/ 424 w 520"/>
                  <a:gd name="T69" fmla="*/ 543 h 865"/>
                  <a:gd name="T70" fmla="*/ 353 w 520"/>
                  <a:gd name="T71" fmla="*/ 337 h 865"/>
                  <a:gd name="T72" fmla="*/ 309 w 520"/>
                  <a:gd name="T73" fmla="*/ 261 h 865"/>
                  <a:gd name="T74" fmla="*/ 364 w 520"/>
                  <a:gd name="T75" fmla="*/ 124 h 865"/>
                  <a:gd name="T76" fmla="*/ 263 w 520"/>
                  <a:gd name="T77" fmla="*/ 105 h 865"/>
                  <a:gd name="T78" fmla="*/ 327 w 520"/>
                  <a:gd name="T79" fmla="*/ 17 h 865"/>
                  <a:gd name="T80" fmla="*/ 228 w 520"/>
                  <a:gd name="T81" fmla="*/ 1 h 865"/>
                  <a:gd name="T82" fmla="*/ 204 w 520"/>
                  <a:gd name="T83" fmla="*/ 75 h 865"/>
                  <a:gd name="T84" fmla="*/ 159 w 520"/>
                  <a:gd name="T85" fmla="*/ 122 h 865"/>
                  <a:gd name="T86" fmla="*/ 143 w 520"/>
                  <a:gd name="T87" fmla="*/ 163 h 865"/>
                  <a:gd name="T88" fmla="*/ 121 w 520"/>
                  <a:gd name="T89" fmla="*/ 205 h 865"/>
                  <a:gd name="T90" fmla="*/ 179 w 520"/>
                  <a:gd name="T91" fmla="*/ 188 h 865"/>
                  <a:gd name="T92" fmla="*/ 118 w 520"/>
                  <a:gd name="T93" fmla="*/ 307 h 865"/>
                  <a:gd name="T94" fmla="*/ 176 w 520"/>
                  <a:gd name="T95" fmla="*/ 242 h 865"/>
                  <a:gd name="T96" fmla="*/ 185 w 520"/>
                  <a:gd name="T97" fmla="*/ 265 h 865"/>
                  <a:gd name="T98" fmla="*/ 166 w 520"/>
                  <a:gd name="T99" fmla="*/ 337 h 865"/>
                  <a:gd name="T100" fmla="*/ 185 w 520"/>
                  <a:gd name="T101" fmla="*/ 387 h 865"/>
                  <a:gd name="T102" fmla="*/ 220 w 520"/>
                  <a:gd name="T103" fmla="*/ 429 h 865"/>
                  <a:gd name="T104" fmla="*/ 263 w 520"/>
                  <a:gd name="T105" fmla="*/ 473 h 865"/>
                  <a:gd name="T106" fmla="*/ 229 w 520"/>
                  <a:gd name="T107" fmla="*/ 562 h 865"/>
                  <a:gd name="T108" fmla="*/ 155 w 520"/>
                  <a:gd name="T109" fmla="*/ 529 h 865"/>
                  <a:gd name="T110" fmla="*/ 158 w 520"/>
                  <a:gd name="T111" fmla="*/ 612 h 865"/>
                  <a:gd name="T112" fmla="*/ 68 w 520"/>
                  <a:gd name="T113" fmla="*/ 692 h 865"/>
                  <a:gd name="T114" fmla="*/ 127 w 520"/>
                  <a:gd name="T115" fmla="*/ 721 h 865"/>
                  <a:gd name="T116" fmla="*/ 203 w 520"/>
                  <a:gd name="T117" fmla="*/ 759 h 865"/>
                  <a:gd name="T118" fmla="*/ 0 w 520"/>
                  <a:gd name="T119" fmla="*/ 845 h 865"/>
                  <a:gd name="T120" fmla="*/ 109 w 520"/>
                  <a:gd name="T121" fmla="*/ 840 h 865"/>
                  <a:gd name="T122" fmla="*/ 257 w 520"/>
                  <a:gd name="T123" fmla="*/ 838 h 865"/>
                  <a:gd name="T124" fmla="*/ 401 w 520"/>
                  <a:gd name="T125" fmla="*/ 851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60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61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62"/>
              <p:cNvSpPr>
                <a:spLocks/>
              </p:cNvSpPr>
              <p:nvPr/>
            </p:nvSpPr>
            <p:spPr bwMode="auto">
              <a:xfrm>
                <a:off x="4376738" y="3895725"/>
                <a:ext cx="42863" cy="30163"/>
              </a:xfrm>
              <a:custGeom>
                <a:avLst/>
                <a:gdLst>
                  <a:gd name="T0" fmla="*/ 15 w 27"/>
                  <a:gd name="T1" fmla="*/ 18 h 19"/>
                  <a:gd name="T2" fmla="*/ 12 w 27"/>
                  <a:gd name="T3" fmla="*/ 18 h 19"/>
                  <a:gd name="T4" fmla="*/ 10 w 27"/>
                  <a:gd name="T5" fmla="*/ 18 h 19"/>
                  <a:gd name="T6" fmla="*/ 5 w 27"/>
                  <a:gd name="T7" fmla="*/ 14 h 19"/>
                  <a:gd name="T8" fmla="*/ 2 w 27"/>
                  <a:gd name="T9" fmla="*/ 11 h 19"/>
                  <a:gd name="T10" fmla="*/ 2 w 27"/>
                  <a:gd name="T11" fmla="*/ 8 h 19"/>
                  <a:gd name="T12" fmla="*/ 8 w 27"/>
                  <a:gd name="T13" fmla="*/ 3 h 19"/>
                  <a:gd name="T14" fmla="*/ 11 w 27"/>
                  <a:gd name="T15" fmla="*/ 1 h 19"/>
                  <a:gd name="T16" fmla="*/ 15 w 27"/>
                  <a:gd name="T17" fmla="*/ 1 h 19"/>
                  <a:gd name="T18" fmla="*/ 18 w 27"/>
                  <a:gd name="T19" fmla="*/ 3 h 19"/>
                  <a:gd name="T20" fmla="*/ 23 w 27"/>
                  <a:gd name="T21" fmla="*/ 6 h 19"/>
                  <a:gd name="T22" fmla="*/ 24 w 27"/>
                  <a:gd name="T23" fmla="*/ 9 h 19"/>
                  <a:gd name="T24" fmla="*/ 24 w 27"/>
                  <a:gd name="T25" fmla="*/ 9 h 19"/>
                  <a:gd name="T26" fmla="*/ 26 w 27"/>
                  <a:gd name="T27" fmla="*/ 9 h 19"/>
                  <a:gd name="T28" fmla="*/ 24 w 27"/>
                  <a:gd name="T29" fmla="*/ 11 h 19"/>
                  <a:gd name="T30" fmla="*/ 24 w 27"/>
                  <a:gd name="T31" fmla="*/ 11 h 19"/>
                  <a:gd name="T32" fmla="*/ 24 w 27"/>
                  <a:gd name="T33" fmla="*/ 13 h 19"/>
                  <a:gd name="T34" fmla="*/ 23 w 27"/>
                  <a:gd name="T35" fmla="*/ 15 h 19"/>
                  <a:gd name="T36" fmla="*/ 23 w 27"/>
                  <a:gd name="T37" fmla="*/ 15 h 19"/>
                  <a:gd name="T38" fmla="*/ 23 w 27"/>
                  <a:gd name="T39" fmla="*/ 17 h 19"/>
                  <a:gd name="T40" fmla="*/ 22 w 27"/>
                  <a:gd name="T41" fmla="*/ 18 h 19"/>
                  <a:gd name="T42" fmla="*/ 15 w 27"/>
                  <a:gd name="T43" fmla="*/ 18 h 19"/>
                  <a:gd name="T44" fmla="*/ 15 w 27"/>
                  <a:gd name="T45" fmla="*/ 19 h 19"/>
                  <a:gd name="T46" fmla="*/ 22 w 27"/>
                  <a:gd name="T47" fmla="*/ 19 h 19"/>
                  <a:gd name="T48" fmla="*/ 24 w 27"/>
                  <a:gd name="T49" fmla="*/ 18 h 19"/>
                  <a:gd name="T50" fmla="*/ 24 w 27"/>
                  <a:gd name="T51" fmla="*/ 18 h 19"/>
                  <a:gd name="T52" fmla="*/ 24 w 27"/>
                  <a:gd name="T53" fmla="*/ 15 h 19"/>
                  <a:gd name="T54" fmla="*/ 26 w 27"/>
                  <a:gd name="T55" fmla="*/ 13 h 19"/>
                  <a:gd name="T56" fmla="*/ 26 w 27"/>
                  <a:gd name="T57" fmla="*/ 13 h 19"/>
                  <a:gd name="T58" fmla="*/ 26 w 27"/>
                  <a:gd name="T59" fmla="*/ 11 h 19"/>
                  <a:gd name="T60" fmla="*/ 27 w 27"/>
                  <a:gd name="T61" fmla="*/ 11 h 19"/>
                  <a:gd name="T62" fmla="*/ 27 w 27"/>
                  <a:gd name="T63" fmla="*/ 9 h 19"/>
                  <a:gd name="T64" fmla="*/ 26 w 27"/>
                  <a:gd name="T65" fmla="*/ 8 h 19"/>
                  <a:gd name="T66" fmla="*/ 23 w 27"/>
                  <a:gd name="T67" fmla="*/ 6 h 19"/>
                  <a:gd name="T68" fmla="*/ 23 w 27"/>
                  <a:gd name="T69" fmla="*/ 6 h 19"/>
                  <a:gd name="T70" fmla="*/ 20 w 27"/>
                  <a:gd name="T71" fmla="*/ 2 h 19"/>
                  <a:gd name="T72" fmla="*/ 16 w 27"/>
                  <a:gd name="T73" fmla="*/ 0 h 19"/>
                  <a:gd name="T74" fmla="*/ 16 w 27"/>
                  <a:gd name="T75" fmla="*/ 0 h 19"/>
                  <a:gd name="T76" fmla="*/ 11 w 27"/>
                  <a:gd name="T77" fmla="*/ 0 h 19"/>
                  <a:gd name="T78" fmla="*/ 11 w 27"/>
                  <a:gd name="T79" fmla="*/ 0 h 19"/>
                  <a:gd name="T80" fmla="*/ 8 w 27"/>
                  <a:gd name="T81" fmla="*/ 2 h 19"/>
                  <a:gd name="T82" fmla="*/ 6 w 27"/>
                  <a:gd name="T83" fmla="*/ 2 h 19"/>
                  <a:gd name="T84" fmla="*/ 0 w 27"/>
                  <a:gd name="T85" fmla="*/ 7 h 19"/>
                  <a:gd name="T86" fmla="*/ 0 w 27"/>
                  <a:gd name="T87" fmla="*/ 11 h 19"/>
                  <a:gd name="T88" fmla="*/ 0 w 27"/>
                  <a:gd name="T89" fmla="*/ 11 h 19"/>
                  <a:gd name="T90" fmla="*/ 4 w 27"/>
                  <a:gd name="T91" fmla="*/ 15 h 19"/>
                  <a:gd name="T92" fmla="*/ 9 w 27"/>
                  <a:gd name="T93" fmla="*/ 18 h 19"/>
                  <a:gd name="T94" fmla="*/ 12 w 27"/>
                  <a:gd name="T95" fmla="*/ 19 h 19"/>
                  <a:gd name="T96" fmla="*/ 12 w 27"/>
                  <a:gd name="T97" fmla="*/ 19 h 19"/>
                  <a:gd name="T98" fmla="*/ 15 w 27"/>
                  <a:gd name="T99" fmla="*/ 19 h 19"/>
                  <a:gd name="T100" fmla="*/ 15 w 27"/>
                  <a:gd name="T10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19">
                    <a:moveTo>
                      <a:pt x="15" y="18"/>
                    </a:moveTo>
                    <a:lnTo>
                      <a:pt x="12" y="18"/>
                    </a:lnTo>
                    <a:lnTo>
                      <a:pt x="10" y="18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63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4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5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5 w 10"/>
                  <a:gd name="T3" fmla="*/ 11 h 12"/>
                  <a:gd name="T4" fmla="*/ 4 w 10"/>
                  <a:gd name="T5" fmla="*/ 11 h 12"/>
                  <a:gd name="T6" fmla="*/ 4 w 10"/>
                  <a:gd name="T7" fmla="*/ 10 h 12"/>
                  <a:gd name="T8" fmla="*/ 3 w 10"/>
                  <a:gd name="T9" fmla="*/ 8 h 12"/>
                  <a:gd name="T10" fmla="*/ 2 w 10"/>
                  <a:gd name="T11" fmla="*/ 4 h 12"/>
                  <a:gd name="T12" fmla="*/ 2 w 10"/>
                  <a:gd name="T13" fmla="*/ 3 h 12"/>
                  <a:gd name="T14" fmla="*/ 2 w 10"/>
                  <a:gd name="T15" fmla="*/ 2 h 12"/>
                  <a:gd name="T16" fmla="*/ 5 w 10"/>
                  <a:gd name="T17" fmla="*/ 3 h 12"/>
                  <a:gd name="T18" fmla="*/ 9 w 10"/>
                  <a:gd name="T19" fmla="*/ 4 h 12"/>
                  <a:gd name="T20" fmla="*/ 9 w 10"/>
                  <a:gd name="T21" fmla="*/ 4 h 12"/>
                  <a:gd name="T22" fmla="*/ 9 w 10"/>
                  <a:gd name="T23" fmla="*/ 6 h 12"/>
                  <a:gd name="T24" fmla="*/ 8 w 10"/>
                  <a:gd name="T25" fmla="*/ 10 h 12"/>
                  <a:gd name="T26" fmla="*/ 9 w 10"/>
                  <a:gd name="T27" fmla="*/ 10 h 12"/>
                  <a:gd name="T28" fmla="*/ 10 w 10"/>
                  <a:gd name="T29" fmla="*/ 6 h 12"/>
                  <a:gd name="T30" fmla="*/ 10 w 10"/>
                  <a:gd name="T31" fmla="*/ 6 h 12"/>
                  <a:gd name="T32" fmla="*/ 10 w 10"/>
                  <a:gd name="T33" fmla="*/ 4 h 12"/>
                  <a:gd name="T34" fmla="*/ 10 w 10"/>
                  <a:gd name="T35" fmla="*/ 4 h 12"/>
                  <a:gd name="T36" fmla="*/ 9 w 10"/>
                  <a:gd name="T37" fmla="*/ 3 h 12"/>
                  <a:gd name="T38" fmla="*/ 9 w 10"/>
                  <a:gd name="T39" fmla="*/ 3 h 12"/>
                  <a:gd name="T40" fmla="*/ 6 w 10"/>
                  <a:gd name="T41" fmla="*/ 2 h 12"/>
                  <a:gd name="T42" fmla="*/ 6 w 10"/>
                  <a:gd name="T43" fmla="*/ 2 h 12"/>
                  <a:gd name="T44" fmla="*/ 2 w 10"/>
                  <a:gd name="T45" fmla="*/ 0 h 12"/>
                  <a:gd name="T46" fmla="*/ 2 w 10"/>
                  <a:gd name="T47" fmla="*/ 0 h 12"/>
                  <a:gd name="T48" fmla="*/ 0 w 10"/>
                  <a:gd name="T49" fmla="*/ 2 h 12"/>
                  <a:gd name="T50" fmla="*/ 0 w 10"/>
                  <a:gd name="T51" fmla="*/ 2 h 12"/>
                  <a:gd name="T52" fmla="*/ 0 w 10"/>
                  <a:gd name="T53" fmla="*/ 4 h 12"/>
                  <a:gd name="T54" fmla="*/ 0 w 10"/>
                  <a:gd name="T55" fmla="*/ 4 h 12"/>
                  <a:gd name="T56" fmla="*/ 2 w 10"/>
                  <a:gd name="T57" fmla="*/ 9 h 12"/>
                  <a:gd name="T58" fmla="*/ 2 w 10"/>
                  <a:gd name="T59" fmla="*/ 9 h 12"/>
                  <a:gd name="T60" fmla="*/ 3 w 10"/>
                  <a:gd name="T61" fmla="*/ 10 h 12"/>
                  <a:gd name="T62" fmla="*/ 4 w 10"/>
                  <a:gd name="T63" fmla="*/ 12 h 12"/>
                  <a:gd name="T64" fmla="*/ 4 w 10"/>
                  <a:gd name="T65" fmla="*/ 12 h 12"/>
                  <a:gd name="T66" fmla="*/ 6 w 10"/>
                  <a:gd name="T67" fmla="*/ 12 h 12"/>
                  <a:gd name="T68" fmla="*/ 6 w 10"/>
                  <a:gd name="T69" fmla="*/ 12 h 12"/>
                  <a:gd name="T70" fmla="*/ 9 w 10"/>
                  <a:gd name="T71" fmla="*/ 10 h 12"/>
                  <a:gd name="T72" fmla="*/ 8 w 10"/>
                  <a:gd name="T7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6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7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8"/>
              <p:cNvSpPr>
                <a:spLocks/>
              </p:cNvSpPr>
              <p:nvPr/>
            </p:nvSpPr>
            <p:spPr bwMode="auto">
              <a:xfrm>
                <a:off x="4454526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3 w 8"/>
                  <a:gd name="T3" fmla="*/ 12 h 14"/>
                  <a:gd name="T4" fmla="*/ 3 w 8"/>
                  <a:gd name="T5" fmla="*/ 10 h 14"/>
                  <a:gd name="T6" fmla="*/ 2 w 8"/>
                  <a:gd name="T7" fmla="*/ 6 h 14"/>
                  <a:gd name="T8" fmla="*/ 3 w 8"/>
                  <a:gd name="T9" fmla="*/ 3 h 14"/>
                  <a:gd name="T10" fmla="*/ 3 w 8"/>
                  <a:gd name="T11" fmla="*/ 2 h 14"/>
                  <a:gd name="T12" fmla="*/ 5 w 8"/>
                  <a:gd name="T13" fmla="*/ 2 h 14"/>
                  <a:gd name="T14" fmla="*/ 5 w 8"/>
                  <a:gd name="T15" fmla="*/ 4 h 14"/>
                  <a:gd name="T16" fmla="*/ 5 w 8"/>
                  <a:gd name="T17" fmla="*/ 4 h 14"/>
                  <a:gd name="T18" fmla="*/ 6 w 8"/>
                  <a:gd name="T19" fmla="*/ 6 h 14"/>
                  <a:gd name="T20" fmla="*/ 5 w 8"/>
                  <a:gd name="T21" fmla="*/ 10 h 14"/>
                  <a:gd name="T22" fmla="*/ 4 w 8"/>
                  <a:gd name="T23" fmla="*/ 11 h 14"/>
                  <a:gd name="T24" fmla="*/ 4 w 8"/>
                  <a:gd name="T25" fmla="*/ 12 h 14"/>
                  <a:gd name="T26" fmla="*/ 4 w 8"/>
                  <a:gd name="T27" fmla="*/ 12 h 14"/>
                  <a:gd name="T28" fmla="*/ 5 w 8"/>
                  <a:gd name="T29" fmla="*/ 12 h 14"/>
                  <a:gd name="T30" fmla="*/ 6 w 8"/>
                  <a:gd name="T31" fmla="*/ 11 h 14"/>
                  <a:gd name="T32" fmla="*/ 6 w 8"/>
                  <a:gd name="T33" fmla="*/ 11 h 14"/>
                  <a:gd name="T34" fmla="*/ 8 w 8"/>
                  <a:gd name="T35" fmla="*/ 6 h 14"/>
                  <a:gd name="T36" fmla="*/ 8 w 8"/>
                  <a:gd name="T37" fmla="*/ 6 h 14"/>
                  <a:gd name="T38" fmla="*/ 6 w 8"/>
                  <a:gd name="T39" fmla="*/ 4 h 14"/>
                  <a:gd name="T40" fmla="*/ 6 w 8"/>
                  <a:gd name="T41" fmla="*/ 2 h 14"/>
                  <a:gd name="T42" fmla="*/ 6 w 8"/>
                  <a:gd name="T43" fmla="*/ 0 h 14"/>
                  <a:gd name="T44" fmla="*/ 3 w 8"/>
                  <a:gd name="T45" fmla="*/ 0 h 14"/>
                  <a:gd name="T46" fmla="*/ 3 w 8"/>
                  <a:gd name="T47" fmla="*/ 0 h 14"/>
                  <a:gd name="T48" fmla="*/ 2 w 8"/>
                  <a:gd name="T49" fmla="*/ 2 h 14"/>
                  <a:gd name="T50" fmla="*/ 2 w 8"/>
                  <a:gd name="T51" fmla="*/ 2 h 14"/>
                  <a:gd name="T52" fmla="*/ 0 w 8"/>
                  <a:gd name="T53" fmla="*/ 6 h 14"/>
                  <a:gd name="T54" fmla="*/ 0 w 8"/>
                  <a:gd name="T55" fmla="*/ 6 h 14"/>
                  <a:gd name="T56" fmla="*/ 2 w 8"/>
                  <a:gd name="T57" fmla="*/ 11 h 14"/>
                  <a:gd name="T58" fmla="*/ 2 w 8"/>
                  <a:gd name="T59" fmla="*/ 11 h 14"/>
                  <a:gd name="T60" fmla="*/ 3 w 8"/>
                  <a:gd name="T61" fmla="*/ 12 h 14"/>
                  <a:gd name="T62" fmla="*/ 3 w 8"/>
                  <a:gd name="T63" fmla="*/ 14 h 14"/>
                  <a:gd name="T64" fmla="*/ 4 w 8"/>
                  <a:gd name="T65" fmla="*/ 14 h 14"/>
                  <a:gd name="T66" fmla="*/ 4 w 8"/>
                  <a:gd name="T6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9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70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75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76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81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82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90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91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92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3 w 19"/>
                  <a:gd name="T1" fmla="*/ 19 h 21"/>
                  <a:gd name="T2" fmla="*/ 13 w 19"/>
                  <a:gd name="T3" fmla="*/ 16 h 21"/>
                  <a:gd name="T4" fmla="*/ 15 w 19"/>
                  <a:gd name="T5" fmla="*/ 13 h 21"/>
                  <a:gd name="T6" fmla="*/ 18 w 19"/>
                  <a:gd name="T7" fmla="*/ 7 h 21"/>
                  <a:gd name="T8" fmla="*/ 19 w 19"/>
                  <a:gd name="T9" fmla="*/ 6 h 21"/>
                  <a:gd name="T10" fmla="*/ 19 w 19"/>
                  <a:gd name="T11" fmla="*/ 6 h 21"/>
                  <a:gd name="T12" fmla="*/ 19 w 19"/>
                  <a:gd name="T13" fmla="*/ 5 h 21"/>
                  <a:gd name="T14" fmla="*/ 19 w 19"/>
                  <a:gd name="T15" fmla="*/ 5 h 21"/>
                  <a:gd name="T16" fmla="*/ 18 w 19"/>
                  <a:gd name="T17" fmla="*/ 4 h 21"/>
                  <a:gd name="T18" fmla="*/ 18 w 19"/>
                  <a:gd name="T19" fmla="*/ 4 h 21"/>
                  <a:gd name="T20" fmla="*/ 17 w 19"/>
                  <a:gd name="T21" fmla="*/ 3 h 21"/>
                  <a:gd name="T22" fmla="*/ 17 w 19"/>
                  <a:gd name="T23" fmla="*/ 3 h 21"/>
                  <a:gd name="T24" fmla="*/ 9 w 19"/>
                  <a:gd name="T25" fmla="*/ 0 h 21"/>
                  <a:gd name="T26" fmla="*/ 5 w 19"/>
                  <a:gd name="T27" fmla="*/ 0 h 21"/>
                  <a:gd name="T28" fmla="*/ 5 w 19"/>
                  <a:gd name="T29" fmla="*/ 0 h 21"/>
                  <a:gd name="T30" fmla="*/ 0 w 19"/>
                  <a:gd name="T31" fmla="*/ 3 h 21"/>
                  <a:gd name="T32" fmla="*/ 1 w 19"/>
                  <a:gd name="T33" fmla="*/ 7 h 21"/>
                  <a:gd name="T34" fmla="*/ 1 w 19"/>
                  <a:gd name="T35" fmla="*/ 7 h 21"/>
                  <a:gd name="T36" fmla="*/ 3 w 19"/>
                  <a:gd name="T37" fmla="*/ 12 h 21"/>
                  <a:gd name="T38" fmla="*/ 7 w 19"/>
                  <a:gd name="T39" fmla="*/ 16 h 21"/>
                  <a:gd name="T40" fmla="*/ 12 w 19"/>
                  <a:gd name="T41" fmla="*/ 21 h 21"/>
                  <a:gd name="T42" fmla="*/ 13 w 19"/>
                  <a:gd name="T43" fmla="*/ 19 h 21"/>
                  <a:gd name="T44" fmla="*/ 7 w 19"/>
                  <a:gd name="T45" fmla="*/ 16 h 21"/>
                  <a:gd name="T46" fmla="*/ 4 w 19"/>
                  <a:gd name="T47" fmla="*/ 11 h 21"/>
                  <a:gd name="T48" fmla="*/ 3 w 19"/>
                  <a:gd name="T49" fmla="*/ 6 h 21"/>
                  <a:gd name="T50" fmla="*/ 1 w 19"/>
                  <a:gd name="T51" fmla="*/ 3 h 21"/>
                  <a:gd name="T52" fmla="*/ 6 w 19"/>
                  <a:gd name="T53" fmla="*/ 2 h 21"/>
                  <a:gd name="T54" fmla="*/ 9 w 19"/>
                  <a:gd name="T55" fmla="*/ 2 h 21"/>
                  <a:gd name="T56" fmla="*/ 16 w 19"/>
                  <a:gd name="T57" fmla="*/ 4 h 21"/>
                  <a:gd name="T58" fmla="*/ 17 w 19"/>
                  <a:gd name="T59" fmla="*/ 4 h 21"/>
                  <a:gd name="T60" fmla="*/ 18 w 19"/>
                  <a:gd name="T61" fmla="*/ 5 h 21"/>
                  <a:gd name="T62" fmla="*/ 18 w 19"/>
                  <a:gd name="T63" fmla="*/ 5 h 21"/>
                  <a:gd name="T64" fmla="*/ 17 w 19"/>
                  <a:gd name="T65" fmla="*/ 6 h 21"/>
                  <a:gd name="T66" fmla="*/ 17 w 19"/>
                  <a:gd name="T67" fmla="*/ 6 h 21"/>
                  <a:gd name="T68" fmla="*/ 13 w 19"/>
                  <a:gd name="T69" fmla="*/ 12 h 21"/>
                  <a:gd name="T70" fmla="*/ 12 w 19"/>
                  <a:gd name="T71" fmla="*/ 16 h 21"/>
                  <a:gd name="T72" fmla="*/ 12 w 19"/>
                  <a:gd name="T73" fmla="*/ 16 h 21"/>
                  <a:gd name="T74" fmla="*/ 12 w 19"/>
                  <a:gd name="T75" fmla="*/ 19 h 21"/>
                  <a:gd name="T76" fmla="*/ 13 w 19"/>
                  <a:gd name="T7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1">
                    <a:moveTo>
                      <a:pt x="13" y="19"/>
                    </a:move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95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5 w 116"/>
                  <a:gd name="T3" fmla="*/ 66 h 174"/>
                  <a:gd name="T4" fmla="*/ 112 w 116"/>
                  <a:gd name="T5" fmla="*/ 61 h 174"/>
                  <a:gd name="T6" fmla="*/ 91 w 116"/>
                  <a:gd name="T7" fmla="*/ 46 h 174"/>
                  <a:gd name="T8" fmla="*/ 85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6 w 116"/>
                  <a:gd name="T15" fmla="*/ 11 h 174"/>
                  <a:gd name="T16" fmla="*/ 36 w 116"/>
                  <a:gd name="T17" fmla="*/ 6 h 174"/>
                  <a:gd name="T18" fmla="*/ 29 w 116"/>
                  <a:gd name="T19" fmla="*/ 7 h 174"/>
                  <a:gd name="T20" fmla="*/ 28 w 116"/>
                  <a:gd name="T21" fmla="*/ 15 h 174"/>
                  <a:gd name="T22" fmla="*/ 37 w 116"/>
                  <a:gd name="T23" fmla="*/ 29 h 174"/>
                  <a:gd name="T24" fmla="*/ 24 w 116"/>
                  <a:gd name="T25" fmla="*/ 26 h 174"/>
                  <a:gd name="T26" fmla="*/ 10 w 116"/>
                  <a:gd name="T27" fmla="*/ 45 h 174"/>
                  <a:gd name="T28" fmla="*/ 7 w 116"/>
                  <a:gd name="T29" fmla="*/ 57 h 174"/>
                  <a:gd name="T30" fmla="*/ 0 w 116"/>
                  <a:gd name="T31" fmla="*/ 73 h 174"/>
                  <a:gd name="T32" fmla="*/ 4 w 116"/>
                  <a:gd name="T33" fmla="*/ 99 h 174"/>
                  <a:gd name="T34" fmla="*/ 2 w 116"/>
                  <a:gd name="T35" fmla="*/ 117 h 174"/>
                  <a:gd name="T36" fmla="*/ 28 w 116"/>
                  <a:gd name="T37" fmla="*/ 137 h 174"/>
                  <a:gd name="T38" fmla="*/ 43 w 116"/>
                  <a:gd name="T39" fmla="*/ 145 h 174"/>
                  <a:gd name="T40" fmla="*/ 64 w 116"/>
                  <a:gd name="T41" fmla="*/ 166 h 174"/>
                  <a:gd name="T42" fmla="*/ 79 w 116"/>
                  <a:gd name="T43" fmla="*/ 155 h 174"/>
                  <a:gd name="T44" fmla="*/ 74 w 116"/>
                  <a:gd name="T45" fmla="*/ 144 h 174"/>
                  <a:gd name="T46" fmla="*/ 79 w 116"/>
                  <a:gd name="T47" fmla="*/ 118 h 174"/>
                  <a:gd name="T48" fmla="*/ 92 w 116"/>
                  <a:gd name="T49" fmla="*/ 98 h 174"/>
                  <a:gd name="T50" fmla="*/ 98 w 116"/>
                  <a:gd name="T51" fmla="*/ 91 h 174"/>
                  <a:gd name="T52" fmla="*/ 106 w 116"/>
                  <a:gd name="T53" fmla="*/ 79 h 174"/>
                  <a:gd name="T54" fmla="*/ 96 w 116"/>
                  <a:gd name="T55" fmla="*/ 89 h 174"/>
                  <a:gd name="T56" fmla="*/ 87 w 116"/>
                  <a:gd name="T57" fmla="*/ 101 h 174"/>
                  <a:gd name="T58" fmla="*/ 71 w 116"/>
                  <a:gd name="T59" fmla="*/ 141 h 174"/>
                  <a:gd name="T60" fmla="*/ 75 w 116"/>
                  <a:gd name="T61" fmla="*/ 148 h 174"/>
                  <a:gd name="T62" fmla="*/ 72 w 116"/>
                  <a:gd name="T63" fmla="*/ 170 h 174"/>
                  <a:gd name="T64" fmla="*/ 65 w 116"/>
                  <a:gd name="T65" fmla="*/ 166 h 174"/>
                  <a:gd name="T66" fmla="*/ 34 w 116"/>
                  <a:gd name="T67" fmla="*/ 139 h 174"/>
                  <a:gd name="T68" fmla="*/ 4 w 116"/>
                  <a:gd name="T69" fmla="*/ 120 h 174"/>
                  <a:gd name="T70" fmla="*/ 6 w 116"/>
                  <a:gd name="T71" fmla="*/ 104 h 174"/>
                  <a:gd name="T72" fmla="*/ 2 w 116"/>
                  <a:gd name="T73" fmla="*/ 81 h 174"/>
                  <a:gd name="T74" fmla="*/ 2 w 116"/>
                  <a:gd name="T75" fmla="*/ 73 h 174"/>
                  <a:gd name="T76" fmla="*/ 9 w 116"/>
                  <a:gd name="T77" fmla="*/ 58 h 174"/>
                  <a:gd name="T78" fmla="*/ 12 w 116"/>
                  <a:gd name="T79" fmla="*/ 41 h 174"/>
                  <a:gd name="T80" fmla="*/ 34 w 116"/>
                  <a:gd name="T81" fmla="*/ 32 h 174"/>
                  <a:gd name="T82" fmla="*/ 38 w 116"/>
                  <a:gd name="T83" fmla="*/ 29 h 174"/>
                  <a:gd name="T84" fmla="*/ 31 w 116"/>
                  <a:gd name="T85" fmla="*/ 18 h 174"/>
                  <a:gd name="T86" fmla="*/ 29 w 116"/>
                  <a:gd name="T87" fmla="*/ 7 h 174"/>
                  <a:gd name="T88" fmla="*/ 37 w 116"/>
                  <a:gd name="T89" fmla="*/ 7 h 174"/>
                  <a:gd name="T90" fmla="*/ 56 w 116"/>
                  <a:gd name="T91" fmla="*/ 12 h 174"/>
                  <a:gd name="T92" fmla="*/ 64 w 116"/>
                  <a:gd name="T93" fmla="*/ 24 h 174"/>
                  <a:gd name="T94" fmla="*/ 72 w 116"/>
                  <a:gd name="T95" fmla="*/ 36 h 174"/>
                  <a:gd name="T96" fmla="*/ 84 w 116"/>
                  <a:gd name="T97" fmla="*/ 43 h 174"/>
                  <a:gd name="T98" fmla="*/ 93 w 116"/>
                  <a:gd name="T99" fmla="*/ 49 h 174"/>
                  <a:gd name="T100" fmla="*/ 115 w 116"/>
                  <a:gd name="T101" fmla="*/ 63 h 174"/>
                  <a:gd name="T102" fmla="*/ 104 w 116"/>
                  <a:gd name="T103" fmla="*/ 73 h 174"/>
                  <a:gd name="T104" fmla="*/ 106 w 116"/>
                  <a:gd name="T105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31"/>
              <p:cNvSpPr>
                <a:spLocks/>
              </p:cNvSpPr>
              <p:nvPr/>
            </p:nvSpPr>
            <p:spPr bwMode="auto">
              <a:xfrm>
                <a:off x="5387975" y="2954338"/>
                <a:ext cx="263525" cy="369888"/>
              </a:xfrm>
              <a:custGeom>
                <a:avLst/>
                <a:gdLst>
                  <a:gd name="T0" fmla="*/ 91 w 166"/>
                  <a:gd name="T1" fmla="*/ 227 h 233"/>
                  <a:gd name="T2" fmla="*/ 100 w 166"/>
                  <a:gd name="T3" fmla="*/ 223 h 233"/>
                  <a:gd name="T4" fmla="*/ 80 w 166"/>
                  <a:gd name="T5" fmla="*/ 203 h 233"/>
                  <a:gd name="T6" fmla="*/ 79 w 166"/>
                  <a:gd name="T7" fmla="*/ 197 h 233"/>
                  <a:gd name="T8" fmla="*/ 91 w 166"/>
                  <a:gd name="T9" fmla="*/ 180 h 233"/>
                  <a:gd name="T10" fmla="*/ 84 w 166"/>
                  <a:gd name="T11" fmla="*/ 163 h 233"/>
                  <a:gd name="T12" fmla="*/ 90 w 166"/>
                  <a:gd name="T13" fmla="*/ 160 h 233"/>
                  <a:gd name="T14" fmla="*/ 97 w 166"/>
                  <a:gd name="T15" fmla="*/ 159 h 233"/>
                  <a:gd name="T16" fmla="*/ 90 w 166"/>
                  <a:gd name="T17" fmla="*/ 147 h 233"/>
                  <a:gd name="T18" fmla="*/ 90 w 166"/>
                  <a:gd name="T19" fmla="*/ 142 h 233"/>
                  <a:gd name="T20" fmla="*/ 107 w 166"/>
                  <a:gd name="T21" fmla="*/ 140 h 233"/>
                  <a:gd name="T22" fmla="*/ 113 w 166"/>
                  <a:gd name="T23" fmla="*/ 134 h 233"/>
                  <a:gd name="T24" fmla="*/ 109 w 166"/>
                  <a:gd name="T25" fmla="*/ 124 h 233"/>
                  <a:gd name="T26" fmla="*/ 115 w 166"/>
                  <a:gd name="T27" fmla="*/ 127 h 233"/>
                  <a:gd name="T28" fmla="*/ 122 w 166"/>
                  <a:gd name="T29" fmla="*/ 121 h 233"/>
                  <a:gd name="T30" fmla="*/ 124 w 166"/>
                  <a:gd name="T31" fmla="*/ 92 h 233"/>
                  <a:gd name="T32" fmla="*/ 130 w 166"/>
                  <a:gd name="T33" fmla="*/ 86 h 233"/>
                  <a:gd name="T34" fmla="*/ 136 w 166"/>
                  <a:gd name="T35" fmla="*/ 91 h 233"/>
                  <a:gd name="T36" fmla="*/ 147 w 166"/>
                  <a:gd name="T37" fmla="*/ 91 h 233"/>
                  <a:gd name="T38" fmla="*/ 162 w 166"/>
                  <a:gd name="T39" fmla="*/ 74 h 233"/>
                  <a:gd name="T40" fmla="*/ 166 w 166"/>
                  <a:gd name="T41" fmla="*/ 65 h 233"/>
                  <a:gd name="T42" fmla="*/ 160 w 166"/>
                  <a:gd name="T43" fmla="*/ 55 h 233"/>
                  <a:gd name="T44" fmla="*/ 155 w 166"/>
                  <a:gd name="T45" fmla="*/ 52 h 233"/>
                  <a:gd name="T46" fmla="*/ 135 w 166"/>
                  <a:gd name="T47" fmla="*/ 55 h 233"/>
                  <a:gd name="T48" fmla="*/ 131 w 166"/>
                  <a:gd name="T49" fmla="*/ 48 h 233"/>
                  <a:gd name="T50" fmla="*/ 125 w 166"/>
                  <a:gd name="T51" fmla="*/ 28 h 233"/>
                  <a:gd name="T52" fmla="*/ 124 w 166"/>
                  <a:gd name="T53" fmla="*/ 10 h 233"/>
                  <a:gd name="T54" fmla="*/ 112 w 166"/>
                  <a:gd name="T55" fmla="*/ 3 h 233"/>
                  <a:gd name="T56" fmla="*/ 94 w 166"/>
                  <a:gd name="T57" fmla="*/ 3 h 233"/>
                  <a:gd name="T58" fmla="*/ 85 w 166"/>
                  <a:gd name="T59" fmla="*/ 5 h 233"/>
                  <a:gd name="T60" fmla="*/ 66 w 166"/>
                  <a:gd name="T61" fmla="*/ 9 h 233"/>
                  <a:gd name="T62" fmla="*/ 62 w 166"/>
                  <a:gd name="T63" fmla="*/ 17 h 233"/>
                  <a:gd name="T64" fmla="*/ 67 w 166"/>
                  <a:gd name="T65" fmla="*/ 34 h 233"/>
                  <a:gd name="T66" fmla="*/ 72 w 166"/>
                  <a:gd name="T67" fmla="*/ 47 h 233"/>
                  <a:gd name="T68" fmla="*/ 66 w 166"/>
                  <a:gd name="T69" fmla="*/ 47 h 233"/>
                  <a:gd name="T70" fmla="*/ 57 w 166"/>
                  <a:gd name="T71" fmla="*/ 52 h 233"/>
                  <a:gd name="T72" fmla="*/ 60 w 166"/>
                  <a:gd name="T73" fmla="*/ 39 h 233"/>
                  <a:gd name="T74" fmla="*/ 60 w 166"/>
                  <a:gd name="T75" fmla="*/ 31 h 233"/>
                  <a:gd name="T76" fmla="*/ 50 w 166"/>
                  <a:gd name="T77" fmla="*/ 29 h 233"/>
                  <a:gd name="T78" fmla="*/ 48 w 166"/>
                  <a:gd name="T79" fmla="*/ 37 h 233"/>
                  <a:gd name="T80" fmla="*/ 41 w 166"/>
                  <a:gd name="T81" fmla="*/ 48 h 233"/>
                  <a:gd name="T82" fmla="*/ 37 w 166"/>
                  <a:gd name="T83" fmla="*/ 58 h 233"/>
                  <a:gd name="T84" fmla="*/ 28 w 166"/>
                  <a:gd name="T85" fmla="*/ 55 h 233"/>
                  <a:gd name="T86" fmla="*/ 18 w 166"/>
                  <a:gd name="T87" fmla="*/ 47 h 233"/>
                  <a:gd name="T88" fmla="*/ 6 w 166"/>
                  <a:gd name="T89" fmla="*/ 40 h 233"/>
                  <a:gd name="T90" fmla="*/ 0 w 166"/>
                  <a:gd name="T91" fmla="*/ 53 h 233"/>
                  <a:gd name="T92" fmla="*/ 0 w 166"/>
                  <a:gd name="T93" fmla="*/ 87 h 233"/>
                  <a:gd name="T94" fmla="*/ 5 w 166"/>
                  <a:gd name="T95" fmla="*/ 114 h 233"/>
                  <a:gd name="T96" fmla="*/ 6 w 166"/>
                  <a:gd name="T97" fmla="*/ 140 h 233"/>
                  <a:gd name="T98" fmla="*/ 1 w 166"/>
                  <a:gd name="T99" fmla="*/ 154 h 233"/>
                  <a:gd name="T100" fmla="*/ 6 w 166"/>
                  <a:gd name="T101" fmla="*/ 155 h 233"/>
                  <a:gd name="T102" fmla="*/ 13 w 166"/>
                  <a:gd name="T103" fmla="*/ 161 h 233"/>
                  <a:gd name="T104" fmla="*/ 14 w 166"/>
                  <a:gd name="T105" fmla="*/ 176 h 233"/>
                  <a:gd name="T106" fmla="*/ 24 w 166"/>
                  <a:gd name="T107" fmla="*/ 169 h 233"/>
                  <a:gd name="T108" fmla="*/ 30 w 166"/>
                  <a:gd name="T109" fmla="*/ 176 h 233"/>
                  <a:gd name="T110" fmla="*/ 32 w 166"/>
                  <a:gd name="T111" fmla="*/ 199 h 233"/>
                  <a:gd name="T112" fmla="*/ 26 w 166"/>
                  <a:gd name="T113" fmla="*/ 194 h 233"/>
                  <a:gd name="T114" fmla="*/ 18 w 166"/>
                  <a:gd name="T115" fmla="*/ 204 h 233"/>
                  <a:gd name="T116" fmla="*/ 28 w 166"/>
                  <a:gd name="T117" fmla="*/ 219 h 233"/>
                  <a:gd name="T118" fmla="*/ 60 w 166"/>
                  <a:gd name="T119" fmla="*/ 230 h 233"/>
                  <a:gd name="T120" fmla="*/ 67 w 166"/>
                  <a:gd name="T121" fmla="*/ 233 h 233"/>
                  <a:gd name="T122" fmla="*/ 81 w 166"/>
                  <a:gd name="T123" fmla="*/ 2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6" h="233">
                    <a:moveTo>
                      <a:pt x="81" y="227"/>
                    </a:moveTo>
                    <a:lnTo>
                      <a:pt x="86" y="226"/>
                    </a:lnTo>
                    <a:lnTo>
                      <a:pt x="91" y="227"/>
                    </a:lnTo>
                    <a:lnTo>
                      <a:pt x="105" y="229"/>
                    </a:lnTo>
                    <a:lnTo>
                      <a:pt x="103" y="226"/>
                    </a:lnTo>
                    <a:lnTo>
                      <a:pt x="100" y="223"/>
                    </a:lnTo>
                    <a:lnTo>
                      <a:pt x="99" y="221"/>
                    </a:lnTo>
                    <a:lnTo>
                      <a:pt x="85" y="209"/>
                    </a:lnTo>
                    <a:lnTo>
                      <a:pt x="80" y="203"/>
                    </a:lnTo>
                    <a:lnTo>
                      <a:pt x="78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88" y="188"/>
                    </a:lnTo>
                    <a:lnTo>
                      <a:pt x="91" y="184"/>
                    </a:lnTo>
                    <a:lnTo>
                      <a:pt x="91" y="180"/>
                    </a:lnTo>
                    <a:lnTo>
                      <a:pt x="91" y="177"/>
                    </a:lnTo>
                    <a:lnTo>
                      <a:pt x="88" y="173"/>
                    </a:lnTo>
                    <a:lnTo>
                      <a:pt x="84" y="163"/>
                    </a:lnTo>
                    <a:lnTo>
                      <a:pt x="84" y="161"/>
                    </a:lnTo>
                    <a:lnTo>
                      <a:pt x="86" y="160"/>
                    </a:lnTo>
                    <a:lnTo>
                      <a:pt x="90" y="160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6" y="158"/>
                    </a:lnTo>
                    <a:lnTo>
                      <a:pt x="93" y="152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7" y="141"/>
                    </a:lnTo>
                    <a:lnTo>
                      <a:pt x="104" y="141"/>
                    </a:lnTo>
                    <a:lnTo>
                      <a:pt x="107" y="140"/>
                    </a:lnTo>
                    <a:lnTo>
                      <a:pt x="112" y="138"/>
                    </a:lnTo>
                    <a:lnTo>
                      <a:pt x="113" y="135"/>
                    </a:lnTo>
                    <a:lnTo>
                      <a:pt x="113" y="134"/>
                    </a:lnTo>
                    <a:lnTo>
                      <a:pt x="112" y="133"/>
                    </a:lnTo>
                    <a:lnTo>
                      <a:pt x="109" y="127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5" y="127"/>
                    </a:lnTo>
                    <a:lnTo>
                      <a:pt x="118" y="127"/>
                    </a:lnTo>
                    <a:lnTo>
                      <a:pt x="119" y="124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3" y="104"/>
                    </a:lnTo>
                    <a:lnTo>
                      <a:pt x="124" y="92"/>
                    </a:lnTo>
                    <a:lnTo>
                      <a:pt x="124" y="89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3" y="91"/>
                    </a:lnTo>
                    <a:lnTo>
                      <a:pt x="136" y="91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7" y="91"/>
                    </a:lnTo>
                    <a:lnTo>
                      <a:pt x="152" y="89"/>
                    </a:lnTo>
                    <a:lnTo>
                      <a:pt x="158" y="83"/>
                    </a:lnTo>
                    <a:lnTo>
                      <a:pt x="162" y="74"/>
                    </a:lnTo>
                    <a:lnTo>
                      <a:pt x="165" y="71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6" y="62"/>
                    </a:lnTo>
                    <a:lnTo>
                      <a:pt x="162" y="59"/>
                    </a:lnTo>
                    <a:lnTo>
                      <a:pt x="160" y="55"/>
                    </a:lnTo>
                    <a:lnTo>
                      <a:pt x="160" y="54"/>
                    </a:lnTo>
                    <a:lnTo>
                      <a:pt x="158" y="52"/>
                    </a:lnTo>
                    <a:lnTo>
                      <a:pt x="155" y="52"/>
                    </a:lnTo>
                    <a:lnTo>
                      <a:pt x="152" y="50"/>
                    </a:lnTo>
                    <a:lnTo>
                      <a:pt x="143" y="52"/>
                    </a:lnTo>
                    <a:lnTo>
                      <a:pt x="135" y="55"/>
                    </a:lnTo>
                    <a:lnTo>
                      <a:pt x="133" y="55"/>
                    </a:lnTo>
                    <a:lnTo>
                      <a:pt x="131" y="54"/>
                    </a:lnTo>
                    <a:lnTo>
                      <a:pt x="131" y="48"/>
                    </a:lnTo>
                    <a:lnTo>
                      <a:pt x="130" y="45"/>
                    </a:lnTo>
                    <a:lnTo>
                      <a:pt x="128" y="36"/>
                    </a:lnTo>
                    <a:lnTo>
                      <a:pt x="125" y="28"/>
                    </a:lnTo>
                    <a:lnTo>
                      <a:pt x="124" y="21"/>
                    </a:lnTo>
                    <a:lnTo>
                      <a:pt x="124" y="16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18" y="6"/>
                    </a:lnTo>
                    <a:lnTo>
                      <a:pt x="112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0" y="4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3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6" y="29"/>
                    </a:lnTo>
                    <a:lnTo>
                      <a:pt x="67" y="34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68" y="49"/>
                    </a:lnTo>
                    <a:lnTo>
                      <a:pt x="66" y="47"/>
                    </a:lnTo>
                    <a:lnTo>
                      <a:pt x="63" y="47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0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6" y="30"/>
                    </a:lnTo>
                    <a:lnTo>
                      <a:pt x="54" y="29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1" y="58"/>
                    </a:lnTo>
                    <a:lnTo>
                      <a:pt x="28" y="55"/>
                    </a:lnTo>
                    <a:lnTo>
                      <a:pt x="24" y="50"/>
                    </a:lnTo>
                    <a:lnTo>
                      <a:pt x="22" y="48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1"/>
                    </a:lnTo>
                    <a:lnTo>
                      <a:pt x="5" y="114"/>
                    </a:lnTo>
                    <a:lnTo>
                      <a:pt x="7" y="127"/>
                    </a:lnTo>
                    <a:lnTo>
                      <a:pt x="7" y="134"/>
                    </a:lnTo>
                    <a:lnTo>
                      <a:pt x="6" y="140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11" y="157"/>
                    </a:lnTo>
                    <a:lnTo>
                      <a:pt x="12" y="158"/>
                    </a:lnTo>
                    <a:lnTo>
                      <a:pt x="13" y="161"/>
                    </a:lnTo>
                    <a:lnTo>
                      <a:pt x="14" y="166"/>
                    </a:lnTo>
                    <a:lnTo>
                      <a:pt x="14" y="173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8" y="172"/>
                    </a:lnTo>
                    <a:lnTo>
                      <a:pt x="30" y="176"/>
                    </a:lnTo>
                    <a:lnTo>
                      <a:pt x="32" y="183"/>
                    </a:lnTo>
                    <a:lnTo>
                      <a:pt x="32" y="191"/>
                    </a:lnTo>
                    <a:lnTo>
                      <a:pt x="32" y="199"/>
                    </a:lnTo>
                    <a:lnTo>
                      <a:pt x="32" y="202"/>
                    </a:lnTo>
                    <a:lnTo>
                      <a:pt x="31" y="202"/>
                    </a:lnTo>
                    <a:lnTo>
                      <a:pt x="26" y="194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18" y="204"/>
                    </a:lnTo>
                    <a:lnTo>
                      <a:pt x="16" y="210"/>
                    </a:lnTo>
                    <a:lnTo>
                      <a:pt x="14" y="215"/>
                    </a:lnTo>
                    <a:lnTo>
                      <a:pt x="28" y="219"/>
                    </a:lnTo>
                    <a:lnTo>
                      <a:pt x="42" y="222"/>
                    </a:lnTo>
                    <a:lnTo>
                      <a:pt x="54" y="226"/>
                    </a:lnTo>
                    <a:lnTo>
                      <a:pt x="60" y="230"/>
                    </a:lnTo>
                    <a:lnTo>
                      <a:pt x="63" y="232"/>
                    </a:lnTo>
                    <a:lnTo>
                      <a:pt x="66" y="233"/>
                    </a:lnTo>
                    <a:lnTo>
                      <a:pt x="67" y="233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81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333"/>
              <p:cNvSpPr>
                <a:spLocks/>
              </p:cNvSpPr>
              <p:nvPr/>
            </p:nvSpPr>
            <p:spPr bwMode="auto">
              <a:xfrm>
                <a:off x="5656263" y="3106738"/>
                <a:ext cx="147638" cy="244475"/>
              </a:xfrm>
              <a:custGeom>
                <a:avLst/>
                <a:gdLst>
                  <a:gd name="T0" fmla="*/ 89 w 93"/>
                  <a:gd name="T1" fmla="*/ 26 h 154"/>
                  <a:gd name="T2" fmla="*/ 90 w 93"/>
                  <a:gd name="T3" fmla="*/ 13 h 154"/>
                  <a:gd name="T4" fmla="*/ 86 w 93"/>
                  <a:gd name="T5" fmla="*/ 7 h 154"/>
                  <a:gd name="T6" fmla="*/ 73 w 93"/>
                  <a:gd name="T7" fmla="*/ 0 h 154"/>
                  <a:gd name="T8" fmla="*/ 55 w 93"/>
                  <a:gd name="T9" fmla="*/ 11 h 154"/>
                  <a:gd name="T10" fmla="*/ 54 w 93"/>
                  <a:gd name="T11" fmla="*/ 18 h 154"/>
                  <a:gd name="T12" fmla="*/ 58 w 93"/>
                  <a:gd name="T13" fmla="*/ 31 h 154"/>
                  <a:gd name="T14" fmla="*/ 53 w 93"/>
                  <a:gd name="T15" fmla="*/ 42 h 154"/>
                  <a:gd name="T16" fmla="*/ 43 w 93"/>
                  <a:gd name="T17" fmla="*/ 38 h 154"/>
                  <a:gd name="T18" fmla="*/ 41 w 93"/>
                  <a:gd name="T19" fmla="*/ 25 h 154"/>
                  <a:gd name="T20" fmla="*/ 41 w 93"/>
                  <a:gd name="T21" fmla="*/ 18 h 154"/>
                  <a:gd name="T22" fmla="*/ 30 w 93"/>
                  <a:gd name="T23" fmla="*/ 19 h 154"/>
                  <a:gd name="T24" fmla="*/ 26 w 93"/>
                  <a:gd name="T25" fmla="*/ 28 h 154"/>
                  <a:gd name="T26" fmla="*/ 18 w 93"/>
                  <a:gd name="T27" fmla="*/ 42 h 154"/>
                  <a:gd name="T28" fmla="*/ 8 w 93"/>
                  <a:gd name="T29" fmla="*/ 42 h 154"/>
                  <a:gd name="T30" fmla="*/ 0 w 93"/>
                  <a:gd name="T31" fmla="*/ 43 h 154"/>
                  <a:gd name="T32" fmla="*/ 4 w 93"/>
                  <a:gd name="T33" fmla="*/ 52 h 154"/>
                  <a:gd name="T34" fmla="*/ 3 w 93"/>
                  <a:gd name="T35" fmla="*/ 68 h 154"/>
                  <a:gd name="T36" fmla="*/ 14 w 93"/>
                  <a:gd name="T37" fmla="*/ 89 h 154"/>
                  <a:gd name="T38" fmla="*/ 20 w 93"/>
                  <a:gd name="T39" fmla="*/ 95 h 154"/>
                  <a:gd name="T40" fmla="*/ 37 w 93"/>
                  <a:gd name="T41" fmla="*/ 96 h 154"/>
                  <a:gd name="T42" fmla="*/ 42 w 93"/>
                  <a:gd name="T43" fmla="*/ 106 h 154"/>
                  <a:gd name="T44" fmla="*/ 51 w 93"/>
                  <a:gd name="T45" fmla="*/ 114 h 154"/>
                  <a:gd name="T46" fmla="*/ 43 w 93"/>
                  <a:gd name="T47" fmla="*/ 120 h 154"/>
                  <a:gd name="T48" fmla="*/ 36 w 93"/>
                  <a:gd name="T49" fmla="*/ 127 h 154"/>
                  <a:gd name="T50" fmla="*/ 26 w 93"/>
                  <a:gd name="T51" fmla="*/ 131 h 154"/>
                  <a:gd name="T52" fmla="*/ 11 w 93"/>
                  <a:gd name="T53" fmla="*/ 123 h 154"/>
                  <a:gd name="T54" fmla="*/ 6 w 93"/>
                  <a:gd name="T55" fmla="*/ 124 h 154"/>
                  <a:gd name="T56" fmla="*/ 4 w 93"/>
                  <a:gd name="T57" fmla="*/ 136 h 154"/>
                  <a:gd name="T58" fmla="*/ 8 w 93"/>
                  <a:gd name="T59" fmla="*/ 143 h 154"/>
                  <a:gd name="T60" fmla="*/ 24 w 93"/>
                  <a:gd name="T61" fmla="*/ 152 h 154"/>
                  <a:gd name="T62" fmla="*/ 40 w 93"/>
                  <a:gd name="T63" fmla="*/ 151 h 154"/>
                  <a:gd name="T64" fmla="*/ 57 w 93"/>
                  <a:gd name="T65" fmla="*/ 148 h 154"/>
                  <a:gd name="T66" fmla="*/ 66 w 93"/>
                  <a:gd name="T67" fmla="*/ 131 h 154"/>
                  <a:gd name="T68" fmla="*/ 73 w 93"/>
                  <a:gd name="T69" fmla="*/ 123 h 154"/>
                  <a:gd name="T70" fmla="*/ 89 w 93"/>
                  <a:gd name="T71" fmla="*/ 117 h 154"/>
                  <a:gd name="T72" fmla="*/ 85 w 93"/>
                  <a:gd name="T73" fmla="*/ 113 h 154"/>
                  <a:gd name="T74" fmla="*/ 71 w 93"/>
                  <a:gd name="T75" fmla="*/ 113 h 154"/>
                  <a:gd name="T76" fmla="*/ 64 w 93"/>
                  <a:gd name="T77" fmla="*/ 101 h 154"/>
                  <a:gd name="T78" fmla="*/ 65 w 93"/>
                  <a:gd name="T79" fmla="*/ 95 h 154"/>
                  <a:gd name="T80" fmla="*/ 74 w 93"/>
                  <a:gd name="T81" fmla="*/ 89 h 154"/>
                  <a:gd name="T82" fmla="*/ 82 w 93"/>
                  <a:gd name="T83" fmla="*/ 81 h 154"/>
                  <a:gd name="T84" fmla="*/ 79 w 93"/>
                  <a:gd name="T85" fmla="*/ 75 h 154"/>
                  <a:gd name="T86" fmla="*/ 68 w 93"/>
                  <a:gd name="T87" fmla="*/ 69 h 154"/>
                  <a:gd name="T88" fmla="*/ 73 w 93"/>
                  <a:gd name="T89" fmla="*/ 59 h 154"/>
                  <a:gd name="T90" fmla="*/ 79 w 93"/>
                  <a:gd name="T91" fmla="*/ 53 h 154"/>
                  <a:gd name="T92" fmla="*/ 88 w 93"/>
                  <a:gd name="T93" fmla="*/ 52 h 154"/>
                  <a:gd name="T94" fmla="*/ 93 w 93"/>
                  <a:gd name="T95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4">
                    <a:moveTo>
                      <a:pt x="92" y="37"/>
                    </a:moveTo>
                    <a:lnTo>
                      <a:pt x="89" y="26"/>
                    </a:lnTo>
                    <a:lnTo>
                      <a:pt x="89" y="26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0" y="11"/>
                    </a:lnTo>
                    <a:lnTo>
                      <a:pt x="86" y="7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4" y="18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8" y="31"/>
                    </a:lnTo>
                    <a:lnTo>
                      <a:pt x="57" y="37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38"/>
                    </a:lnTo>
                    <a:lnTo>
                      <a:pt x="41" y="34"/>
                    </a:lnTo>
                    <a:lnTo>
                      <a:pt x="40" y="30"/>
                    </a:lnTo>
                    <a:lnTo>
                      <a:pt x="41" y="25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8"/>
                    </a:lnTo>
                    <a:lnTo>
                      <a:pt x="23" y="36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4" y="63"/>
                    </a:lnTo>
                    <a:lnTo>
                      <a:pt x="3" y="68"/>
                    </a:lnTo>
                    <a:lnTo>
                      <a:pt x="6" y="74"/>
                    </a:lnTo>
                    <a:lnTo>
                      <a:pt x="10" y="81"/>
                    </a:lnTo>
                    <a:lnTo>
                      <a:pt x="14" y="89"/>
                    </a:lnTo>
                    <a:lnTo>
                      <a:pt x="16" y="93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31" y="95"/>
                    </a:lnTo>
                    <a:lnTo>
                      <a:pt x="37" y="95"/>
                    </a:lnTo>
                    <a:lnTo>
                      <a:pt x="37" y="96"/>
                    </a:lnTo>
                    <a:lnTo>
                      <a:pt x="39" y="98"/>
                    </a:lnTo>
                    <a:lnTo>
                      <a:pt x="40" y="101"/>
                    </a:lnTo>
                    <a:lnTo>
                      <a:pt x="42" y="106"/>
                    </a:lnTo>
                    <a:lnTo>
                      <a:pt x="45" y="108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49" y="118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39" y="124"/>
                    </a:lnTo>
                    <a:lnTo>
                      <a:pt x="36" y="127"/>
                    </a:lnTo>
                    <a:lnTo>
                      <a:pt x="34" y="130"/>
                    </a:lnTo>
                    <a:lnTo>
                      <a:pt x="29" y="131"/>
                    </a:lnTo>
                    <a:lnTo>
                      <a:pt x="26" y="131"/>
                    </a:lnTo>
                    <a:lnTo>
                      <a:pt x="20" y="129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39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4" y="152"/>
                    </a:lnTo>
                    <a:lnTo>
                      <a:pt x="31" y="154"/>
                    </a:lnTo>
                    <a:lnTo>
                      <a:pt x="36" y="152"/>
                    </a:lnTo>
                    <a:lnTo>
                      <a:pt x="40" y="151"/>
                    </a:lnTo>
                    <a:lnTo>
                      <a:pt x="49" y="151"/>
                    </a:lnTo>
                    <a:lnTo>
                      <a:pt x="53" y="149"/>
                    </a:lnTo>
                    <a:lnTo>
                      <a:pt x="57" y="148"/>
                    </a:lnTo>
                    <a:lnTo>
                      <a:pt x="61" y="142"/>
                    </a:lnTo>
                    <a:lnTo>
                      <a:pt x="64" y="137"/>
                    </a:lnTo>
                    <a:lnTo>
                      <a:pt x="66" y="131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6" y="118"/>
                    </a:lnTo>
                    <a:lnTo>
                      <a:pt x="89" y="117"/>
                    </a:lnTo>
                    <a:lnTo>
                      <a:pt x="90" y="114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0" y="115"/>
                    </a:lnTo>
                    <a:lnTo>
                      <a:pt x="73" y="115"/>
                    </a:lnTo>
                    <a:lnTo>
                      <a:pt x="71" y="113"/>
                    </a:lnTo>
                    <a:lnTo>
                      <a:pt x="67" y="109"/>
                    </a:lnTo>
                    <a:lnTo>
                      <a:pt x="66" y="105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5" y="95"/>
                    </a:lnTo>
                    <a:lnTo>
                      <a:pt x="66" y="93"/>
                    </a:lnTo>
                    <a:lnTo>
                      <a:pt x="68" y="92"/>
                    </a:lnTo>
                    <a:lnTo>
                      <a:pt x="74" y="89"/>
                    </a:lnTo>
                    <a:lnTo>
                      <a:pt x="77" y="87"/>
                    </a:lnTo>
                    <a:lnTo>
                      <a:pt x="79" y="84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5"/>
                    </a:lnTo>
                    <a:lnTo>
                      <a:pt x="73" y="59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3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7"/>
                    </a:lnTo>
                    <a:lnTo>
                      <a:pt x="93" y="45"/>
                    </a:lnTo>
                    <a:lnTo>
                      <a:pt x="93" y="42"/>
                    </a:lnTo>
                    <a:lnTo>
                      <a:pt x="9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334"/>
              <p:cNvSpPr>
                <a:spLocks/>
              </p:cNvSpPr>
              <p:nvPr/>
            </p:nvSpPr>
            <p:spPr bwMode="auto">
              <a:xfrm>
                <a:off x="5654675" y="3105150"/>
                <a:ext cx="149225" cy="246063"/>
              </a:xfrm>
              <a:custGeom>
                <a:avLst/>
                <a:gdLst>
                  <a:gd name="T0" fmla="*/ 89 w 94"/>
                  <a:gd name="T1" fmla="*/ 20 h 155"/>
                  <a:gd name="T2" fmla="*/ 92 w 94"/>
                  <a:gd name="T3" fmla="*/ 12 h 155"/>
                  <a:gd name="T4" fmla="*/ 71 w 94"/>
                  <a:gd name="T5" fmla="*/ 1 h 155"/>
                  <a:gd name="T6" fmla="*/ 54 w 94"/>
                  <a:gd name="T7" fmla="*/ 19 h 155"/>
                  <a:gd name="T8" fmla="*/ 50 w 94"/>
                  <a:gd name="T9" fmla="*/ 44 h 155"/>
                  <a:gd name="T10" fmla="*/ 43 w 94"/>
                  <a:gd name="T11" fmla="*/ 22 h 155"/>
                  <a:gd name="T12" fmla="*/ 34 w 94"/>
                  <a:gd name="T13" fmla="*/ 19 h 155"/>
                  <a:gd name="T14" fmla="*/ 24 w 94"/>
                  <a:gd name="T15" fmla="*/ 35 h 155"/>
                  <a:gd name="T16" fmla="*/ 9 w 94"/>
                  <a:gd name="T17" fmla="*/ 41 h 155"/>
                  <a:gd name="T18" fmla="*/ 0 w 94"/>
                  <a:gd name="T19" fmla="*/ 48 h 155"/>
                  <a:gd name="T20" fmla="*/ 6 w 94"/>
                  <a:gd name="T21" fmla="*/ 75 h 155"/>
                  <a:gd name="T22" fmla="*/ 32 w 94"/>
                  <a:gd name="T23" fmla="*/ 96 h 155"/>
                  <a:gd name="T24" fmla="*/ 42 w 94"/>
                  <a:gd name="T25" fmla="*/ 107 h 155"/>
                  <a:gd name="T26" fmla="*/ 44 w 94"/>
                  <a:gd name="T27" fmla="*/ 121 h 155"/>
                  <a:gd name="T28" fmla="*/ 30 w 94"/>
                  <a:gd name="T29" fmla="*/ 132 h 155"/>
                  <a:gd name="T30" fmla="*/ 10 w 94"/>
                  <a:gd name="T31" fmla="*/ 121 h 155"/>
                  <a:gd name="T32" fmla="*/ 5 w 94"/>
                  <a:gd name="T33" fmla="*/ 138 h 155"/>
                  <a:gd name="T34" fmla="*/ 15 w 94"/>
                  <a:gd name="T35" fmla="*/ 149 h 155"/>
                  <a:gd name="T36" fmla="*/ 34 w 94"/>
                  <a:gd name="T37" fmla="*/ 155 h 155"/>
                  <a:gd name="T38" fmla="*/ 62 w 94"/>
                  <a:gd name="T39" fmla="*/ 144 h 155"/>
                  <a:gd name="T40" fmla="*/ 74 w 94"/>
                  <a:gd name="T41" fmla="*/ 124 h 155"/>
                  <a:gd name="T42" fmla="*/ 91 w 94"/>
                  <a:gd name="T43" fmla="*/ 115 h 155"/>
                  <a:gd name="T44" fmla="*/ 74 w 94"/>
                  <a:gd name="T45" fmla="*/ 116 h 155"/>
                  <a:gd name="T46" fmla="*/ 66 w 94"/>
                  <a:gd name="T47" fmla="*/ 101 h 155"/>
                  <a:gd name="T48" fmla="*/ 73 w 94"/>
                  <a:gd name="T49" fmla="*/ 91 h 155"/>
                  <a:gd name="T50" fmla="*/ 84 w 94"/>
                  <a:gd name="T51" fmla="*/ 78 h 155"/>
                  <a:gd name="T52" fmla="*/ 71 w 94"/>
                  <a:gd name="T53" fmla="*/ 71 h 155"/>
                  <a:gd name="T54" fmla="*/ 77 w 94"/>
                  <a:gd name="T55" fmla="*/ 57 h 155"/>
                  <a:gd name="T56" fmla="*/ 90 w 94"/>
                  <a:gd name="T57" fmla="*/ 53 h 155"/>
                  <a:gd name="T58" fmla="*/ 94 w 94"/>
                  <a:gd name="T59" fmla="*/ 38 h 155"/>
                  <a:gd name="T60" fmla="*/ 93 w 94"/>
                  <a:gd name="T61" fmla="*/ 47 h 155"/>
                  <a:gd name="T62" fmla="*/ 84 w 94"/>
                  <a:gd name="T63" fmla="*/ 52 h 155"/>
                  <a:gd name="T64" fmla="*/ 69 w 94"/>
                  <a:gd name="T65" fmla="*/ 68 h 155"/>
                  <a:gd name="T66" fmla="*/ 72 w 94"/>
                  <a:gd name="T67" fmla="*/ 74 h 155"/>
                  <a:gd name="T68" fmla="*/ 80 w 94"/>
                  <a:gd name="T69" fmla="*/ 85 h 155"/>
                  <a:gd name="T70" fmla="*/ 66 w 94"/>
                  <a:gd name="T71" fmla="*/ 95 h 155"/>
                  <a:gd name="T72" fmla="*/ 68 w 94"/>
                  <a:gd name="T73" fmla="*/ 110 h 155"/>
                  <a:gd name="T74" fmla="*/ 90 w 94"/>
                  <a:gd name="T75" fmla="*/ 115 h 155"/>
                  <a:gd name="T76" fmla="*/ 68 w 94"/>
                  <a:gd name="T77" fmla="*/ 127 h 155"/>
                  <a:gd name="T78" fmla="*/ 49 w 94"/>
                  <a:gd name="T79" fmla="*/ 151 h 155"/>
                  <a:gd name="T80" fmla="*/ 30 w 94"/>
                  <a:gd name="T81" fmla="*/ 153 h 155"/>
                  <a:gd name="T82" fmla="*/ 9 w 94"/>
                  <a:gd name="T83" fmla="*/ 144 h 155"/>
                  <a:gd name="T84" fmla="*/ 9 w 94"/>
                  <a:gd name="T85" fmla="*/ 124 h 155"/>
                  <a:gd name="T86" fmla="*/ 30 w 94"/>
                  <a:gd name="T87" fmla="*/ 133 h 155"/>
                  <a:gd name="T88" fmla="*/ 41 w 94"/>
                  <a:gd name="T89" fmla="*/ 126 h 155"/>
                  <a:gd name="T90" fmla="*/ 53 w 94"/>
                  <a:gd name="T91" fmla="*/ 115 h 155"/>
                  <a:gd name="T92" fmla="*/ 41 w 94"/>
                  <a:gd name="T93" fmla="*/ 99 h 155"/>
                  <a:gd name="T94" fmla="*/ 19 w 94"/>
                  <a:gd name="T95" fmla="*/ 94 h 155"/>
                  <a:gd name="T96" fmla="*/ 6 w 94"/>
                  <a:gd name="T97" fmla="*/ 64 h 155"/>
                  <a:gd name="T98" fmla="*/ 1 w 94"/>
                  <a:gd name="T99" fmla="*/ 45 h 155"/>
                  <a:gd name="T100" fmla="*/ 17 w 94"/>
                  <a:gd name="T101" fmla="*/ 45 h 155"/>
                  <a:gd name="T102" fmla="*/ 29 w 94"/>
                  <a:gd name="T103" fmla="*/ 25 h 155"/>
                  <a:gd name="T104" fmla="*/ 42 w 94"/>
                  <a:gd name="T105" fmla="*/ 19 h 155"/>
                  <a:gd name="T106" fmla="*/ 41 w 94"/>
                  <a:gd name="T107" fmla="*/ 35 h 155"/>
                  <a:gd name="T108" fmla="*/ 56 w 94"/>
                  <a:gd name="T109" fmla="*/ 41 h 155"/>
                  <a:gd name="T110" fmla="*/ 58 w 94"/>
                  <a:gd name="T111" fmla="*/ 22 h 155"/>
                  <a:gd name="T112" fmla="*/ 71 w 94"/>
                  <a:gd name="T113" fmla="*/ 2 h 155"/>
                  <a:gd name="T114" fmla="*/ 91 w 94"/>
                  <a:gd name="T115" fmla="*/ 14 h 155"/>
                  <a:gd name="T116" fmla="*/ 89 w 94"/>
                  <a:gd name="T117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55">
                    <a:moveTo>
                      <a:pt x="93" y="38"/>
                    </a:moveTo>
                    <a:lnTo>
                      <a:pt x="94" y="38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2" y="12"/>
                    </a:lnTo>
                    <a:lnTo>
                      <a:pt x="89" y="7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0" y="7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2"/>
                    </a:lnTo>
                    <a:lnTo>
                      <a:pt x="58" y="26"/>
                    </a:lnTo>
                    <a:lnTo>
                      <a:pt x="59" y="32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6" y="39"/>
                    </a:lnTo>
                    <a:lnTo>
                      <a:pt x="42" y="35"/>
                    </a:lnTo>
                    <a:lnTo>
                      <a:pt x="42" y="31"/>
                    </a:lnTo>
                    <a:lnTo>
                      <a:pt x="42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5" y="64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75"/>
                    </a:lnTo>
                    <a:lnTo>
                      <a:pt x="11" y="82"/>
                    </a:lnTo>
                    <a:lnTo>
                      <a:pt x="13" y="90"/>
                    </a:lnTo>
                    <a:lnTo>
                      <a:pt x="17" y="94"/>
                    </a:lnTo>
                    <a:lnTo>
                      <a:pt x="18" y="95"/>
                    </a:lnTo>
                    <a:lnTo>
                      <a:pt x="19" y="96"/>
                    </a:lnTo>
                    <a:lnTo>
                      <a:pt x="19" y="96"/>
                    </a:lnTo>
                    <a:lnTo>
                      <a:pt x="32" y="96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49" y="114"/>
                    </a:lnTo>
                    <a:lnTo>
                      <a:pt x="52" y="115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0" y="125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5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2" y="128"/>
                    </a:lnTo>
                    <a:lnTo>
                      <a:pt x="17" y="125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4" y="132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5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4" y="153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4" y="155"/>
                    </a:lnTo>
                    <a:lnTo>
                      <a:pt x="37" y="153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4" y="151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2" y="144"/>
                    </a:lnTo>
                    <a:lnTo>
                      <a:pt x="65" y="139"/>
                    </a:lnTo>
                    <a:lnTo>
                      <a:pt x="67" y="132"/>
                    </a:lnTo>
                    <a:lnTo>
                      <a:pt x="69" y="127"/>
                    </a:lnTo>
                    <a:lnTo>
                      <a:pt x="68" y="127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7" y="119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1" y="116"/>
                    </a:lnTo>
                    <a:lnTo>
                      <a:pt x="74" y="116"/>
                    </a:lnTo>
                    <a:lnTo>
                      <a:pt x="72" y="114"/>
                    </a:lnTo>
                    <a:lnTo>
                      <a:pt x="69" y="110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66" y="97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8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73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4" y="62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81" y="54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3" y="48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9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3" y="60"/>
                    </a:lnTo>
                    <a:lnTo>
                      <a:pt x="71" y="65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80" y="76"/>
                    </a:lnTo>
                    <a:lnTo>
                      <a:pt x="81" y="77"/>
                    </a:lnTo>
                    <a:lnTo>
                      <a:pt x="83" y="79"/>
                    </a:lnTo>
                    <a:lnTo>
                      <a:pt x="83" y="82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78" y="88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5" y="97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6"/>
                    </a:lnTo>
                    <a:lnTo>
                      <a:pt x="68" y="110"/>
                    </a:lnTo>
                    <a:lnTo>
                      <a:pt x="71" y="115"/>
                    </a:lnTo>
                    <a:lnTo>
                      <a:pt x="73" y="116"/>
                    </a:lnTo>
                    <a:lnTo>
                      <a:pt x="73" y="118"/>
                    </a:lnTo>
                    <a:lnTo>
                      <a:pt x="81" y="118"/>
                    </a:lnTo>
                    <a:lnTo>
                      <a:pt x="86" y="115"/>
                    </a:lnTo>
                    <a:lnTo>
                      <a:pt x="90" y="115"/>
                    </a:lnTo>
                    <a:lnTo>
                      <a:pt x="90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4" y="122"/>
                    </a:lnTo>
                    <a:lnTo>
                      <a:pt x="68" y="127"/>
                    </a:lnTo>
                    <a:lnTo>
                      <a:pt x="68" y="127"/>
                    </a:lnTo>
                    <a:lnTo>
                      <a:pt x="66" y="132"/>
                    </a:lnTo>
                    <a:lnTo>
                      <a:pt x="65" y="138"/>
                    </a:lnTo>
                    <a:lnTo>
                      <a:pt x="61" y="143"/>
                    </a:lnTo>
                    <a:lnTo>
                      <a:pt x="58" y="147"/>
                    </a:lnTo>
                    <a:lnTo>
                      <a:pt x="54" y="150"/>
                    </a:lnTo>
                    <a:lnTo>
                      <a:pt x="49" y="151"/>
                    </a:lnTo>
                    <a:lnTo>
                      <a:pt x="41" y="151"/>
                    </a:lnTo>
                    <a:lnTo>
                      <a:pt x="37" y="152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6" y="140"/>
                    </a:lnTo>
                    <a:lnTo>
                      <a:pt x="6" y="137"/>
                    </a:lnTo>
                    <a:lnTo>
                      <a:pt x="5" y="132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6" y="122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7" y="109"/>
                    </a:lnTo>
                    <a:lnTo>
                      <a:pt x="43" y="106"/>
                    </a:lnTo>
                    <a:lnTo>
                      <a:pt x="42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0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2" y="95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7" y="93"/>
                    </a:lnTo>
                    <a:lnTo>
                      <a:pt x="15" y="89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3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37"/>
                    </a:lnTo>
                    <a:lnTo>
                      <a:pt x="28" y="29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8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2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335"/>
              <p:cNvSpPr>
                <a:spLocks/>
              </p:cNvSpPr>
              <p:nvPr/>
            </p:nvSpPr>
            <p:spPr bwMode="auto">
              <a:xfrm>
                <a:off x="5545138" y="3189288"/>
                <a:ext cx="93663" cy="93663"/>
              </a:xfrm>
              <a:custGeom>
                <a:avLst/>
                <a:gdLst>
                  <a:gd name="T0" fmla="*/ 44 w 59"/>
                  <a:gd name="T1" fmla="*/ 59 h 59"/>
                  <a:gd name="T2" fmla="*/ 37 w 59"/>
                  <a:gd name="T3" fmla="*/ 59 h 59"/>
                  <a:gd name="T4" fmla="*/ 30 w 59"/>
                  <a:gd name="T5" fmla="*/ 57 h 59"/>
                  <a:gd name="T6" fmla="*/ 25 w 59"/>
                  <a:gd name="T7" fmla="*/ 56 h 59"/>
                  <a:gd name="T8" fmla="*/ 23 w 59"/>
                  <a:gd name="T9" fmla="*/ 54 h 59"/>
                  <a:gd name="T10" fmla="*/ 18 w 59"/>
                  <a:gd name="T11" fmla="*/ 48 h 59"/>
                  <a:gd name="T12" fmla="*/ 16 w 59"/>
                  <a:gd name="T13" fmla="*/ 46 h 59"/>
                  <a:gd name="T14" fmla="*/ 16 w 59"/>
                  <a:gd name="T15" fmla="*/ 47 h 59"/>
                  <a:gd name="T16" fmla="*/ 14 w 59"/>
                  <a:gd name="T17" fmla="*/ 47 h 59"/>
                  <a:gd name="T18" fmla="*/ 13 w 59"/>
                  <a:gd name="T19" fmla="*/ 54 h 59"/>
                  <a:gd name="T20" fmla="*/ 13 w 59"/>
                  <a:gd name="T21" fmla="*/ 55 h 59"/>
                  <a:gd name="T22" fmla="*/ 12 w 59"/>
                  <a:gd name="T23" fmla="*/ 55 h 59"/>
                  <a:gd name="T24" fmla="*/ 11 w 59"/>
                  <a:gd name="T25" fmla="*/ 54 h 59"/>
                  <a:gd name="T26" fmla="*/ 10 w 59"/>
                  <a:gd name="T27" fmla="*/ 51 h 59"/>
                  <a:gd name="T28" fmla="*/ 10 w 59"/>
                  <a:gd name="T29" fmla="*/ 51 h 59"/>
                  <a:gd name="T30" fmla="*/ 5 w 59"/>
                  <a:gd name="T31" fmla="*/ 41 h 59"/>
                  <a:gd name="T32" fmla="*/ 1 w 59"/>
                  <a:gd name="T33" fmla="*/ 36 h 59"/>
                  <a:gd name="T34" fmla="*/ 1 w 59"/>
                  <a:gd name="T35" fmla="*/ 32 h 59"/>
                  <a:gd name="T36" fmla="*/ 0 w 59"/>
                  <a:gd name="T37" fmla="*/ 22 h 59"/>
                  <a:gd name="T38" fmla="*/ 1 w 59"/>
                  <a:gd name="T39" fmla="*/ 19 h 59"/>
                  <a:gd name="T40" fmla="*/ 6 w 59"/>
                  <a:gd name="T41" fmla="*/ 13 h 59"/>
                  <a:gd name="T42" fmla="*/ 6 w 59"/>
                  <a:gd name="T43" fmla="*/ 13 h 59"/>
                  <a:gd name="T44" fmla="*/ 14 w 59"/>
                  <a:gd name="T45" fmla="*/ 7 h 59"/>
                  <a:gd name="T46" fmla="*/ 20 w 59"/>
                  <a:gd name="T47" fmla="*/ 3 h 59"/>
                  <a:gd name="T48" fmla="*/ 24 w 59"/>
                  <a:gd name="T49" fmla="*/ 3 h 59"/>
                  <a:gd name="T50" fmla="*/ 28 w 59"/>
                  <a:gd name="T51" fmla="*/ 1 h 59"/>
                  <a:gd name="T52" fmla="*/ 37 w 59"/>
                  <a:gd name="T53" fmla="*/ 4 h 59"/>
                  <a:gd name="T54" fmla="*/ 39 w 59"/>
                  <a:gd name="T55" fmla="*/ 4 h 59"/>
                  <a:gd name="T56" fmla="*/ 41 w 59"/>
                  <a:gd name="T57" fmla="*/ 3 h 59"/>
                  <a:gd name="T58" fmla="*/ 43 w 59"/>
                  <a:gd name="T59" fmla="*/ 1 h 59"/>
                  <a:gd name="T60" fmla="*/ 47 w 59"/>
                  <a:gd name="T61" fmla="*/ 0 h 59"/>
                  <a:gd name="T62" fmla="*/ 49 w 59"/>
                  <a:gd name="T63" fmla="*/ 1 h 59"/>
                  <a:gd name="T64" fmla="*/ 50 w 59"/>
                  <a:gd name="T65" fmla="*/ 4 h 59"/>
                  <a:gd name="T66" fmla="*/ 50 w 59"/>
                  <a:gd name="T67" fmla="*/ 11 h 59"/>
                  <a:gd name="T68" fmla="*/ 49 w 59"/>
                  <a:gd name="T69" fmla="*/ 15 h 59"/>
                  <a:gd name="T70" fmla="*/ 49 w 59"/>
                  <a:gd name="T71" fmla="*/ 19 h 59"/>
                  <a:gd name="T72" fmla="*/ 53 w 59"/>
                  <a:gd name="T73" fmla="*/ 23 h 59"/>
                  <a:gd name="T74" fmla="*/ 53 w 59"/>
                  <a:gd name="T75" fmla="*/ 23 h 59"/>
                  <a:gd name="T76" fmla="*/ 57 w 59"/>
                  <a:gd name="T77" fmla="*/ 30 h 59"/>
                  <a:gd name="T78" fmla="*/ 59 w 59"/>
                  <a:gd name="T79" fmla="*/ 34 h 59"/>
                  <a:gd name="T80" fmla="*/ 59 w 59"/>
                  <a:gd name="T81" fmla="*/ 36 h 59"/>
                  <a:gd name="T82" fmla="*/ 56 w 59"/>
                  <a:gd name="T83" fmla="*/ 42 h 59"/>
                  <a:gd name="T84" fmla="*/ 54 w 59"/>
                  <a:gd name="T85" fmla="*/ 50 h 59"/>
                  <a:gd name="T86" fmla="*/ 49 w 59"/>
                  <a:gd name="T87" fmla="*/ 56 h 59"/>
                  <a:gd name="T88" fmla="*/ 48 w 59"/>
                  <a:gd name="T89" fmla="*/ 59 h 59"/>
                  <a:gd name="T90" fmla="*/ 44 w 59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9">
                    <a:moveTo>
                      <a:pt x="44" y="59"/>
                    </a:moveTo>
                    <a:lnTo>
                      <a:pt x="37" y="59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11"/>
                    </a:lnTo>
                    <a:lnTo>
                      <a:pt x="49" y="15"/>
                    </a:lnTo>
                    <a:lnTo>
                      <a:pt x="49" y="1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7" y="30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6" y="42"/>
                    </a:lnTo>
                    <a:lnTo>
                      <a:pt x="54" y="50"/>
                    </a:lnTo>
                    <a:lnTo>
                      <a:pt x="49" y="56"/>
                    </a:lnTo>
                    <a:lnTo>
                      <a:pt x="48" y="59"/>
                    </a:lnTo>
                    <a:lnTo>
                      <a:pt x="4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337"/>
              <p:cNvSpPr>
                <a:spLocks/>
              </p:cNvSpPr>
              <p:nvPr/>
            </p:nvSpPr>
            <p:spPr bwMode="auto">
              <a:xfrm>
                <a:off x="5624513" y="3276600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12 w 16"/>
                  <a:gd name="T3" fmla="*/ 4 h 35"/>
                  <a:gd name="T4" fmla="*/ 12 w 16"/>
                  <a:gd name="T5" fmla="*/ 4 h 35"/>
                  <a:gd name="T6" fmla="*/ 5 w 16"/>
                  <a:gd name="T7" fmla="*/ 18 h 35"/>
                  <a:gd name="T8" fmla="*/ 1 w 16"/>
                  <a:gd name="T9" fmla="*/ 26 h 35"/>
                  <a:gd name="T10" fmla="*/ 0 w 16"/>
                  <a:gd name="T11" fmla="*/ 35 h 35"/>
                  <a:gd name="T12" fmla="*/ 0 w 16"/>
                  <a:gd name="T13" fmla="*/ 35 h 35"/>
                  <a:gd name="T14" fmla="*/ 3 w 16"/>
                  <a:gd name="T15" fmla="*/ 35 h 35"/>
                  <a:gd name="T16" fmla="*/ 4 w 16"/>
                  <a:gd name="T17" fmla="*/ 35 h 35"/>
                  <a:gd name="T18" fmla="*/ 7 w 16"/>
                  <a:gd name="T19" fmla="*/ 31 h 35"/>
                  <a:gd name="T20" fmla="*/ 11 w 16"/>
                  <a:gd name="T21" fmla="*/ 27 h 35"/>
                  <a:gd name="T22" fmla="*/ 12 w 16"/>
                  <a:gd name="T23" fmla="*/ 22 h 35"/>
                  <a:gd name="T24" fmla="*/ 13 w 16"/>
                  <a:gd name="T25" fmla="*/ 16 h 35"/>
                  <a:gd name="T26" fmla="*/ 16 w 16"/>
                  <a:gd name="T27" fmla="*/ 6 h 35"/>
                  <a:gd name="T28" fmla="*/ 16 w 16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3" y="1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339"/>
              <p:cNvSpPr>
                <a:spLocks/>
              </p:cNvSpPr>
              <p:nvPr/>
            </p:nvSpPr>
            <p:spPr bwMode="auto">
              <a:xfrm>
                <a:off x="5537200" y="3282950"/>
                <a:ext cx="26988" cy="33338"/>
              </a:xfrm>
              <a:custGeom>
                <a:avLst/>
                <a:gdLst>
                  <a:gd name="T0" fmla="*/ 13 w 17"/>
                  <a:gd name="T1" fmla="*/ 20 h 21"/>
                  <a:gd name="T2" fmla="*/ 5 w 17"/>
                  <a:gd name="T3" fmla="*/ 12 h 21"/>
                  <a:gd name="T4" fmla="*/ 0 w 17"/>
                  <a:gd name="T5" fmla="*/ 6 h 21"/>
                  <a:gd name="T6" fmla="*/ 0 w 17"/>
                  <a:gd name="T7" fmla="*/ 3 h 21"/>
                  <a:gd name="T8" fmla="*/ 0 w 17"/>
                  <a:gd name="T9" fmla="*/ 2 h 21"/>
                  <a:gd name="T10" fmla="*/ 2 w 17"/>
                  <a:gd name="T11" fmla="*/ 1 h 21"/>
                  <a:gd name="T12" fmla="*/ 5 w 17"/>
                  <a:gd name="T13" fmla="*/ 0 h 21"/>
                  <a:gd name="T14" fmla="*/ 8 w 17"/>
                  <a:gd name="T15" fmla="*/ 0 h 21"/>
                  <a:gd name="T16" fmla="*/ 12 w 17"/>
                  <a:gd name="T17" fmla="*/ 1 h 21"/>
                  <a:gd name="T18" fmla="*/ 12 w 17"/>
                  <a:gd name="T19" fmla="*/ 2 h 21"/>
                  <a:gd name="T20" fmla="*/ 15 w 17"/>
                  <a:gd name="T21" fmla="*/ 6 h 21"/>
                  <a:gd name="T22" fmla="*/ 17 w 17"/>
                  <a:gd name="T23" fmla="*/ 13 h 21"/>
                  <a:gd name="T24" fmla="*/ 17 w 17"/>
                  <a:gd name="T25" fmla="*/ 20 h 21"/>
                  <a:gd name="T26" fmla="*/ 16 w 17"/>
                  <a:gd name="T27" fmla="*/ 21 h 21"/>
                  <a:gd name="T28" fmla="*/ 13 w 17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1">
                    <a:moveTo>
                      <a:pt x="13" y="20"/>
                    </a:moveTo>
                    <a:lnTo>
                      <a:pt x="5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6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41"/>
              <p:cNvSpPr>
                <a:spLocks/>
              </p:cNvSpPr>
              <p:nvPr/>
            </p:nvSpPr>
            <p:spPr bwMode="auto">
              <a:xfrm>
                <a:off x="5399088" y="2843213"/>
                <a:ext cx="217488" cy="179388"/>
              </a:xfrm>
              <a:custGeom>
                <a:avLst/>
                <a:gdLst>
                  <a:gd name="T0" fmla="*/ 11 w 137"/>
                  <a:gd name="T1" fmla="*/ 110 h 113"/>
                  <a:gd name="T2" fmla="*/ 2 w 137"/>
                  <a:gd name="T3" fmla="*/ 106 h 113"/>
                  <a:gd name="T4" fmla="*/ 0 w 137"/>
                  <a:gd name="T5" fmla="*/ 101 h 113"/>
                  <a:gd name="T6" fmla="*/ 7 w 137"/>
                  <a:gd name="T7" fmla="*/ 87 h 113"/>
                  <a:gd name="T8" fmla="*/ 18 w 137"/>
                  <a:gd name="T9" fmla="*/ 70 h 113"/>
                  <a:gd name="T10" fmla="*/ 29 w 137"/>
                  <a:gd name="T11" fmla="*/ 64 h 113"/>
                  <a:gd name="T12" fmla="*/ 48 w 137"/>
                  <a:gd name="T13" fmla="*/ 63 h 113"/>
                  <a:gd name="T14" fmla="*/ 68 w 137"/>
                  <a:gd name="T15" fmla="*/ 60 h 113"/>
                  <a:gd name="T16" fmla="*/ 75 w 137"/>
                  <a:gd name="T17" fmla="*/ 55 h 113"/>
                  <a:gd name="T18" fmla="*/ 85 w 137"/>
                  <a:gd name="T19" fmla="*/ 43 h 113"/>
                  <a:gd name="T20" fmla="*/ 93 w 137"/>
                  <a:gd name="T21" fmla="*/ 26 h 113"/>
                  <a:gd name="T22" fmla="*/ 102 w 137"/>
                  <a:gd name="T23" fmla="*/ 18 h 113"/>
                  <a:gd name="T24" fmla="*/ 112 w 137"/>
                  <a:gd name="T25" fmla="*/ 14 h 113"/>
                  <a:gd name="T26" fmla="*/ 129 w 137"/>
                  <a:gd name="T27" fmla="*/ 5 h 113"/>
                  <a:gd name="T28" fmla="*/ 137 w 137"/>
                  <a:gd name="T29" fmla="*/ 0 h 113"/>
                  <a:gd name="T30" fmla="*/ 135 w 137"/>
                  <a:gd name="T31" fmla="*/ 6 h 113"/>
                  <a:gd name="T32" fmla="*/ 130 w 137"/>
                  <a:gd name="T33" fmla="*/ 10 h 113"/>
                  <a:gd name="T34" fmla="*/ 127 w 137"/>
                  <a:gd name="T35" fmla="*/ 13 h 113"/>
                  <a:gd name="T36" fmla="*/ 128 w 137"/>
                  <a:gd name="T37" fmla="*/ 20 h 113"/>
                  <a:gd name="T38" fmla="*/ 135 w 137"/>
                  <a:gd name="T39" fmla="*/ 49 h 113"/>
                  <a:gd name="T40" fmla="*/ 134 w 137"/>
                  <a:gd name="T41" fmla="*/ 55 h 113"/>
                  <a:gd name="T42" fmla="*/ 129 w 137"/>
                  <a:gd name="T43" fmla="*/ 68 h 113"/>
                  <a:gd name="T44" fmla="*/ 126 w 137"/>
                  <a:gd name="T45" fmla="*/ 75 h 113"/>
                  <a:gd name="T46" fmla="*/ 121 w 137"/>
                  <a:gd name="T47" fmla="*/ 75 h 113"/>
                  <a:gd name="T48" fmla="*/ 109 w 137"/>
                  <a:gd name="T49" fmla="*/ 70 h 113"/>
                  <a:gd name="T50" fmla="*/ 93 w 137"/>
                  <a:gd name="T51" fmla="*/ 68 h 113"/>
                  <a:gd name="T52" fmla="*/ 71 w 137"/>
                  <a:gd name="T53" fmla="*/ 73 h 113"/>
                  <a:gd name="T54" fmla="*/ 47 w 137"/>
                  <a:gd name="T55" fmla="*/ 75 h 113"/>
                  <a:gd name="T56" fmla="*/ 36 w 137"/>
                  <a:gd name="T57" fmla="*/ 79 h 113"/>
                  <a:gd name="T58" fmla="*/ 30 w 137"/>
                  <a:gd name="T59" fmla="*/ 86 h 113"/>
                  <a:gd name="T60" fmla="*/ 23 w 137"/>
                  <a:gd name="T61" fmla="*/ 98 h 113"/>
                  <a:gd name="T62" fmla="*/ 22 w 137"/>
                  <a:gd name="T63" fmla="*/ 106 h 113"/>
                  <a:gd name="T64" fmla="*/ 21 w 137"/>
                  <a:gd name="T65" fmla="*/ 113 h 113"/>
                  <a:gd name="T66" fmla="*/ 17 w 137"/>
                  <a:gd name="T6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13">
                    <a:moveTo>
                      <a:pt x="17" y="112"/>
                    </a:moveTo>
                    <a:lnTo>
                      <a:pt x="11" y="110"/>
                    </a:lnTo>
                    <a:lnTo>
                      <a:pt x="5" y="109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7" y="87"/>
                    </a:lnTo>
                    <a:lnTo>
                      <a:pt x="13" y="79"/>
                    </a:lnTo>
                    <a:lnTo>
                      <a:pt x="18" y="70"/>
                    </a:lnTo>
                    <a:lnTo>
                      <a:pt x="23" y="67"/>
                    </a:lnTo>
                    <a:lnTo>
                      <a:pt x="29" y="64"/>
                    </a:lnTo>
                    <a:lnTo>
                      <a:pt x="35" y="63"/>
                    </a:lnTo>
                    <a:lnTo>
                      <a:pt x="48" y="63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72" y="58"/>
                    </a:lnTo>
                    <a:lnTo>
                      <a:pt x="75" y="55"/>
                    </a:lnTo>
                    <a:lnTo>
                      <a:pt x="79" y="53"/>
                    </a:lnTo>
                    <a:lnTo>
                      <a:pt x="85" y="43"/>
                    </a:lnTo>
                    <a:lnTo>
                      <a:pt x="91" y="32"/>
                    </a:lnTo>
                    <a:lnTo>
                      <a:pt x="93" y="26"/>
                    </a:lnTo>
                    <a:lnTo>
                      <a:pt x="98" y="20"/>
                    </a:lnTo>
                    <a:lnTo>
                      <a:pt x="102" y="18"/>
                    </a:lnTo>
                    <a:lnTo>
                      <a:pt x="105" y="17"/>
                    </a:lnTo>
                    <a:lnTo>
                      <a:pt x="112" y="14"/>
                    </a:lnTo>
                    <a:lnTo>
                      <a:pt x="118" y="12"/>
                    </a:lnTo>
                    <a:lnTo>
                      <a:pt x="129" y="5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5" y="6"/>
                    </a:lnTo>
                    <a:lnTo>
                      <a:pt x="133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4"/>
                    </a:lnTo>
                    <a:lnTo>
                      <a:pt x="128" y="20"/>
                    </a:lnTo>
                    <a:lnTo>
                      <a:pt x="134" y="41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4" y="55"/>
                    </a:lnTo>
                    <a:lnTo>
                      <a:pt x="131" y="61"/>
                    </a:lnTo>
                    <a:lnTo>
                      <a:pt x="129" y="68"/>
                    </a:lnTo>
                    <a:lnTo>
                      <a:pt x="127" y="73"/>
                    </a:lnTo>
                    <a:lnTo>
                      <a:pt x="126" y="75"/>
                    </a:lnTo>
                    <a:lnTo>
                      <a:pt x="123" y="76"/>
                    </a:lnTo>
                    <a:lnTo>
                      <a:pt x="121" y="75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8"/>
                    </a:lnTo>
                    <a:lnTo>
                      <a:pt x="93" y="68"/>
                    </a:lnTo>
                    <a:lnTo>
                      <a:pt x="86" y="69"/>
                    </a:lnTo>
                    <a:lnTo>
                      <a:pt x="71" y="73"/>
                    </a:lnTo>
                    <a:lnTo>
                      <a:pt x="64" y="75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0" y="86"/>
                    </a:lnTo>
                    <a:lnTo>
                      <a:pt x="25" y="94"/>
                    </a:lnTo>
                    <a:lnTo>
                      <a:pt x="23" y="98"/>
                    </a:lnTo>
                    <a:lnTo>
                      <a:pt x="22" y="101"/>
                    </a:lnTo>
                    <a:lnTo>
                      <a:pt x="22" y="106"/>
                    </a:lnTo>
                    <a:lnTo>
                      <a:pt x="22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7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3043238" y="5114925"/>
                <a:ext cx="523875" cy="838200"/>
              </a:xfrm>
              <a:custGeom>
                <a:avLst/>
                <a:gdLst>
                  <a:gd name="T0" fmla="*/ 149 w 330"/>
                  <a:gd name="T1" fmla="*/ 457 h 528"/>
                  <a:gd name="T2" fmla="*/ 172 w 330"/>
                  <a:gd name="T3" fmla="*/ 437 h 528"/>
                  <a:gd name="T4" fmla="*/ 192 w 330"/>
                  <a:gd name="T5" fmla="*/ 425 h 528"/>
                  <a:gd name="T6" fmla="*/ 179 w 330"/>
                  <a:gd name="T7" fmla="*/ 415 h 528"/>
                  <a:gd name="T8" fmla="*/ 173 w 330"/>
                  <a:gd name="T9" fmla="*/ 382 h 528"/>
                  <a:gd name="T10" fmla="*/ 185 w 330"/>
                  <a:gd name="T11" fmla="*/ 362 h 528"/>
                  <a:gd name="T12" fmla="*/ 207 w 330"/>
                  <a:gd name="T13" fmla="*/ 348 h 528"/>
                  <a:gd name="T14" fmla="*/ 207 w 330"/>
                  <a:gd name="T15" fmla="*/ 330 h 528"/>
                  <a:gd name="T16" fmla="*/ 193 w 330"/>
                  <a:gd name="T17" fmla="*/ 305 h 528"/>
                  <a:gd name="T18" fmla="*/ 188 w 330"/>
                  <a:gd name="T19" fmla="*/ 275 h 528"/>
                  <a:gd name="T20" fmla="*/ 189 w 330"/>
                  <a:gd name="T21" fmla="*/ 264 h 528"/>
                  <a:gd name="T22" fmla="*/ 212 w 330"/>
                  <a:gd name="T23" fmla="*/ 270 h 528"/>
                  <a:gd name="T24" fmla="*/ 229 w 330"/>
                  <a:gd name="T25" fmla="*/ 261 h 528"/>
                  <a:gd name="T26" fmla="*/ 242 w 330"/>
                  <a:gd name="T27" fmla="*/ 242 h 528"/>
                  <a:gd name="T28" fmla="*/ 237 w 330"/>
                  <a:gd name="T29" fmla="*/ 218 h 528"/>
                  <a:gd name="T30" fmla="*/ 253 w 330"/>
                  <a:gd name="T31" fmla="*/ 211 h 528"/>
                  <a:gd name="T32" fmla="*/ 255 w 330"/>
                  <a:gd name="T33" fmla="*/ 199 h 528"/>
                  <a:gd name="T34" fmla="*/ 263 w 330"/>
                  <a:gd name="T35" fmla="*/ 173 h 528"/>
                  <a:gd name="T36" fmla="*/ 265 w 330"/>
                  <a:gd name="T37" fmla="*/ 138 h 528"/>
                  <a:gd name="T38" fmla="*/ 281 w 330"/>
                  <a:gd name="T39" fmla="*/ 131 h 528"/>
                  <a:gd name="T40" fmla="*/ 319 w 330"/>
                  <a:gd name="T41" fmla="*/ 108 h 528"/>
                  <a:gd name="T42" fmla="*/ 330 w 330"/>
                  <a:gd name="T43" fmla="*/ 94 h 528"/>
                  <a:gd name="T44" fmla="*/ 318 w 330"/>
                  <a:gd name="T45" fmla="*/ 82 h 528"/>
                  <a:gd name="T46" fmla="*/ 308 w 330"/>
                  <a:gd name="T47" fmla="*/ 70 h 528"/>
                  <a:gd name="T48" fmla="*/ 312 w 330"/>
                  <a:gd name="T49" fmla="*/ 54 h 528"/>
                  <a:gd name="T50" fmla="*/ 290 w 330"/>
                  <a:gd name="T51" fmla="*/ 45 h 528"/>
                  <a:gd name="T52" fmla="*/ 267 w 330"/>
                  <a:gd name="T53" fmla="*/ 34 h 528"/>
                  <a:gd name="T54" fmla="*/ 256 w 330"/>
                  <a:gd name="T55" fmla="*/ 46 h 528"/>
                  <a:gd name="T56" fmla="*/ 223 w 330"/>
                  <a:gd name="T57" fmla="*/ 35 h 528"/>
                  <a:gd name="T58" fmla="*/ 201 w 330"/>
                  <a:gd name="T59" fmla="*/ 31 h 528"/>
                  <a:gd name="T60" fmla="*/ 189 w 330"/>
                  <a:gd name="T61" fmla="*/ 31 h 528"/>
                  <a:gd name="T62" fmla="*/ 198 w 330"/>
                  <a:gd name="T63" fmla="*/ 16 h 528"/>
                  <a:gd name="T64" fmla="*/ 192 w 330"/>
                  <a:gd name="T65" fmla="*/ 0 h 528"/>
                  <a:gd name="T66" fmla="*/ 156 w 330"/>
                  <a:gd name="T67" fmla="*/ 2 h 528"/>
                  <a:gd name="T68" fmla="*/ 132 w 330"/>
                  <a:gd name="T69" fmla="*/ 35 h 528"/>
                  <a:gd name="T70" fmla="*/ 131 w 330"/>
                  <a:gd name="T71" fmla="*/ 107 h 528"/>
                  <a:gd name="T72" fmla="*/ 94 w 330"/>
                  <a:gd name="T73" fmla="*/ 176 h 528"/>
                  <a:gd name="T74" fmla="*/ 89 w 330"/>
                  <a:gd name="T75" fmla="*/ 193 h 528"/>
                  <a:gd name="T76" fmla="*/ 37 w 330"/>
                  <a:gd name="T77" fmla="*/ 258 h 528"/>
                  <a:gd name="T78" fmla="*/ 25 w 330"/>
                  <a:gd name="T79" fmla="*/ 273 h 528"/>
                  <a:gd name="T80" fmla="*/ 5 w 330"/>
                  <a:gd name="T81" fmla="*/ 310 h 528"/>
                  <a:gd name="T82" fmla="*/ 3 w 330"/>
                  <a:gd name="T83" fmla="*/ 323 h 528"/>
                  <a:gd name="T84" fmla="*/ 34 w 330"/>
                  <a:gd name="T85" fmla="*/ 322 h 528"/>
                  <a:gd name="T86" fmla="*/ 49 w 330"/>
                  <a:gd name="T87" fmla="*/ 319 h 528"/>
                  <a:gd name="T88" fmla="*/ 37 w 330"/>
                  <a:gd name="T89" fmla="*/ 331 h 528"/>
                  <a:gd name="T90" fmla="*/ 20 w 330"/>
                  <a:gd name="T91" fmla="*/ 350 h 528"/>
                  <a:gd name="T92" fmla="*/ 29 w 330"/>
                  <a:gd name="T93" fmla="*/ 357 h 528"/>
                  <a:gd name="T94" fmla="*/ 50 w 330"/>
                  <a:gd name="T95" fmla="*/ 356 h 528"/>
                  <a:gd name="T96" fmla="*/ 60 w 330"/>
                  <a:gd name="T97" fmla="*/ 357 h 528"/>
                  <a:gd name="T98" fmla="*/ 55 w 330"/>
                  <a:gd name="T99" fmla="*/ 368 h 528"/>
                  <a:gd name="T100" fmla="*/ 43 w 330"/>
                  <a:gd name="T101" fmla="*/ 391 h 528"/>
                  <a:gd name="T102" fmla="*/ 36 w 330"/>
                  <a:gd name="T103" fmla="*/ 418 h 528"/>
                  <a:gd name="T104" fmla="*/ 29 w 330"/>
                  <a:gd name="T105" fmla="*/ 438 h 528"/>
                  <a:gd name="T106" fmla="*/ 14 w 330"/>
                  <a:gd name="T107" fmla="*/ 478 h 528"/>
                  <a:gd name="T108" fmla="*/ 1 w 330"/>
                  <a:gd name="T109" fmla="*/ 500 h 528"/>
                  <a:gd name="T110" fmla="*/ 29 w 330"/>
                  <a:gd name="T111" fmla="*/ 499 h 528"/>
                  <a:gd name="T112" fmla="*/ 57 w 330"/>
                  <a:gd name="T113" fmla="*/ 513 h 528"/>
                  <a:gd name="T114" fmla="*/ 94 w 330"/>
                  <a:gd name="T115" fmla="*/ 527 h 528"/>
                  <a:gd name="T116" fmla="*/ 123 w 330"/>
                  <a:gd name="T117" fmla="*/ 51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0" h="528">
                    <a:moveTo>
                      <a:pt x="131" y="477"/>
                    </a:moveTo>
                    <a:lnTo>
                      <a:pt x="132" y="475"/>
                    </a:lnTo>
                    <a:lnTo>
                      <a:pt x="133" y="473"/>
                    </a:lnTo>
                    <a:lnTo>
                      <a:pt x="137" y="467"/>
                    </a:lnTo>
                    <a:lnTo>
                      <a:pt x="149" y="457"/>
                    </a:lnTo>
                    <a:lnTo>
                      <a:pt x="155" y="451"/>
                    </a:lnTo>
                    <a:lnTo>
                      <a:pt x="158" y="447"/>
                    </a:lnTo>
                    <a:lnTo>
                      <a:pt x="161" y="443"/>
                    </a:lnTo>
                    <a:lnTo>
                      <a:pt x="167" y="440"/>
                    </a:lnTo>
                    <a:lnTo>
                      <a:pt x="172" y="437"/>
                    </a:lnTo>
                    <a:lnTo>
                      <a:pt x="178" y="435"/>
                    </a:lnTo>
                    <a:lnTo>
                      <a:pt x="187" y="431"/>
                    </a:lnTo>
                    <a:lnTo>
                      <a:pt x="191" y="429"/>
                    </a:lnTo>
                    <a:lnTo>
                      <a:pt x="192" y="426"/>
                    </a:lnTo>
                    <a:lnTo>
                      <a:pt x="192" y="425"/>
                    </a:lnTo>
                    <a:lnTo>
                      <a:pt x="191" y="424"/>
                    </a:lnTo>
                    <a:lnTo>
                      <a:pt x="187" y="423"/>
                    </a:lnTo>
                    <a:lnTo>
                      <a:pt x="184" y="422"/>
                    </a:lnTo>
                    <a:lnTo>
                      <a:pt x="180" y="418"/>
                    </a:lnTo>
                    <a:lnTo>
                      <a:pt x="179" y="415"/>
                    </a:lnTo>
                    <a:lnTo>
                      <a:pt x="178" y="410"/>
                    </a:lnTo>
                    <a:lnTo>
                      <a:pt x="173" y="394"/>
                    </a:lnTo>
                    <a:lnTo>
                      <a:pt x="173" y="387"/>
                    </a:lnTo>
                    <a:lnTo>
                      <a:pt x="173" y="385"/>
                    </a:lnTo>
                    <a:lnTo>
                      <a:pt x="173" y="382"/>
                    </a:lnTo>
                    <a:lnTo>
                      <a:pt x="179" y="375"/>
                    </a:lnTo>
                    <a:lnTo>
                      <a:pt x="180" y="373"/>
                    </a:lnTo>
                    <a:lnTo>
                      <a:pt x="181" y="369"/>
                    </a:lnTo>
                    <a:lnTo>
                      <a:pt x="182" y="364"/>
                    </a:lnTo>
                    <a:lnTo>
                      <a:pt x="185" y="362"/>
                    </a:lnTo>
                    <a:lnTo>
                      <a:pt x="189" y="358"/>
                    </a:lnTo>
                    <a:lnTo>
                      <a:pt x="194" y="357"/>
                    </a:lnTo>
                    <a:lnTo>
                      <a:pt x="199" y="356"/>
                    </a:lnTo>
                    <a:lnTo>
                      <a:pt x="203" y="353"/>
                    </a:lnTo>
                    <a:lnTo>
                      <a:pt x="207" y="348"/>
                    </a:lnTo>
                    <a:lnTo>
                      <a:pt x="210" y="342"/>
                    </a:lnTo>
                    <a:lnTo>
                      <a:pt x="212" y="338"/>
                    </a:lnTo>
                    <a:lnTo>
                      <a:pt x="212" y="335"/>
                    </a:lnTo>
                    <a:lnTo>
                      <a:pt x="210" y="333"/>
                    </a:lnTo>
                    <a:lnTo>
                      <a:pt x="207" y="330"/>
                    </a:lnTo>
                    <a:lnTo>
                      <a:pt x="203" y="324"/>
                    </a:lnTo>
                    <a:lnTo>
                      <a:pt x="200" y="319"/>
                    </a:lnTo>
                    <a:lnTo>
                      <a:pt x="195" y="313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3" y="298"/>
                    </a:lnTo>
                    <a:lnTo>
                      <a:pt x="194" y="291"/>
                    </a:lnTo>
                    <a:lnTo>
                      <a:pt x="194" y="286"/>
                    </a:lnTo>
                    <a:lnTo>
                      <a:pt x="191" y="281"/>
                    </a:lnTo>
                    <a:lnTo>
                      <a:pt x="188" y="275"/>
                    </a:lnTo>
                    <a:lnTo>
                      <a:pt x="186" y="270"/>
                    </a:lnTo>
                    <a:lnTo>
                      <a:pt x="185" y="265"/>
                    </a:lnTo>
                    <a:lnTo>
                      <a:pt x="185" y="263"/>
                    </a:lnTo>
                    <a:lnTo>
                      <a:pt x="185" y="263"/>
                    </a:lnTo>
                    <a:lnTo>
                      <a:pt x="189" y="264"/>
                    </a:lnTo>
                    <a:lnTo>
                      <a:pt x="195" y="268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7" y="269"/>
                    </a:lnTo>
                    <a:lnTo>
                      <a:pt x="212" y="270"/>
                    </a:lnTo>
                    <a:lnTo>
                      <a:pt x="216" y="271"/>
                    </a:lnTo>
                    <a:lnTo>
                      <a:pt x="220" y="271"/>
                    </a:lnTo>
                    <a:lnTo>
                      <a:pt x="223" y="270"/>
                    </a:lnTo>
                    <a:lnTo>
                      <a:pt x="225" y="268"/>
                    </a:lnTo>
                    <a:lnTo>
                      <a:pt x="229" y="261"/>
                    </a:lnTo>
                    <a:lnTo>
                      <a:pt x="234" y="252"/>
                    </a:lnTo>
                    <a:lnTo>
                      <a:pt x="236" y="250"/>
                    </a:lnTo>
                    <a:lnTo>
                      <a:pt x="238" y="246"/>
                    </a:lnTo>
                    <a:lnTo>
                      <a:pt x="241" y="245"/>
                    </a:lnTo>
                    <a:lnTo>
                      <a:pt x="242" y="242"/>
                    </a:lnTo>
                    <a:lnTo>
                      <a:pt x="242" y="237"/>
                    </a:lnTo>
                    <a:lnTo>
                      <a:pt x="241" y="233"/>
                    </a:lnTo>
                    <a:lnTo>
                      <a:pt x="238" y="229"/>
                    </a:lnTo>
                    <a:lnTo>
                      <a:pt x="237" y="226"/>
                    </a:lnTo>
                    <a:lnTo>
                      <a:pt x="237" y="218"/>
                    </a:lnTo>
                    <a:lnTo>
                      <a:pt x="240" y="214"/>
                    </a:lnTo>
                    <a:lnTo>
                      <a:pt x="241" y="213"/>
                    </a:lnTo>
                    <a:lnTo>
                      <a:pt x="243" y="212"/>
                    </a:lnTo>
                    <a:lnTo>
                      <a:pt x="247" y="211"/>
                    </a:lnTo>
                    <a:lnTo>
                      <a:pt x="253" y="211"/>
                    </a:lnTo>
                    <a:lnTo>
                      <a:pt x="256" y="211"/>
                    </a:lnTo>
                    <a:lnTo>
                      <a:pt x="259" y="208"/>
                    </a:lnTo>
                    <a:lnTo>
                      <a:pt x="257" y="205"/>
                    </a:lnTo>
                    <a:lnTo>
                      <a:pt x="256" y="202"/>
                    </a:lnTo>
                    <a:lnTo>
                      <a:pt x="255" y="199"/>
                    </a:lnTo>
                    <a:lnTo>
                      <a:pt x="256" y="193"/>
                    </a:lnTo>
                    <a:lnTo>
                      <a:pt x="257" y="189"/>
                    </a:lnTo>
                    <a:lnTo>
                      <a:pt x="261" y="183"/>
                    </a:lnTo>
                    <a:lnTo>
                      <a:pt x="262" y="180"/>
                    </a:lnTo>
                    <a:lnTo>
                      <a:pt x="263" y="173"/>
                    </a:lnTo>
                    <a:lnTo>
                      <a:pt x="265" y="164"/>
                    </a:lnTo>
                    <a:lnTo>
                      <a:pt x="267" y="158"/>
                    </a:lnTo>
                    <a:lnTo>
                      <a:pt x="267" y="151"/>
                    </a:lnTo>
                    <a:lnTo>
                      <a:pt x="267" y="146"/>
                    </a:lnTo>
                    <a:lnTo>
                      <a:pt x="265" y="138"/>
                    </a:lnTo>
                    <a:lnTo>
                      <a:pt x="266" y="137"/>
                    </a:lnTo>
                    <a:lnTo>
                      <a:pt x="266" y="136"/>
                    </a:lnTo>
                    <a:lnTo>
                      <a:pt x="273" y="136"/>
                    </a:lnTo>
                    <a:lnTo>
                      <a:pt x="278" y="134"/>
                    </a:lnTo>
                    <a:lnTo>
                      <a:pt x="281" y="131"/>
                    </a:lnTo>
                    <a:lnTo>
                      <a:pt x="290" y="124"/>
                    </a:lnTo>
                    <a:lnTo>
                      <a:pt x="300" y="118"/>
                    </a:lnTo>
                    <a:lnTo>
                      <a:pt x="309" y="113"/>
                    </a:lnTo>
                    <a:lnTo>
                      <a:pt x="316" y="111"/>
                    </a:lnTo>
                    <a:lnTo>
                      <a:pt x="319" y="108"/>
                    </a:lnTo>
                    <a:lnTo>
                      <a:pt x="321" y="105"/>
                    </a:lnTo>
                    <a:lnTo>
                      <a:pt x="324" y="101"/>
                    </a:lnTo>
                    <a:lnTo>
                      <a:pt x="327" y="99"/>
                    </a:lnTo>
                    <a:lnTo>
                      <a:pt x="329" y="95"/>
                    </a:lnTo>
                    <a:lnTo>
                      <a:pt x="330" y="94"/>
                    </a:lnTo>
                    <a:lnTo>
                      <a:pt x="330" y="90"/>
                    </a:lnTo>
                    <a:lnTo>
                      <a:pt x="328" y="87"/>
                    </a:lnTo>
                    <a:lnTo>
                      <a:pt x="325" y="82"/>
                    </a:lnTo>
                    <a:lnTo>
                      <a:pt x="324" y="82"/>
                    </a:lnTo>
                    <a:lnTo>
                      <a:pt x="318" y="82"/>
                    </a:lnTo>
                    <a:lnTo>
                      <a:pt x="313" y="80"/>
                    </a:lnTo>
                    <a:lnTo>
                      <a:pt x="310" y="76"/>
                    </a:lnTo>
                    <a:lnTo>
                      <a:pt x="308" y="75"/>
                    </a:lnTo>
                    <a:lnTo>
                      <a:pt x="308" y="72"/>
                    </a:lnTo>
                    <a:lnTo>
                      <a:pt x="308" y="70"/>
                    </a:lnTo>
                    <a:lnTo>
                      <a:pt x="308" y="68"/>
                    </a:lnTo>
                    <a:lnTo>
                      <a:pt x="309" y="64"/>
                    </a:lnTo>
                    <a:lnTo>
                      <a:pt x="311" y="59"/>
                    </a:lnTo>
                    <a:lnTo>
                      <a:pt x="312" y="56"/>
                    </a:lnTo>
                    <a:lnTo>
                      <a:pt x="312" y="54"/>
                    </a:lnTo>
                    <a:lnTo>
                      <a:pt x="311" y="52"/>
                    </a:lnTo>
                    <a:lnTo>
                      <a:pt x="308" y="51"/>
                    </a:lnTo>
                    <a:lnTo>
                      <a:pt x="302" y="47"/>
                    </a:lnTo>
                    <a:lnTo>
                      <a:pt x="296" y="46"/>
                    </a:lnTo>
                    <a:lnTo>
                      <a:pt x="290" y="45"/>
                    </a:lnTo>
                    <a:lnTo>
                      <a:pt x="284" y="41"/>
                    </a:lnTo>
                    <a:lnTo>
                      <a:pt x="272" y="35"/>
                    </a:lnTo>
                    <a:lnTo>
                      <a:pt x="268" y="34"/>
                    </a:lnTo>
                    <a:lnTo>
                      <a:pt x="267" y="34"/>
                    </a:lnTo>
                    <a:lnTo>
                      <a:pt x="267" y="34"/>
                    </a:lnTo>
                    <a:lnTo>
                      <a:pt x="267" y="39"/>
                    </a:lnTo>
                    <a:lnTo>
                      <a:pt x="266" y="40"/>
                    </a:lnTo>
                    <a:lnTo>
                      <a:pt x="265" y="43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7" y="45"/>
                    </a:lnTo>
                    <a:lnTo>
                      <a:pt x="237" y="43"/>
                    </a:lnTo>
                    <a:lnTo>
                      <a:pt x="231" y="40"/>
                    </a:lnTo>
                    <a:lnTo>
                      <a:pt x="223" y="35"/>
                    </a:lnTo>
                    <a:lnTo>
                      <a:pt x="212" y="29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4" y="28"/>
                    </a:lnTo>
                    <a:lnTo>
                      <a:pt x="201" y="31"/>
                    </a:lnTo>
                    <a:lnTo>
                      <a:pt x="198" y="33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2" y="22"/>
                    </a:lnTo>
                    <a:lnTo>
                      <a:pt x="195" y="19"/>
                    </a:lnTo>
                    <a:lnTo>
                      <a:pt x="198" y="16"/>
                    </a:lnTo>
                    <a:lnTo>
                      <a:pt x="199" y="15"/>
                    </a:lnTo>
                    <a:lnTo>
                      <a:pt x="199" y="10"/>
                    </a:lnTo>
                    <a:lnTo>
                      <a:pt x="197" y="6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80" y="1"/>
                    </a:lnTo>
                    <a:lnTo>
                      <a:pt x="161" y="1"/>
                    </a:lnTo>
                    <a:lnTo>
                      <a:pt x="156" y="2"/>
                    </a:lnTo>
                    <a:lnTo>
                      <a:pt x="150" y="6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23"/>
                    </a:lnTo>
                    <a:lnTo>
                      <a:pt x="132" y="35"/>
                    </a:lnTo>
                    <a:lnTo>
                      <a:pt x="131" y="64"/>
                    </a:lnTo>
                    <a:lnTo>
                      <a:pt x="131" y="77"/>
                    </a:lnTo>
                    <a:lnTo>
                      <a:pt x="131" y="89"/>
                    </a:lnTo>
                    <a:lnTo>
                      <a:pt x="131" y="103"/>
                    </a:lnTo>
                    <a:lnTo>
                      <a:pt x="131" y="107"/>
                    </a:lnTo>
                    <a:lnTo>
                      <a:pt x="114" y="140"/>
                    </a:lnTo>
                    <a:lnTo>
                      <a:pt x="104" y="162"/>
                    </a:lnTo>
                    <a:lnTo>
                      <a:pt x="100" y="169"/>
                    </a:lnTo>
                    <a:lnTo>
                      <a:pt x="96" y="173"/>
                    </a:lnTo>
                    <a:lnTo>
                      <a:pt x="94" y="176"/>
                    </a:lnTo>
                    <a:lnTo>
                      <a:pt x="92" y="177"/>
                    </a:lnTo>
                    <a:lnTo>
                      <a:pt x="91" y="183"/>
                    </a:lnTo>
                    <a:lnTo>
                      <a:pt x="91" y="188"/>
                    </a:lnTo>
                    <a:lnTo>
                      <a:pt x="91" y="190"/>
                    </a:lnTo>
                    <a:lnTo>
                      <a:pt x="89" y="193"/>
                    </a:lnTo>
                    <a:lnTo>
                      <a:pt x="71" y="221"/>
                    </a:lnTo>
                    <a:lnTo>
                      <a:pt x="58" y="240"/>
                    </a:lnTo>
                    <a:lnTo>
                      <a:pt x="54" y="248"/>
                    </a:lnTo>
                    <a:lnTo>
                      <a:pt x="49" y="252"/>
                    </a:lnTo>
                    <a:lnTo>
                      <a:pt x="37" y="258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27" y="269"/>
                    </a:lnTo>
                    <a:lnTo>
                      <a:pt x="25" y="273"/>
                    </a:lnTo>
                    <a:lnTo>
                      <a:pt x="20" y="281"/>
                    </a:lnTo>
                    <a:lnTo>
                      <a:pt x="15" y="292"/>
                    </a:lnTo>
                    <a:lnTo>
                      <a:pt x="12" y="299"/>
                    </a:lnTo>
                    <a:lnTo>
                      <a:pt x="8" y="305"/>
                    </a:lnTo>
                    <a:lnTo>
                      <a:pt x="5" y="310"/>
                    </a:lnTo>
                    <a:lnTo>
                      <a:pt x="2" y="316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3" y="323"/>
                    </a:lnTo>
                    <a:lnTo>
                      <a:pt x="6" y="324"/>
                    </a:lnTo>
                    <a:lnTo>
                      <a:pt x="12" y="325"/>
                    </a:lnTo>
                    <a:lnTo>
                      <a:pt x="25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43" y="317"/>
                    </a:lnTo>
                    <a:lnTo>
                      <a:pt x="48" y="311"/>
                    </a:lnTo>
                    <a:lnTo>
                      <a:pt x="51" y="306"/>
                    </a:lnTo>
                    <a:lnTo>
                      <a:pt x="50" y="311"/>
                    </a:lnTo>
                    <a:lnTo>
                      <a:pt x="49" y="319"/>
                    </a:lnTo>
                    <a:lnTo>
                      <a:pt x="49" y="319"/>
                    </a:lnTo>
                    <a:lnTo>
                      <a:pt x="48" y="324"/>
                    </a:lnTo>
                    <a:lnTo>
                      <a:pt x="45" y="327"/>
                    </a:lnTo>
                    <a:lnTo>
                      <a:pt x="42" y="329"/>
                    </a:lnTo>
                    <a:lnTo>
                      <a:pt x="37" y="331"/>
                    </a:lnTo>
                    <a:lnTo>
                      <a:pt x="33" y="332"/>
                    </a:lnTo>
                    <a:lnTo>
                      <a:pt x="29" y="335"/>
                    </a:lnTo>
                    <a:lnTo>
                      <a:pt x="25" y="338"/>
                    </a:lnTo>
                    <a:lnTo>
                      <a:pt x="23" y="345"/>
                    </a:lnTo>
                    <a:lnTo>
                      <a:pt x="20" y="350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0" y="356"/>
                    </a:lnTo>
                    <a:lnTo>
                      <a:pt x="24" y="357"/>
                    </a:lnTo>
                    <a:lnTo>
                      <a:pt x="29" y="357"/>
                    </a:lnTo>
                    <a:lnTo>
                      <a:pt x="33" y="356"/>
                    </a:lnTo>
                    <a:lnTo>
                      <a:pt x="39" y="355"/>
                    </a:lnTo>
                    <a:lnTo>
                      <a:pt x="44" y="356"/>
                    </a:lnTo>
                    <a:lnTo>
                      <a:pt x="48" y="357"/>
                    </a:lnTo>
                    <a:lnTo>
                      <a:pt x="50" y="356"/>
                    </a:lnTo>
                    <a:lnTo>
                      <a:pt x="56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0" y="357"/>
                    </a:lnTo>
                    <a:lnTo>
                      <a:pt x="60" y="360"/>
                    </a:lnTo>
                    <a:lnTo>
                      <a:pt x="61" y="363"/>
                    </a:lnTo>
                    <a:lnTo>
                      <a:pt x="62" y="366"/>
                    </a:lnTo>
                    <a:lnTo>
                      <a:pt x="62" y="367"/>
                    </a:lnTo>
                    <a:lnTo>
                      <a:pt x="55" y="368"/>
                    </a:lnTo>
                    <a:lnTo>
                      <a:pt x="54" y="369"/>
                    </a:lnTo>
                    <a:lnTo>
                      <a:pt x="51" y="372"/>
                    </a:lnTo>
                    <a:lnTo>
                      <a:pt x="48" y="378"/>
                    </a:lnTo>
                    <a:lnTo>
                      <a:pt x="44" y="385"/>
                    </a:lnTo>
                    <a:lnTo>
                      <a:pt x="43" y="391"/>
                    </a:lnTo>
                    <a:lnTo>
                      <a:pt x="39" y="395"/>
                    </a:lnTo>
                    <a:lnTo>
                      <a:pt x="37" y="403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6" y="418"/>
                    </a:lnTo>
                    <a:lnTo>
                      <a:pt x="36" y="422"/>
                    </a:lnTo>
                    <a:lnTo>
                      <a:pt x="34" y="425"/>
                    </a:lnTo>
                    <a:lnTo>
                      <a:pt x="34" y="425"/>
                    </a:lnTo>
                    <a:lnTo>
                      <a:pt x="31" y="431"/>
                    </a:lnTo>
                    <a:lnTo>
                      <a:pt x="29" y="438"/>
                    </a:lnTo>
                    <a:lnTo>
                      <a:pt x="26" y="453"/>
                    </a:lnTo>
                    <a:lnTo>
                      <a:pt x="25" y="459"/>
                    </a:lnTo>
                    <a:lnTo>
                      <a:pt x="23" y="466"/>
                    </a:lnTo>
                    <a:lnTo>
                      <a:pt x="19" y="472"/>
                    </a:lnTo>
                    <a:lnTo>
                      <a:pt x="14" y="478"/>
                    </a:lnTo>
                    <a:lnTo>
                      <a:pt x="5" y="488"/>
                    </a:lnTo>
                    <a:lnTo>
                      <a:pt x="2" y="493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0"/>
                    </a:lnTo>
                    <a:lnTo>
                      <a:pt x="2" y="502"/>
                    </a:lnTo>
                    <a:lnTo>
                      <a:pt x="7" y="502"/>
                    </a:lnTo>
                    <a:lnTo>
                      <a:pt x="11" y="500"/>
                    </a:lnTo>
                    <a:lnTo>
                      <a:pt x="19" y="499"/>
                    </a:lnTo>
                    <a:lnTo>
                      <a:pt x="29" y="499"/>
                    </a:lnTo>
                    <a:lnTo>
                      <a:pt x="33" y="500"/>
                    </a:lnTo>
                    <a:lnTo>
                      <a:pt x="39" y="504"/>
                    </a:lnTo>
                    <a:lnTo>
                      <a:pt x="39" y="504"/>
                    </a:lnTo>
                    <a:lnTo>
                      <a:pt x="49" y="508"/>
                    </a:lnTo>
                    <a:lnTo>
                      <a:pt x="57" y="513"/>
                    </a:lnTo>
                    <a:lnTo>
                      <a:pt x="65" y="518"/>
                    </a:lnTo>
                    <a:lnTo>
                      <a:pt x="74" y="523"/>
                    </a:lnTo>
                    <a:lnTo>
                      <a:pt x="81" y="527"/>
                    </a:lnTo>
                    <a:lnTo>
                      <a:pt x="91" y="528"/>
                    </a:lnTo>
                    <a:lnTo>
                      <a:pt x="94" y="527"/>
                    </a:lnTo>
                    <a:lnTo>
                      <a:pt x="99" y="527"/>
                    </a:lnTo>
                    <a:lnTo>
                      <a:pt x="104" y="524"/>
                    </a:lnTo>
                    <a:lnTo>
                      <a:pt x="108" y="522"/>
                    </a:lnTo>
                    <a:lnTo>
                      <a:pt x="116" y="519"/>
                    </a:lnTo>
                    <a:lnTo>
                      <a:pt x="123" y="519"/>
                    </a:lnTo>
                    <a:lnTo>
                      <a:pt x="131" y="521"/>
                    </a:lnTo>
                    <a:lnTo>
                      <a:pt x="131" y="508"/>
                    </a:lnTo>
                    <a:lnTo>
                      <a:pt x="131" y="4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4521200" y="5235575"/>
                <a:ext cx="44450" cy="42863"/>
              </a:xfrm>
              <a:custGeom>
                <a:avLst/>
                <a:gdLst>
                  <a:gd name="T0" fmla="*/ 11 w 28"/>
                  <a:gd name="T1" fmla="*/ 2 h 27"/>
                  <a:gd name="T2" fmla="*/ 8 w 28"/>
                  <a:gd name="T3" fmla="*/ 0 h 27"/>
                  <a:gd name="T4" fmla="*/ 6 w 28"/>
                  <a:gd name="T5" fmla="*/ 0 h 27"/>
                  <a:gd name="T6" fmla="*/ 0 w 28"/>
                  <a:gd name="T7" fmla="*/ 0 h 27"/>
                  <a:gd name="T8" fmla="*/ 2 w 28"/>
                  <a:gd name="T9" fmla="*/ 1 h 27"/>
                  <a:gd name="T10" fmla="*/ 5 w 28"/>
                  <a:gd name="T11" fmla="*/ 11 h 27"/>
                  <a:gd name="T12" fmla="*/ 7 w 28"/>
                  <a:gd name="T13" fmla="*/ 13 h 27"/>
                  <a:gd name="T14" fmla="*/ 10 w 28"/>
                  <a:gd name="T15" fmla="*/ 15 h 27"/>
                  <a:gd name="T16" fmla="*/ 14 w 28"/>
                  <a:gd name="T17" fmla="*/ 18 h 27"/>
                  <a:gd name="T18" fmla="*/ 17 w 28"/>
                  <a:gd name="T19" fmla="*/ 23 h 27"/>
                  <a:gd name="T20" fmla="*/ 20 w 28"/>
                  <a:gd name="T21" fmla="*/ 26 h 27"/>
                  <a:gd name="T22" fmla="*/ 22 w 28"/>
                  <a:gd name="T23" fmla="*/ 27 h 27"/>
                  <a:gd name="T24" fmla="*/ 26 w 28"/>
                  <a:gd name="T25" fmla="*/ 27 h 27"/>
                  <a:gd name="T26" fmla="*/ 28 w 28"/>
                  <a:gd name="T27" fmla="*/ 12 h 27"/>
                  <a:gd name="T28" fmla="*/ 28 w 28"/>
                  <a:gd name="T29" fmla="*/ 12 h 27"/>
                  <a:gd name="T30" fmla="*/ 26 w 28"/>
                  <a:gd name="T31" fmla="*/ 9 h 27"/>
                  <a:gd name="T32" fmla="*/ 22 w 28"/>
                  <a:gd name="T33" fmla="*/ 7 h 27"/>
                  <a:gd name="T34" fmla="*/ 16 w 28"/>
                  <a:gd name="T35" fmla="*/ 6 h 27"/>
                  <a:gd name="T36" fmla="*/ 11 w 28"/>
                  <a:gd name="T3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7">
                    <a:moveTo>
                      <a:pt x="11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5151438" y="4051300"/>
                <a:ext cx="100013" cy="173038"/>
              </a:xfrm>
              <a:custGeom>
                <a:avLst/>
                <a:gdLst>
                  <a:gd name="T0" fmla="*/ 50 w 63"/>
                  <a:gd name="T1" fmla="*/ 97 h 109"/>
                  <a:gd name="T2" fmla="*/ 50 w 63"/>
                  <a:gd name="T3" fmla="*/ 94 h 109"/>
                  <a:gd name="T4" fmla="*/ 51 w 63"/>
                  <a:gd name="T5" fmla="*/ 90 h 109"/>
                  <a:gd name="T6" fmla="*/ 54 w 63"/>
                  <a:gd name="T7" fmla="*/ 88 h 109"/>
                  <a:gd name="T8" fmla="*/ 55 w 63"/>
                  <a:gd name="T9" fmla="*/ 88 h 109"/>
                  <a:gd name="T10" fmla="*/ 61 w 63"/>
                  <a:gd name="T11" fmla="*/ 85 h 109"/>
                  <a:gd name="T12" fmla="*/ 62 w 63"/>
                  <a:gd name="T13" fmla="*/ 84 h 109"/>
                  <a:gd name="T14" fmla="*/ 62 w 63"/>
                  <a:gd name="T15" fmla="*/ 76 h 109"/>
                  <a:gd name="T16" fmla="*/ 62 w 63"/>
                  <a:gd name="T17" fmla="*/ 72 h 109"/>
                  <a:gd name="T18" fmla="*/ 63 w 63"/>
                  <a:gd name="T19" fmla="*/ 69 h 109"/>
                  <a:gd name="T20" fmla="*/ 62 w 63"/>
                  <a:gd name="T21" fmla="*/ 64 h 109"/>
                  <a:gd name="T22" fmla="*/ 61 w 63"/>
                  <a:gd name="T23" fmla="*/ 55 h 109"/>
                  <a:gd name="T24" fmla="*/ 61 w 63"/>
                  <a:gd name="T25" fmla="*/ 55 h 109"/>
                  <a:gd name="T26" fmla="*/ 54 w 63"/>
                  <a:gd name="T27" fmla="*/ 49 h 109"/>
                  <a:gd name="T28" fmla="*/ 49 w 63"/>
                  <a:gd name="T29" fmla="*/ 46 h 109"/>
                  <a:gd name="T30" fmla="*/ 43 w 63"/>
                  <a:gd name="T31" fmla="*/ 43 h 109"/>
                  <a:gd name="T32" fmla="*/ 39 w 63"/>
                  <a:gd name="T33" fmla="*/ 40 h 109"/>
                  <a:gd name="T34" fmla="*/ 36 w 63"/>
                  <a:gd name="T35" fmla="*/ 35 h 109"/>
                  <a:gd name="T36" fmla="*/ 26 w 63"/>
                  <a:gd name="T37" fmla="*/ 13 h 109"/>
                  <a:gd name="T38" fmla="*/ 25 w 63"/>
                  <a:gd name="T39" fmla="*/ 8 h 109"/>
                  <a:gd name="T40" fmla="*/ 25 w 63"/>
                  <a:gd name="T41" fmla="*/ 0 h 109"/>
                  <a:gd name="T42" fmla="*/ 20 w 63"/>
                  <a:gd name="T43" fmla="*/ 3 h 109"/>
                  <a:gd name="T44" fmla="*/ 20 w 63"/>
                  <a:gd name="T45" fmla="*/ 3 h 109"/>
                  <a:gd name="T46" fmla="*/ 11 w 63"/>
                  <a:gd name="T47" fmla="*/ 9 h 109"/>
                  <a:gd name="T48" fmla="*/ 8 w 63"/>
                  <a:gd name="T49" fmla="*/ 13 h 109"/>
                  <a:gd name="T50" fmla="*/ 6 w 63"/>
                  <a:gd name="T51" fmla="*/ 16 h 109"/>
                  <a:gd name="T52" fmla="*/ 5 w 63"/>
                  <a:gd name="T53" fmla="*/ 21 h 109"/>
                  <a:gd name="T54" fmla="*/ 4 w 63"/>
                  <a:gd name="T55" fmla="*/ 26 h 109"/>
                  <a:gd name="T56" fmla="*/ 4 w 63"/>
                  <a:gd name="T57" fmla="*/ 38 h 109"/>
                  <a:gd name="T58" fmla="*/ 5 w 63"/>
                  <a:gd name="T59" fmla="*/ 41 h 109"/>
                  <a:gd name="T60" fmla="*/ 7 w 63"/>
                  <a:gd name="T61" fmla="*/ 45 h 109"/>
                  <a:gd name="T62" fmla="*/ 8 w 63"/>
                  <a:gd name="T63" fmla="*/ 50 h 109"/>
                  <a:gd name="T64" fmla="*/ 8 w 63"/>
                  <a:gd name="T65" fmla="*/ 52 h 109"/>
                  <a:gd name="T66" fmla="*/ 8 w 63"/>
                  <a:gd name="T67" fmla="*/ 56 h 109"/>
                  <a:gd name="T68" fmla="*/ 8 w 63"/>
                  <a:gd name="T69" fmla="*/ 58 h 109"/>
                  <a:gd name="T70" fmla="*/ 10 w 63"/>
                  <a:gd name="T71" fmla="*/ 64 h 109"/>
                  <a:gd name="T72" fmla="*/ 8 w 63"/>
                  <a:gd name="T73" fmla="*/ 66 h 109"/>
                  <a:gd name="T74" fmla="*/ 7 w 63"/>
                  <a:gd name="T75" fmla="*/ 69 h 109"/>
                  <a:gd name="T76" fmla="*/ 3 w 63"/>
                  <a:gd name="T77" fmla="*/ 75 h 109"/>
                  <a:gd name="T78" fmla="*/ 0 w 63"/>
                  <a:gd name="T79" fmla="*/ 82 h 109"/>
                  <a:gd name="T80" fmla="*/ 5 w 63"/>
                  <a:gd name="T81" fmla="*/ 81 h 109"/>
                  <a:gd name="T82" fmla="*/ 5 w 63"/>
                  <a:gd name="T83" fmla="*/ 81 h 109"/>
                  <a:gd name="T84" fmla="*/ 10 w 63"/>
                  <a:gd name="T85" fmla="*/ 80 h 109"/>
                  <a:gd name="T86" fmla="*/ 14 w 63"/>
                  <a:gd name="T87" fmla="*/ 80 h 109"/>
                  <a:gd name="T88" fmla="*/ 18 w 63"/>
                  <a:gd name="T89" fmla="*/ 80 h 109"/>
                  <a:gd name="T90" fmla="*/ 22 w 63"/>
                  <a:gd name="T91" fmla="*/ 81 h 109"/>
                  <a:gd name="T92" fmla="*/ 26 w 63"/>
                  <a:gd name="T93" fmla="*/ 84 h 109"/>
                  <a:gd name="T94" fmla="*/ 31 w 63"/>
                  <a:gd name="T95" fmla="*/ 90 h 109"/>
                  <a:gd name="T96" fmla="*/ 38 w 63"/>
                  <a:gd name="T97" fmla="*/ 101 h 109"/>
                  <a:gd name="T98" fmla="*/ 42 w 63"/>
                  <a:gd name="T99" fmla="*/ 106 h 109"/>
                  <a:gd name="T100" fmla="*/ 48 w 63"/>
                  <a:gd name="T101" fmla="*/ 109 h 109"/>
                  <a:gd name="T102" fmla="*/ 50 w 63"/>
                  <a:gd name="T103" fmla="*/ 109 h 109"/>
                  <a:gd name="T104" fmla="*/ 50 w 63"/>
                  <a:gd name="T105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109">
                    <a:moveTo>
                      <a:pt x="50" y="97"/>
                    </a:moveTo>
                    <a:lnTo>
                      <a:pt x="50" y="94"/>
                    </a:lnTo>
                    <a:lnTo>
                      <a:pt x="51" y="90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3" y="69"/>
                    </a:lnTo>
                    <a:lnTo>
                      <a:pt x="62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49" y="46"/>
                    </a:lnTo>
                    <a:lnTo>
                      <a:pt x="43" y="43"/>
                    </a:lnTo>
                    <a:lnTo>
                      <a:pt x="39" y="40"/>
                    </a:lnTo>
                    <a:lnTo>
                      <a:pt x="36" y="35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7" y="45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1"/>
                    </a:lnTo>
                    <a:lnTo>
                      <a:pt x="26" y="84"/>
                    </a:lnTo>
                    <a:lnTo>
                      <a:pt x="31" y="90"/>
                    </a:lnTo>
                    <a:lnTo>
                      <a:pt x="38" y="101"/>
                    </a:lnTo>
                    <a:lnTo>
                      <a:pt x="42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7 w 459"/>
                  <a:gd name="T1" fmla="*/ 46 h 352"/>
                  <a:gd name="T2" fmla="*/ 453 w 459"/>
                  <a:gd name="T3" fmla="*/ 16 h 352"/>
                  <a:gd name="T4" fmla="*/ 409 w 459"/>
                  <a:gd name="T5" fmla="*/ 11 h 352"/>
                  <a:gd name="T6" fmla="*/ 401 w 459"/>
                  <a:gd name="T7" fmla="*/ 2 h 352"/>
                  <a:gd name="T8" fmla="*/ 391 w 459"/>
                  <a:gd name="T9" fmla="*/ 8 h 352"/>
                  <a:gd name="T10" fmla="*/ 378 w 459"/>
                  <a:gd name="T11" fmla="*/ 3 h 352"/>
                  <a:gd name="T12" fmla="*/ 370 w 459"/>
                  <a:gd name="T13" fmla="*/ 4 h 352"/>
                  <a:gd name="T14" fmla="*/ 349 w 459"/>
                  <a:gd name="T15" fmla="*/ 0 h 352"/>
                  <a:gd name="T16" fmla="*/ 311 w 459"/>
                  <a:gd name="T17" fmla="*/ 11 h 352"/>
                  <a:gd name="T18" fmla="*/ 284 w 459"/>
                  <a:gd name="T19" fmla="*/ 26 h 352"/>
                  <a:gd name="T20" fmla="*/ 249 w 459"/>
                  <a:gd name="T21" fmla="*/ 64 h 352"/>
                  <a:gd name="T22" fmla="*/ 228 w 459"/>
                  <a:gd name="T23" fmla="*/ 77 h 352"/>
                  <a:gd name="T24" fmla="*/ 214 w 459"/>
                  <a:gd name="T25" fmla="*/ 77 h 352"/>
                  <a:gd name="T26" fmla="*/ 150 w 459"/>
                  <a:gd name="T27" fmla="*/ 88 h 352"/>
                  <a:gd name="T28" fmla="*/ 131 w 459"/>
                  <a:gd name="T29" fmla="*/ 93 h 352"/>
                  <a:gd name="T30" fmla="*/ 73 w 459"/>
                  <a:gd name="T31" fmla="*/ 89 h 352"/>
                  <a:gd name="T32" fmla="*/ 47 w 459"/>
                  <a:gd name="T33" fmla="*/ 95 h 352"/>
                  <a:gd name="T34" fmla="*/ 30 w 459"/>
                  <a:gd name="T35" fmla="*/ 85 h 352"/>
                  <a:gd name="T36" fmla="*/ 37 w 459"/>
                  <a:gd name="T37" fmla="*/ 70 h 352"/>
                  <a:gd name="T38" fmla="*/ 22 w 459"/>
                  <a:gd name="T39" fmla="*/ 65 h 352"/>
                  <a:gd name="T40" fmla="*/ 8 w 459"/>
                  <a:gd name="T41" fmla="*/ 79 h 352"/>
                  <a:gd name="T42" fmla="*/ 0 w 459"/>
                  <a:gd name="T43" fmla="*/ 99 h 352"/>
                  <a:gd name="T44" fmla="*/ 10 w 459"/>
                  <a:gd name="T45" fmla="*/ 128 h 352"/>
                  <a:gd name="T46" fmla="*/ 42 w 459"/>
                  <a:gd name="T47" fmla="*/ 152 h 352"/>
                  <a:gd name="T48" fmla="*/ 53 w 459"/>
                  <a:gd name="T49" fmla="*/ 161 h 352"/>
                  <a:gd name="T50" fmla="*/ 47 w 459"/>
                  <a:gd name="T51" fmla="*/ 176 h 352"/>
                  <a:gd name="T52" fmla="*/ 29 w 459"/>
                  <a:gd name="T53" fmla="*/ 197 h 352"/>
                  <a:gd name="T54" fmla="*/ 23 w 459"/>
                  <a:gd name="T55" fmla="*/ 210 h 352"/>
                  <a:gd name="T56" fmla="*/ 30 w 459"/>
                  <a:gd name="T57" fmla="*/ 231 h 352"/>
                  <a:gd name="T58" fmla="*/ 36 w 459"/>
                  <a:gd name="T59" fmla="*/ 252 h 352"/>
                  <a:gd name="T60" fmla="*/ 39 w 459"/>
                  <a:gd name="T61" fmla="*/ 270 h 352"/>
                  <a:gd name="T62" fmla="*/ 66 w 459"/>
                  <a:gd name="T63" fmla="*/ 285 h 352"/>
                  <a:gd name="T64" fmla="*/ 79 w 459"/>
                  <a:gd name="T65" fmla="*/ 331 h 352"/>
                  <a:gd name="T66" fmla="*/ 106 w 459"/>
                  <a:gd name="T67" fmla="*/ 346 h 352"/>
                  <a:gd name="T68" fmla="*/ 136 w 459"/>
                  <a:gd name="T69" fmla="*/ 333 h 352"/>
                  <a:gd name="T70" fmla="*/ 172 w 459"/>
                  <a:gd name="T71" fmla="*/ 314 h 352"/>
                  <a:gd name="T72" fmla="*/ 190 w 459"/>
                  <a:gd name="T73" fmla="*/ 307 h 352"/>
                  <a:gd name="T74" fmla="*/ 211 w 459"/>
                  <a:gd name="T75" fmla="*/ 308 h 352"/>
                  <a:gd name="T76" fmla="*/ 229 w 459"/>
                  <a:gd name="T77" fmla="*/ 316 h 352"/>
                  <a:gd name="T78" fmla="*/ 258 w 459"/>
                  <a:gd name="T79" fmla="*/ 322 h 352"/>
                  <a:gd name="T80" fmla="*/ 286 w 459"/>
                  <a:gd name="T81" fmla="*/ 316 h 352"/>
                  <a:gd name="T82" fmla="*/ 326 w 459"/>
                  <a:gd name="T83" fmla="*/ 300 h 352"/>
                  <a:gd name="T84" fmla="*/ 329 w 459"/>
                  <a:gd name="T85" fmla="*/ 287 h 352"/>
                  <a:gd name="T86" fmla="*/ 317 w 459"/>
                  <a:gd name="T87" fmla="*/ 263 h 352"/>
                  <a:gd name="T88" fmla="*/ 338 w 459"/>
                  <a:gd name="T89" fmla="*/ 252 h 352"/>
                  <a:gd name="T90" fmla="*/ 353 w 459"/>
                  <a:gd name="T91" fmla="*/ 233 h 352"/>
                  <a:gd name="T92" fmla="*/ 391 w 459"/>
                  <a:gd name="T93" fmla="*/ 208 h 352"/>
                  <a:gd name="T94" fmla="*/ 410 w 459"/>
                  <a:gd name="T95" fmla="*/ 209 h 352"/>
                  <a:gd name="T96" fmla="*/ 423 w 459"/>
                  <a:gd name="T97" fmla="*/ 215 h 352"/>
                  <a:gd name="T98" fmla="*/ 450 w 459"/>
                  <a:gd name="T99" fmla="*/ 194 h 352"/>
                  <a:gd name="T100" fmla="*/ 429 w 459"/>
                  <a:gd name="T101" fmla="*/ 173 h 352"/>
                  <a:gd name="T102" fmla="*/ 408 w 459"/>
                  <a:gd name="T103" fmla="*/ 167 h 352"/>
                  <a:gd name="T104" fmla="*/ 408 w 459"/>
                  <a:gd name="T105" fmla="*/ 155 h 352"/>
                  <a:gd name="T106" fmla="*/ 420 w 459"/>
                  <a:gd name="T107" fmla="*/ 138 h 352"/>
                  <a:gd name="T108" fmla="*/ 429 w 459"/>
                  <a:gd name="T109" fmla="*/ 122 h 352"/>
                  <a:gd name="T110" fmla="*/ 423 w 459"/>
                  <a:gd name="T111" fmla="*/ 98 h 352"/>
                  <a:gd name="T112" fmla="*/ 427 w 459"/>
                  <a:gd name="T113" fmla="*/ 6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47" y="52"/>
                    </a:lnTo>
                    <a:lnTo>
                      <a:pt x="452" y="49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3" y="16"/>
                    </a:lnTo>
                    <a:lnTo>
                      <a:pt x="435" y="16"/>
                    </a:lnTo>
                    <a:lnTo>
                      <a:pt x="422" y="15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6" y="9"/>
                    </a:lnTo>
                    <a:lnTo>
                      <a:pt x="403" y="5"/>
                    </a:lnTo>
                    <a:lnTo>
                      <a:pt x="402" y="3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3"/>
                    </a:lnTo>
                    <a:lnTo>
                      <a:pt x="395" y="5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3"/>
                    </a:lnTo>
                    <a:lnTo>
                      <a:pt x="378" y="3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57" y="2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6" y="2"/>
                    </a:lnTo>
                    <a:lnTo>
                      <a:pt x="324" y="5"/>
                    </a:lnTo>
                    <a:lnTo>
                      <a:pt x="311" y="11"/>
                    </a:lnTo>
                    <a:lnTo>
                      <a:pt x="301" y="17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84" y="26"/>
                    </a:lnTo>
                    <a:lnTo>
                      <a:pt x="278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4"/>
                    </a:lnTo>
                    <a:lnTo>
                      <a:pt x="243" y="70"/>
                    </a:lnTo>
                    <a:lnTo>
                      <a:pt x="235" y="74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80"/>
                    </a:lnTo>
                    <a:lnTo>
                      <a:pt x="158" y="84"/>
                    </a:lnTo>
                    <a:lnTo>
                      <a:pt x="153" y="85"/>
                    </a:lnTo>
                    <a:lnTo>
                      <a:pt x="150" y="88"/>
                    </a:lnTo>
                    <a:lnTo>
                      <a:pt x="146" y="91"/>
                    </a:lnTo>
                    <a:lnTo>
                      <a:pt x="142" y="92"/>
                    </a:lnTo>
                    <a:lnTo>
                      <a:pt x="141" y="93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8"/>
                    </a:lnTo>
                    <a:lnTo>
                      <a:pt x="80" y="88"/>
                    </a:lnTo>
                    <a:lnTo>
                      <a:pt x="73" y="89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57" y="93"/>
                    </a:lnTo>
                    <a:lnTo>
                      <a:pt x="47" y="95"/>
                    </a:lnTo>
                    <a:lnTo>
                      <a:pt x="37" y="95"/>
                    </a:lnTo>
                    <a:lnTo>
                      <a:pt x="34" y="9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4" y="79"/>
                    </a:lnTo>
                    <a:lnTo>
                      <a:pt x="36" y="7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2" y="65"/>
                    </a:lnTo>
                    <a:lnTo>
                      <a:pt x="12" y="60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6" y="120"/>
                    </a:lnTo>
                    <a:lnTo>
                      <a:pt x="10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30" y="144"/>
                    </a:lnTo>
                    <a:lnTo>
                      <a:pt x="42" y="152"/>
                    </a:lnTo>
                    <a:lnTo>
                      <a:pt x="47" y="153"/>
                    </a:lnTo>
                    <a:lnTo>
                      <a:pt x="51" y="158"/>
                    </a:lnTo>
                    <a:lnTo>
                      <a:pt x="53" y="159"/>
                    </a:lnTo>
                    <a:lnTo>
                      <a:pt x="53" y="161"/>
                    </a:lnTo>
                    <a:lnTo>
                      <a:pt x="53" y="164"/>
                    </a:lnTo>
                    <a:lnTo>
                      <a:pt x="51" y="167"/>
                    </a:lnTo>
                    <a:lnTo>
                      <a:pt x="47" y="176"/>
                    </a:lnTo>
                    <a:lnTo>
                      <a:pt x="47" y="176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37" y="194"/>
                    </a:lnTo>
                    <a:lnTo>
                      <a:pt x="29" y="197"/>
                    </a:lnTo>
                    <a:lnTo>
                      <a:pt x="24" y="201"/>
                    </a:lnTo>
                    <a:lnTo>
                      <a:pt x="24" y="203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9"/>
                    </a:lnTo>
                    <a:lnTo>
                      <a:pt x="28" y="227"/>
                    </a:lnTo>
                    <a:lnTo>
                      <a:pt x="29" y="229"/>
                    </a:lnTo>
                    <a:lnTo>
                      <a:pt x="30" y="231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6" y="241"/>
                    </a:lnTo>
                    <a:lnTo>
                      <a:pt x="36" y="252"/>
                    </a:lnTo>
                    <a:lnTo>
                      <a:pt x="32" y="254"/>
                    </a:lnTo>
                    <a:lnTo>
                      <a:pt x="29" y="258"/>
                    </a:lnTo>
                    <a:lnTo>
                      <a:pt x="24" y="262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51" y="276"/>
                    </a:lnTo>
                    <a:lnTo>
                      <a:pt x="61" y="281"/>
                    </a:lnTo>
                    <a:lnTo>
                      <a:pt x="66" y="285"/>
                    </a:lnTo>
                    <a:lnTo>
                      <a:pt x="69" y="291"/>
                    </a:lnTo>
                    <a:lnTo>
                      <a:pt x="72" y="297"/>
                    </a:lnTo>
                    <a:lnTo>
                      <a:pt x="74" y="306"/>
                    </a:lnTo>
                    <a:lnTo>
                      <a:pt x="79" y="331"/>
                    </a:lnTo>
                    <a:lnTo>
                      <a:pt x="82" y="352"/>
                    </a:lnTo>
                    <a:lnTo>
                      <a:pt x="88" y="350"/>
                    </a:lnTo>
                    <a:lnTo>
                      <a:pt x="98" y="347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1"/>
                    </a:lnTo>
                    <a:lnTo>
                      <a:pt x="121" y="338"/>
                    </a:lnTo>
                    <a:lnTo>
                      <a:pt x="136" y="333"/>
                    </a:lnTo>
                    <a:lnTo>
                      <a:pt x="152" y="328"/>
                    </a:lnTo>
                    <a:lnTo>
                      <a:pt x="159" y="325"/>
                    </a:lnTo>
                    <a:lnTo>
                      <a:pt x="165" y="321"/>
                    </a:lnTo>
                    <a:lnTo>
                      <a:pt x="172" y="314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84" y="310"/>
                    </a:lnTo>
                    <a:lnTo>
                      <a:pt x="190" y="307"/>
                    </a:lnTo>
                    <a:lnTo>
                      <a:pt x="198" y="303"/>
                    </a:lnTo>
                    <a:lnTo>
                      <a:pt x="202" y="303"/>
                    </a:lnTo>
                    <a:lnTo>
                      <a:pt x="206" y="304"/>
                    </a:lnTo>
                    <a:lnTo>
                      <a:pt x="211" y="308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6"/>
                    </a:lnTo>
                    <a:lnTo>
                      <a:pt x="229" y="316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8"/>
                    </a:lnTo>
                    <a:lnTo>
                      <a:pt x="258" y="322"/>
                    </a:lnTo>
                    <a:lnTo>
                      <a:pt x="265" y="325"/>
                    </a:lnTo>
                    <a:lnTo>
                      <a:pt x="268" y="326"/>
                    </a:lnTo>
                    <a:lnTo>
                      <a:pt x="271" y="325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1"/>
                    </a:lnTo>
                    <a:lnTo>
                      <a:pt x="326" y="300"/>
                    </a:lnTo>
                    <a:lnTo>
                      <a:pt x="328" y="299"/>
                    </a:lnTo>
                    <a:lnTo>
                      <a:pt x="329" y="297"/>
                    </a:lnTo>
                    <a:lnTo>
                      <a:pt x="329" y="289"/>
                    </a:lnTo>
                    <a:lnTo>
                      <a:pt x="329" y="287"/>
                    </a:lnTo>
                    <a:lnTo>
                      <a:pt x="326" y="279"/>
                    </a:lnTo>
                    <a:lnTo>
                      <a:pt x="323" y="275"/>
                    </a:lnTo>
                    <a:lnTo>
                      <a:pt x="321" y="270"/>
                    </a:lnTo>
                    <a:lnTo>
                      <a:pt x="317" y="263"/>
                    </a:lnTo>
                    <a:lnTo>
                      <a:pt x="317" y="260"/>
                    </a:lnTo>
                    <a:lnTo>
                      <a:pt x="321" y="259"/>
                    </a:lnTo>
                    <a:lnTo>
                      <a:pt x="335" y="259"/>
                    </a:lnTo>
                    <a:lnTo>
                      <a:pt x="338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7"/>
                    </a:lnTo>
                    <a:lnTo>
                      <a:pt x="353" y="233"/>
                    </a:lnTo>
                    <a:lnTo>
                      <a:pt x="359" y="228"/>
                    </a:lnTo>
                    <a:lnTo>
                      <a:pt x="376" y="219"/>
                    </a:lnTo>
                    <a:lnTo>
                      <a:pt x="385" y="210"/>
                    </a:lnTo>
                    <a:lnTo>
                      <a:pt x="391" y="208"/>
                    </a:lnTo>
                    <a:lnTo>
                      <a:pt x="398" y="206"/>
                    </a:lnTo>
                    <a:lnTo>
                      <a:pt x="403" y="206"/>
                    </a:lnTo>
                    <a:lnTo>
                      <a:pt x="407" y="207"/>
                    </a:lnTo>
                    <a:lnTo>
                      <a:pt x="410" y="209"/>
                    </a:lnTo>
                    <a:lnTo>
                      <a:pt x="414" y="213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3" y="215"/>
                    </a:lnTo>
                    <a:lnTo>
                      <a:pt x="437" y="210"/>
                    </a:lnTo>
                    <a:lnTo>
                      <a:pt x="453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47" y="192"/>
                    </a:lnTo>
                    <a:lnTo>
                      <a:pt x="441" y="188"/>
                    </a:lnTo>
                    <a:lnTo>
                      <a:pt x="435" y="182"/>
                    </a:lnTo>
                    <a:lnTo>
                      <a:pt x="429" y="173"/>
                    </a:lnTo>
                    <a:lnTo>
                      <a:pt x="419" y="167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08" y="167"/>
                    </a:lnTo>
                    <a:lnTo>
                      <a:pt x="403" y="167"/>
                    </a:lnTo>
                    <a:lnTo>
                      <a:pt x="403" y="161"/>
                    </a:lnTo>
                    <a:lnTo>
                      <a:pt x="406" y="158"/>
                    </a:lnTo>
                    <a:lnTo>
                      <a:pt x="408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1"/>
                    </a:lnTo>
                    <a:lnTo>
                      <a:pt x="420" y="138"/>
                    </a:lnTo>
                    <a:lnTo>
                      <a:pt x="423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29" y="122"/>
                    </a:lnTo>
                    <a:lnTo>
                      <a:pt x="427" y="117"/>
                    </a:lnTo>
                    <a:lnTo>
                      <a:pt x="426" y="114"/>
                    </a:lnTo>
                    <a:lnTo>
                      <a:pt x="423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3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59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8 w 10"/>
                  <a:gd name="T3" fmla="*/ 10 h 12"/>
                  <a:gd name="T4" fmla="*/ 5 w 10"/>
                  <a:gd name="T5" fmla="*/ 11 h 12"/>
                  <a:gd name="T6" fmla="*/ 4 w 10"/>
                  <a:gd name="T7" fmla="*/ 11 h 12"/>
                  <a:gd name="T8" fmla="*/ 4 w 10"/>
                  <a:gd name="T9" fmla="*/ 10 h 12"/>
                  <a:gd name="T10" fmla="*/ 3 w 10"/>
                  <a:gd name="T11" fmla="*/ 8 h 12"/>
                  <a:gd name="T12" fmla="*/ 2 w 10"/>
                  <a:gd name="T13" fmla="*/ 4 h 12"/>
                  <a:gd name="T14" fmla="*/ 2 w 10"/>
                  <a:gd name="T15" fmla="*/ 3 h 12"/>
                  <a:gd name="T16" fmla="*/ 2 w 10"/>
                  <a:gd name="T17" fmla="*/ 2 h 12"/>
                  <a:gd name="T18" fmla="*/ 5 w 10"/>
                  <a:gd name="T19" fmla="*/ 3 h 12"/>
                  <a:gd name="T20" fmla="*/ 9 w 10"/>
                  <a:gd name="T21" fmla="*/ 4 h 12"/>
                  <a:gd name="T22" fmla="*/ 9 w 10"/>
                  <a:gd name="T23" fmla="*/ 4 h 12"/>
                  <a:gd name="T24" fmla="*/ 9 w 10"/>
                  <a:gd name="T25" fmla="*/ 6 h 12"/>
                  <a:gd name="T26" fmla="*/ 8 w 10"/>
                  <a:gd name="T27" fmla="*/ 10 h 12"/>
                  <a:gd name="T28" fmla="*/ 8 w 10"/>
                  <a:gd name="T29" fmla="*/ 10 h 12"/>
                  <a:gd name="T30" fmla="*/ 8 w 10"/>
                  <a:gd name="T31" fmla="*/ 10 h 12"/>
                  <a:gd name="T32" fmla="*/ 8 w 10"/>
                  <a:gd name="T33" fmla="*/ 10 h 12"/>
                  <a:gd name="T34" fmla="*/ 9 w 10"/>
                  <a:gd name="T35" fmla="*/ 10 h 12"/>
                  <a:gd name="T36" fmla="*/ 10 w 10"/>
                  <a:gd name="T37" fmla="*/ 6 h 12"/>
                  <a:gd name="T38" fmla="*/ 10 w 10"/>
                  <a:gd name="T39" fmla="*/ 6 h 12"/>
                  <a:gd name="T40" fmla="*/ 10 w 10"/>
                  <a:gd name="T41" fmla="*/ 4 h 12"/>
                  <a:gd name="T42" fmla="*/ 10 w 10"/>
                  <a:gd name="T43" fmla="*/ 4 h 12"/>
                  <a:gd name="T44" fmla="*/ 9 w 10"/>
                  <a:gd name="T45" fmla="*/ 3 h 12"/>
                  <a:gd name="T46" fmla="*/ 9 w 10"/>
                  <a:gd name="T47" fmla="*/ 3 h 12"/>
                  <a:gd name="T48" fmla="*/ 6 w 10"/>
                  <a:gd name="T49" fmla="*/ 2 h 12"/>
                  <a:gd name="T50" fmla="*/ 6 w 10"/>
                  <a:gd name="T51" fmla="*/ 2 h 12"/>
                  <a:gd name="T52" fmla="*/ 2 w 10"/>
                  <a:gd name="T53" fmla="*/ 0 h 12"/>
                  <a:gd name="T54" fmla="*/ 2 w 10"/>
                  <a:gd name="T55" fmla="*/ 0 h 12"/>
                  <a:gd name="T56" fmla="*/ 0 w 10"/>
                  <a:gd name="T57" fmla="*/ 2 h 12"/>
                  <a:gd name="T58" fmla="*/ 0 w 10"/>
                  <a:gd name="T59" fmla="*/ 2 h 12"/>
                  <a:gd name="T60" fmla="*/ 0 w 10"/>
                  <a:gd name="T61" fmla="*/ 4 h 12"/>
                  <a:gd name="T62" fmla="*/ 0 w 10"/>
                  <a:gd name="T63" fmla="*/ 4 h 12"/>
                  <a:gd name="T64" fmla="*/ 2 w 10"/>
                  <a:gd name="T65" fmla="*/ 9 h 12"/>
                  <a:gd name="T66" fmla="*/ 2 w 10"/>
                  <a:gd name="T67" fmla="*/ 9 h 12"/>
                  <a:gd name="T68" fmla="*/ 3 w 10"/>
                  <a:gd name="T69" fmla="*/ 10 h 12"/>
                  <a:gd name="T70" fmla="*/ 4 w 10"/>
                  <a:gd name="T71" fmla="*/ 12 h 12"/>
                  <a:gd name="T72" fmla="*/ 4 w 10"/>
                  <a:gd name="T73" fmla="*/ 12 h 12"/>
                  <a:gd name="T74" fmla="*/ 6 w 10"/>
                  <a:gd name="T75" fmla="*/ 12 h 12"/>
                  <a:gd name="T76" fmla="*/ 6 w 10"/>
                  <a:gd name="T77" fmla="*/ 12 h 12"/>
                  <a:gd name="T78" fmla="*/ 9 w 10"/>
                  <a:gd name="T79" fmla="*/ 10 h 12"/>
                  <a:gd name="T80" fmla="*/ 9 w 10"/>
                  <a:gd name="T81" fmla="*/ 10 h 12"/>
                  <a:gd name="T82" fmla="*/ 9 w 10"/>
                  <a:gd name="T83" fmla="*/ 10 h 12"/>
                  <a:gd name="T84" fmla="*/ 8 w 10"/>
                  <a:gd name="T8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4457700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4454525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3 w 8"/>
                  <a:gd name="T5" fmla="*/ 12 h 14"/>
                  <a:gd name="T6" fmla="*/ 3 w 8"/>
                  <a:gd name="T7" fmla="*/ 10 h 14"/>
                  <a:gd name="T8" fmla="*/ 2 w 8"/>
                  <a:gd name="T9" fmla="*/ 6 h 14"/>
                  <a:gd name="T10" fmla="*/ 3 w 8"/>
                  <a:gd name="T11" fmla="*/ 3 h 14"/>
                  <a:gd name="T12" fmla="*/ 3 w 8"/>
                  <a:gd name="T13" fmla="*/ 2 h 14"/>
                  <a:gd name="T14" fmla="*/ 5 w 8"/>
                  <a:gd name="T15" fmla="*/ 2 h 14"/>
                  <a:gd name="T16" fmla="*/ 5 w 8"/>
                  <a:gd name="T17" fmla="*/ 4 h 14"/>
                  <a:gd name="T18" fmla="*/ 5 w 8"/>
                  <a:gd name="T19" fmla="*/ 4 h 14"/>
                  <a:gd name="T20" fmla="*/ 6 w 8"/>
                  <a:gd name="T21" fmla="*/ 6 h 14"/>
                  <a:gd name="T22" fmla="*/ 5 w 8"/>
                  <a:gd name="T23" fmla="*/ 10 h 14"/>
                  <a:gd name="T24" fmla="*/ 4 w 8"/>
                  <a:gd name="T25" fmla="*/ 11 h 14"/>
                  <a:gd name="T26" fmla="*/ 4 w 8"/>
                  <a:gd name="T27" fmla="*/ 12 h 14"/>
                  <a:gd name="T28" fmla="*/ 4 w 8"/>
                  <a:gd name="T29" fmla="*/ 12 h 14"/>
                  <a:gd name="T30" fmla="*/ 4 w 8"/>
                  <a:gd name="T31" fmla="*/ 12 h 14"/>
                  <a:gd name="T32" fmla="*/ 4 w 8"/>
                  <a:gd name="T33" fmla="*/ 12 h 14"/>
                  <a:gd name="T34" fmla="*/ 4 w 8"/>
                  <a:gd name="T35" fmla="*/ 12 h 14"/>
                  <a:gd name="T36" fmla="*/ 5 w 8"/>
                  <a:gd name="T37" fmla="*/ 12 h 14"/>
                  <a:gd name="T38" fmla="*/ 6 w 8"/>
                  <a:gd name="T39" fmla="*/ 11 h 14"/>
                  <a:gd name="T40" fmla="*/ 6 w 8"/>
                  <a:gd name="T41" fmla="*/ 11 h 14"/>
                  <a:gd name="T42" fmla="*/ 8 w 8"/>
                  <a:gd name="T43" fmla="*/ 6 h 14"/>
                  <a:gd name="T44" fmla="*/ 8 w 8"/>
                  <a:gd name="T45" fmla="*/ 6 h 14"/>
                  <a:gd name="T46" fmla="*/ 6 w 8"/>
                  <a:gd name="T47" fmla="*/ 4 h 14"/>
                  <a:gd name="T48" fmla="*/ 6 w 8"/>
                  <a:gd name="T49" fmla="*/ 2 h 14"/>
                  <a:gd name="T50" fmla="*/ 6 w 8"/>
                  <a:gd name="T51" fmla="*/ 0 h 14"/>
                  <a:gd name="T52" fmla="*/ 3 w 8"/>
                  <a:gd name="T53" fmla="*/ 0 h 14"/>
                  <a:gd name="T54" fmla="*/ 3 w 8"/>
                  <a:gd name="T55" fmla="*/ 0 h 14"/>
                  <a:gd name="T56" fmla="*/ 2 w 8"/>
                  <a:gd name="T57" fmla="*/ 2 h 14"/>
                  <a:gd name="T58" fmla="*/ 2 w 8"/>
                  <a:gd name="T59" fmla="*/ 2 h 14"/>
                  <a:gd name="T60" fmla="*/ 0 w 8"/>
                  <a:gd name="T61" fmla="*/ 6 h 14"/>
                  <a:gd name="T62" fmla="*/ 0 w 8"/>
                  <a:gd name="T63" fmla="*/ 6 h 14"/>
                  <a:gd name="T64" fmla="*/ 2 w 8"/>
                  <a:gd name="T65" fmla="*/ 11 h 14"/>
                  <a:gd name="T66" fmla="*/ 2 w 8"/>
                  <a:gd name="T67" fmla="*/ 11 h 14"/>
                  <a:gd name="T68" fmla="*/ 3 w 8"/>
                  <a:gd name="T69" fmla="*/ 12 h 14"/>
                  <a:gd name="T70" fmla="*/ 3 w 8"/>
                  <a:gd name="T71" fmla="*/ 14 h 14"/>
                  <a:gd name="T72" fmla="*/ 4 w 8"/>
                  <a:gd name="T73" fmla="*/ 14 h 14"/>
                  <a:gd name="T74" fmla="*/ 4 w 8"/>
                  <a:gd name="T75" fmla="*/ 14 h 14"/>
                  <a:gd name="T76" fmla="*/ 4 w 8"/>
                  <a:gd name="T77" fmla="*/ 12 h 14"/>
                  <a:gd name="T78" fmla="*/ 4 w 8"/>
                  <a:gd name="T7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63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65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369"/>
              <p:cNvSpPr>
                <a:spLocks/>
              </p:cNvSpPr>
              <p:nvPr/>
            </p:nvSpPr>
            <p:spPr bwMode="auto">
              <a:xfrm>
                <a:off x="4884738" y="3535363"/>
                <a:ext cx="396875" cy="439738"/>
              </a:xfrm>
              <a:custGeom>
                <a:avLst/>
                <a:gdLst>
                  <a:gd name="T0" fmla="*/ 27 w 250"/>
                  <a:gd name="T1" fmla="*/ 215 h 277"/>
                  <a:gd name="T2" fmla="*/ 45 w 250"/>
                  <a:gd name="T3" fmla="*/ 219 h 277"/>
                  <a:gd name="T4" fmla="*/ 67 w 250"/>
                  <a:gd name="T5" fmla="*/ 204 h 277"/>
                  <a:gd name="T6" fmla="*/ 70 w 250"/>
                  <a:gd name="T7" fmla="*/ 195 h 277"/>
                  <a:gd name="T8" fmla="*/ 82 w 250"/>
                  <a:gd name="T9" fmla="*/ 198 h 277"/>
                  <a:gd name="T10" fmla="*/ 88 w 250"/>
                  <a:gd name="T11" fmla="*/ 198 h 277"/>
                  <a:gd name="T12" fmla="*/ 95 w 250"/>
                  <a:gd name="T13" fmla="*/ 194 h 277"/>
                  <a:gd name="T14" fmla="*/ 100 w 250"/>
                  <a:gd name="T15" fmla="*/ 207 h 277"/>
                  <a:gd name="T16" fmla="*/ 111 w 250"/>
                  <a:gd name="T17" fmla="*/ 198 h 277"/>
                  <a:gd name="T18" fmla="*/ 112 w 250"/>
                  <a:gd name="T19" fmla="*/ 207 h 277"/>
                  <a:gd name="T20" fmla="*/ 119 w 250"/>
                  <a:gd name="T21" fmla="*/ 220 h 277"/>
                  <a:gd name="T22" fmla="*/ 130 w 250"/>
                  <a:gd name="T23" fmla="*/ 222 h 277"/>
                  <a:gd name="T24" fmla="*/ 144 w 250"/>
                  <a:gd name="T25" fmla="*/ 225 h 277"/>
                  <a:gd name="T26" fmla="*/ 156 w 250"/>
                  <a:gd name="T27" fmla="*/ 234 h 277"/>
                  <a:gd name="T28" fmla="*/ 155 w 250"/>
                  <a:gd name="T29" fmla="*/ 242 h 277"/>
                  <a:gd name="T30" fmla="*/ 148 w 250"/>
                  <a:gd name="T31" fmla="*/ 254 h 277"/>
                  <a:gd name="T32" fmla="*/ 148 w 250"/>
                  <a:gd name="T33" fmla="*/ 267 h 277"/>
                  <a:gd name="T34" fmla="*/ 165 w 250"/>
                  <a:gd name="T35" fmla="*/ 277 h 277"/>
                  <a:gd name="T36" fmla="*/ 168 w 250"/>
                  <a:gd name="T37" fmla="*/ 271 h 277"/>
                  <a:gd name="T38" fmla="*/ 171 w 250"/>
                  <a:gd name="T39" fmla="*/ 258 h 277"/>
                  <a:gd name="T40" fmla="*/ 165 w 250"/>
                  <a:gd name="T41" fmla="*/ 247 h 277"/>
                  <a:gd name="T42" fmla="*/ 178 w 250"/>
                  <a:gd name="T43" fmla="*/ 230 h 277"/>
                  <a:gd name="T44" fmla="*/ 173 w 250"/>
                  <a:gd name="T45" fmla="*/ 225 h 277"/>
                  <a:gd name="T46" fmla="*/ 182 w 250"/>
                  <a:gd name="T47" fmla="*/ 215 h 277"/>
                  <a:gd name="T48" fmla="*/ 178 w 250"/>
                  <a:gd name="T49" fmla="*/ 184 h 277"/>
                  <a:gd name="T50" fmla="*/ 176 w 250"/>
                  <a:gd name="T51" fmla="*/ 164 h 277"/>
                  <a:gd name="T52" fmla="*/ 197 w 250"/>
                  <a:gd name="T53" fmla="*/ 161 h 277"/>
                  <a:gd name="T54" fmla="*/ 223 w 250"/>
                  <a:gd name="T55" fmla="*/ 158 h 277"/>
                  <a:gd name="T56" fmla="*/ 221 w 250"/>
                  <a:gd name="T57" fmla="*/ 146 h 277"/>
                  <a:gd name="T58" fmla="*/ 230 w 250"/>
                  <a:gd name="T59" fmla="*/ 136 h 277"/>
                  <a:gd name="T60" fmla="*/ 243 w 250"/>
                  <a:gd name="T61" fmla="*/ 117 h 277"/>
                  <a:gd name="T62" fmla="*/ 242 w 250"/>
                  <a:gd name="T63" fmla="*/ 108 h 277"/>
                  <a:gd name="T64" fmla="*/ 224 w 250"/>
                  <a:gd name="T65" fmla="*/ 103 h 277"/>
                  <a:gd name="T66" fmla="*/ 221 w 250"/>
                  <a:gd name="T67" fmla="*/ 89 h 277"/>
                  <a:gd name="T68" fmla="*/ 244 w 250"/>
                  <a:gd name="T69" fmla="*/ 80 h 277"/>
                  <a:gd name="T70" fmla="*/ 250 w 250"/>
                  <a:gd name="T71" fmla="*/ 58 h 277"/>
                  <a:gd name="T72" fmla="*/ 240 w 250"/>
                  <a:gd name="T73" fmla="*/ 14 h 277"/>
                  <a:gd name="T74" fmla="*/ 224 w 250"/>
                  <a:gd name="T75" fmla="*/ 0 h 277"/>
                  <a:gd name="T76" fmla="*/ 160 w 250"/>
                  <a:gd name="T77" fmla="*/ 14 h 277"/>
                  <a:gd name="T78" fmla="*/ 144 w 250"/>
                  <a:gd name="T79" fmla="*/ 27 h 277"/>
                  <a:gd name="T80" fmla="*/ 125 w 250"/>
                  <a:gd name="T81" fmla="*/ 45 h 277"/>
                  <a:gd name="T82" fmla="*/ 109 w 250"/>
                  <a:gd name="T83" fmla="*/ 49 h 277"/>
                  <a:gd name="T84" fmla="*/ 100 w 250"/>
                  <a:gd name="T85" fmla="*/ 46 h 277"/>
                  <a:gd name="T86" fmla="*/ 94 w 250"/>
                  <a:gd name="T87" fmla="*/ 62 h 277"/>
                  <a:gd name="T88" fmla="*/ 83 w 250"/>
                  <a:gd name="T89" fmla="*/ 98 h 277"/>
                  <a:gd name="T90" fmla="*/ 66 w 250"/>
                  <a:gd name="T91" fmla="*/ 130 h 277"/>
                  <a:gd name="T92" fmla="*/ 57 w 250"/>
                  <a:gd name="T93" fmla="*/ 142 h 277"/>
                  <a:gd name="T94" fmla="*/ 50 w 250"/>
                  <a:gd name="T95" fmla="*/ 154 h 277"/>
                  <a:gd name="T96" fmla="*/ 35 w 250"/>
                  <a:gd name="T97" fmla="*/ 164 h 277"/>
                  <a:gd name="T98" fmla="*/ 24 w 250"/>
                  <a:gd name="T99" fmla="*/ 172 h 277"/>
                  <a:gd name="T100" fmla="*/ 33 w 250"/>
                  <a:gd name="T101" fmla="*/ 174 h 277"/>
                  <a:gd name="T102" fmla="*/ 18 w 250"/>
                  <a:gd name="T103" fmla="*/ 177 h 277"/>
                  <a:gd name="T104" fmla="*/ 12 w 250"/>
                  <a:gd name="T105" fmla="*/ 183 h 277"/>
                  <a:gd name="T106" fmla="*/ 13 w 250"/>
                  <a:gd name="T107" fmla="*/ 189 h 277"/>
                  <a:gd name="T108" fmla="*/ 1 w 250"/>
                  <a:gd name="T109" fmla="*/ 204 h 277"/>
                  <a:gd name="T110" fmla="*/ 10 w 250"/>
                  <a:gd name="T111" fmla="*/ 215 h 277"/>
                  <a:gd name="T112" fmla="*/ 19 w 250"/>
                  <a:gd name="T113" fmla="*/ 2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" h="277">
                    <a:moveTo>
                      <a:pt x="19" y="213"/>
                    </a:moveTo>
                    <a:lnTo>
                      <a:pt x="24" y="213"/>
                    </a:lnTo>
                    <a:lnTo>
                      <a:pt x="27" y="215"/>
                    </a:lnTo>
                    <a:lnTo>
                      <a:pt x="27" y="215"/>
                    </a:lnTo>
                    <a:lnTo>
                      <a:pt x="33" y="219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9"/>
                    </a:lnTo>
                    <a:lnTo>
                      <a:pt x="51" y="214"/>
                    </a:lnTo>
                    <a:lnTo>
                      <a:pt x="57" y="208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68" y="201"/>
                    </a:lnTo>
                    <a:lnTo>
                      <a:pt x="69" y="198"/>
                    </a:lnTo>
                    <a:lnTo>
                      <a:pt x="70" y="195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79" y="195"/>
                    </a:lnTo>
                    <a:lnTo>
                      <a:pt x="82" y="198"/>
                    </a:lnTo>
                    <a:lnTo>
                      <a:pt x="85" y="199"/>
                    </a:lnTo>
                    <a:lnTo>
                      <a:pt x="86" y="201"/>
                    </a:lnTo>
                    <a:lnTo>
                      <a:pt x="87" y="199"/>
                    </a:lnTo>
                    <a:lnTo>
                      <a:pt x="88" y="198"/>
                    </a:lnTo>
                    <a:lnTo>
                      <a:pt x="89" y="196"/>
                    </a:lnTo>
                    <a:lnTo>
                      <a:pt x="91" y="195"/>
                    </a:lnTo>
                    <a:lnTo>
                      <a:pt x="93" y="194"/>
                    </a:lnTo>
                    <a:lnTo>
                      <a:pt x="95" y="194"/>
                    </a:lnTo>
                    <a:lnTo>
                      <a:pt x="97" y="195"/>
                    </a:lnTo>
                    <a:lnTo>
                      <a:pt x="98" y="199"/>
                    </a:lnTo>
                    <a:lnTo>
                      <a:pt x="100" y="204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5"/>
                    </a:lnTo>
                    <a:lnTo>
                      <a:pt x="107" y="201"/>
                    </a:lnTo>
                    <a:lnTo>
                      <a:pt x="111" y="198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2" y="207"/>
                    </a:lnTo>
                    <a:lnTo>
                      <a:pt x="113" y="211"/>
                    </a:lnTo>
                    <a:lnTo>
                      <a:pt x="114" y="213"/>
                    </a:lnTo>
                    <a:lnTo>
                      <a:pt x="117" y="215"/>
                    </a:lnTo>
                    <a:lnTo>
                      <a:pt x="119" y="220"/>
                    </a:lnTo>
                    <a:lnTo>
                      <a:pt x="120" y="222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30" y="222"/>
                    </a:lnTo>
                    <a:lnTo>
                      <a:pt x="137" y="221"/>
                    </a:lnTo>
                    <a:lnTo>
                      <a:pt x="142" y="221"/>
                    </a:lnTo>
                    <a:lnTo>
                      <a:pt x="143" y="222"/>
                    </a:lnTo>
                    <a:lnTo>
                      <a:pt x="144" y="225"/>
                    </a:lnTo>
                    <a:lnTo>
                      <a:pt x="148" y="228"/>
                    </a:lnTo>
                    <a:lnTo>
                      <a:pt x="151" y="232"/>
                    </a:lnTo>
                    <a:lnTo>
                      <a:pt x="154" y="233"/>
                    </a:lnTo>
                    <a:lnTo>
                      <a:pt x="156" y="234"/>
                    </a:lnTo>
                    <a:lnTo>
                      <a:pt x="159" y="236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55" y="242"/>
                    </a:lnTo>
                    <a:lnTo>
                      <a:pt x="154" y="244"/>
                    </a:lnTo>
                    <a:lnTo>
                      <a:pt x="153" y="246"/>
                    </a:lnTo>
                    <a:lnTo>
                      <a:pt x="151" y="251"/>
                    </a:lnTo>
                    <a:lnTo>
                      <a:pt x="148" y="254"/>
                    </a:lnTo>
                    <a:lnTo>
                      <a:pt x="145" y="259"/>
                    </a:lnTo>
                    <a:lnTo>
                      <a:pt x="143" y="263"/>
                    </a:lnTo>
                    <a:lnTo>
                      <a:pt x="143" y="265"/>
                    </a:lnTo>
                    <a:lnTo>
                      <a:pt x="148" y="267"/>
                    </a:lnTo>
                    <a:lnTo>
                      <a:pt x="153" y="271"/>
                    </a:lnTo>
                    <a:lnTo>
                      <a:pt x="159" y="275"/>
                    </a:lnTo>
                    <a:lnTo>
                      <a:pt x="161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68" y="275"/>
                    </a:lnTo>
                    <a:lnTo>
                      <a:pt x="168" y="271"/>
                    </a:lnTo>
                    <a:lnTo>
                      <a:pt x="168" y="271"/>
                    </a:lnTo>
                    <a:lnTo>
                      <a:pt x="172" y="264"/>
                    </a:lnTo>
                    <a:lnTo>
                      <a:pt x="173" y="261"/>
                    </a:lnTo>
                    <a:lnTo>
                      <a:pt x="171" y="258"/>
                    </a:lnTo>
                    <a:lnTo>
                      <a:pt x="166" y="253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47"/>
                    </a:lnTo>
                    <a:lnTo>
                      <a:pt x="173" y="241"/>
                    </a:lnTo>
                    <a:lnTo>
                      <a:pt x="176" y="236"/>
                    </a:lnTo>
                    <a:lnTo>
                      <a:pt x="179" y="233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5" y="228"/>
                    </a:lnTo>
                    <a:lnTo>
                      <a:pt x="173" y="227"/>
                    </a:lnTo>
                    <a:lnTo>
                      <a:pt x="173" y="225"/>
                    </a:lnTo>
                    <a:lnTo>
                      <a:pt x="174" y="225"/>
                    </a:lnTo>
                    <a:lnTo>
                      <a:pt x="178" y="221"/>
                    </a:lnTo>
                    <a:lnTo>
                      <a:pt x="178" y="221"/>
                    </a:lnTo>
                    <a:lnTo>
                      <a:pt x="182" y="215"/>
                    </a:lnTo>
                    <a:lnTo>
                      <a:pt x="185" y="209"/>
                    </a:lnTo>
                    <a:lnTo>
                      <a:pt x="185" y="203"/>
                    </a:lnTo>
                    <a:lnTo>
                      <a:pt x="182" y="197"/>
                    </a:lnTo>
                    <a:lnTo>
                      <a:pt x="178" y="184"/>
                    </a:lnTo>
                    <a:lnTo>
                      <a:pt x="175" y="178"/>
                    </a:lnTo>
                    <a:lnTo>
                      <a:pt x="173" y="172"/>
                    </a:lnTo>
                    <a:lnTo>
                      <a:pt x="175" y="166"/>
                    </a:lnTo>
                    <a:lnTo>
                      <a:pt x="176" y="164"/>
                    </a:lnTo>
                    <a:lnTo>
                      <a:pt x="180" y="161"/>
                    </a:lnTo>
                    <a:lnTo>
                      <a:pt x="184" y="160"/>
                    </a:lnTo>
                    <a:lnTo>
                      <a:pt x="190" y="160"/>
                    </a:lnTo>
                    <a:lnTo>
                      <a:pt x="197" y="161"/>
                    </a:lnTo>
                    <a:lnTo>
                      <a:pt x="205" y="161"/>
                    </a:lnTo>
                    <a:lnTo>
                      <a:pt x="212" y="160"/>
                    </a:lnTo>
                    <a:lnTo>
                      <a:pt x="218" y="159"/>
                    </a:lnTo>
                    <a:lnTo>
                      <a:pt x="223" y="158"/>
                    </a:lnTo>
                    <a:lnTo>
                      <a:pt x="224" y="154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1" y="146"/>
                    </a:lnTo>
                    <a:lnTo>
                      <a:pt x="221" y="143"/>
                    </a:lnTo>
                    <a:lnTo>
                      <a:pt x="222" y="142"/>
                    </a:lnTo>
                    <a:lnTo>
                      <a:pt x="224" y="140"/>
                    </a:lnTo>
                    <a:lnTo>
                      <a:pt x="230" y="136"/>
                    </a:lnTo>
                    <a:lnTo>
                      <a:pt x="235" y="130"/>
                    </a:lnTo>
                    <a:lnTo>
                      <a:pt x="238" y="127"/>
                    </a:lnTo>
                    <a:lnTo>
                      <a:pt x="241" y="122"/>
                    </a:lnTo>
                    <a:lnTo>
                      <a:pt x="243" y="117"/>
                    </a:lnTo>
                    <a:lnTo>
                      <a:pt x="244" y="112"/>
                    </a:lnTo>
                    <a:lnTo>
                      <a:pt x="244" y="111"/>
                    </a:lnTo>
                    <a:lnTo>
                      <a:pt x="243" y="109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98"/>
                    </a:lnTo>
                    <a:lnTo>
                      <a:pt x="222" y="92"/>
                    </a:lnTo>
                    <a:lnTo>
                      <a:pt x="221" y="89"/>
                    </a:lnTo>
                    <a:lnTo>
                      <a:pt x="221" y="86"/>
                    </a:lnTo>
                    <a:lnTo>
                      <a:pt x="241" y="86"/>
                    </a:lnTo>
                    <a:lnTo>
                      <a:pt x="243" y="85"/>
                    </a:lnTo>
                    <a:lnTo>
                      <a:pt x="244" y="80"/>
                    </a:lnTo>
                    <a:lnTo>
                      <a:pt x="246" y="73"/>
                    </a:lnTo>
                    <a:lnTo>
                      <a:pt x="247" y="66"/>
                    </a:lnTo>
                    <a:lnTo>
                      <a:pt x="249" y="60"/>
                    </a:lnTo>
                    <a:lnTo>
                      <a:pt x="250" y="58"/>
                    </a:lnTo>
                    <a:lnTo>
                      <a:pt x="250" y="47"/>
                    </a:lnTo>
                    <a:lnTo>
                      <a:pt x="248" y="35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5" y="10"/>
                    </a:lnTo>
                    <a:lnTo>
                      <a:pt x="231" y="5"/>
                    </a:lnTo>
                    <a:lnTo>
                      <a:pt x="227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88" y="5"/>
                    </a:lnTo>
                    <a:lnTo>
                      <a:pt x="167" y="10"/>
                    </a:lnTo>
                    <a:lnTo>
                      <a:pt x="160" y="14"/>
                    </a:lnTo>
                    <a:lnTo>
                      <a:pt x="155" y="16"/>
                    </a:lnTo>
                    <a:lnTo>
                      <a:pt x="151" y="18"/>
                    </a:lnTo>
                    <a:lnTo>
                      <a:pt x="148" y="21"/>
                    </a:lnTo>
                    <a:lnTo>
                      <a:pt x="144" y="27"/>
                    </a:lnTo>
                    <a:lnTo>
                      <a:pt x="141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5"/>
                    </a:lnTo>
                    <a:lnTo>
                      <a:pt x="117" y="48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09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4"/>
                    </a:lnTo>
                    <a:lnTo>
                      <a:pt x="94" y="6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88" y="84"/>
                    </a:lnTo>
                    <a:lnTo>
                      <a:pt x="83" y="98"/>
                    </a:lnTo>
                    <a:lnTo>
                      <a:pt x="78" y="112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3" y="136"/>
                    </a:lnTo>
                    <a:lnTo>
                      <a:pt x="60" y="140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2"/>
                    </a:lnTo>
                    <a:lnTo>
                      <a:pt x="54" y="143"/>
                    </a:lnTo>
                    <a:lnTo>
                      <a:pt x="52" y="147"/>
                    </a:lnTo>
                    <a:lnTo>
                      <a:pt x="50" y="154"/>
                    </a:lnTo>
                    <a:lnTo>
                      <a:pt x="48" y="155"/>
                    </a:lnTo>
                    <a:lnTo>
                      <a:pt x="44" y="158"/>
                    </a:lnTo>
                    <a:lnTo>
                      <a:pt x="38" y="161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27" y="166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5" y="172"/>
                    </a:lnTo>
                    <a:lnTo>
                      <a:pt x="30" y="173"/>
                    </a:lnTo>
                    <a:lnTo>
                      <a:pt x="32" y="173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18" y="177"/>
                    </a:lnTo>
                    <a:lnTo>
                      <a:pt x="14" y="178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3"/>
                    </a:lnTo>
                    <a:lnTo>
                      <a:pt x="13" y="185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92"/>
                    </a:lnTo>
                    <a:lnTo>
                      <a:pt x="7" y="195"/>
                    </a:lnTo>
                    <a:lnTo>
                      <a:pt x="0" y="199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6" y="214"/>
                    </a:lnTo>
                    <a:lnTo>
                      <a:pt x="8" y="215"/>
                    </a:lnTo>
                    <a:lnTo>
                      <a:pt x="10" y="215"/>
                    </a:lnTo>
                    <a:lnTo>
                      <a:pt x="13" y="214"/>
                    </a:lnTo>
                    <a:lnTo>
                      <a:pt x="16" y="213"/>
                    </a:lnTo>
                    <a:lnTo>
                      <a:pt x="18" y="213"/>
                    </a:lnTo>
                    <a:lnTo>
                      <a:pt x="19" y="2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371"/>
              <p:cNvSpPr>
                <a:spLocks/>
              </p:cNvSpPr>
              <p:nvPr/>
            </p:nvSpPr>
            <p:spPr bwMode="auto">
              <a:xfrm>
                <a:off x="4799013" y="3843338"/>
                <a:ext cx="392113" cy="338138"/>
              </a:xfrm>
              <a:custGeom>
                <a:avLst/>
                <a:gdLst>
                  <a:gd name="T0" fmla="*/ 236 w 247"/>
                  <a:gd name="T1" fmla="*/ 97 h 213"/>
                  <a:gd name="T2" fmla="*/ 230 w 247"/>
                  <a:gd name="T3" fmla="*/ 89 h 213"/>
                  <a:gd name="T4" fmla="*/ 221 w 247"/>
                  <a:gd name="T5" fmla="*/ 83 h 213"/>
                  <a:gd name="T6" fmla="*/ 213 w 247"/>
                  <a:gd name="T7" fmla="*/ 81 h 213"/>
                  <a:gd name="T8" fmla="*/ 197 w 247"/>
                  <a:gd name="T9" fmla="*/ 71 h 213"/>
                  <a:gd name="T10" fmla="*/ 202 w 247"/>
                  <a:gd name="T11" fmla="*/ 60 h 213"/>
                  <a:gd name="T12" fmla="*/ 208 w 247"/>
                  <a:gd name="T13" fmla="*/ 50 h 213"/>
                  <a:gd name="T14" fmla="*/ 213 w 247"/>
                  <a:gd name="T15" fmla="*/ 45 h 213"/>
                  <a:gd name="T16" fmla="*/ 208 w 247"/>
                  <a:gd name="T17" fmla="*/ 39 h 213"/>
                  <a:gd name="T18" fmla="*/ 198 w 247"/>
                  <a:gd name="T19" fmla="*/ 31 h 213"/>
                  <a:gd name="T20" fmla="*/ 191 w 247"/>
                  <a:gd name="T21" fmla="*/ 27 h 213"/>
                  <a:gd name="T22" fmla="*/ 177 w 247"/>
                  <a:gd name="T23" fmla="*/ 29 h 213"/>
                  <a:gd name="T24" fmla="*/ 171 w 247"/>
                  <a:gd name="T25" fmla="*/ 21 h 213"/>
                  <a:gd name="T26" fmla="*/ 166 w 247"/>
                  <a:gd name="T27" fmla="*/ 13 h 213"/>
                  <a:gd name="T28" fmla="*/ 166 w 247"/>
                  <a:gd name="T29" fmla="*/ 3 h 213"/>
                  <a:gd name="T30" fmla="*/ 159 w 247"/>
                  <a:gd name="T31" fmla="*/ 11 h 213"/>
                  <a:gd name="T32" fmla="*/ 154 w 247"/>
                  <a:gd name="T33" fmla="*/ 10 h 213"/>
                  <a:gd name="T34" fmla="*/ 149 w 247"/>
                  <a:gd name="T35" fmla="*/ 0 h 213"/>
                  <a:gd name="T36" fmla="*/ 143 w 247"/>
                  <a:gd name="T37" fmla="*/ 2 h 213"/>
                  <a:gd name="T38" fmla="*/ 140 w 247"/>
                  <a:gd name="T39" fmla="*/ 7 h 213"/>
                  <a:gd name="T40" fmla="*/ 133 w 247"/>
                  <a:gd name="T41" fmla="*/ 1 h 213"/>
                  <a:gd name="T42" fmla="*/ 124 w 247"/>
                  <a:gd name="T43" fmla="*/ 1 h 213"/>
                  <a:gd name="T44" fmla="*/ 122 w 247"/>
                  <a:gd name="T45" fmla="*/ 9 h 213"/>
                  <a:gd name="T46" fmla="*/ 111 w 247"/>
                  <a:gd name="T47" fmla="*/ 14 h 213"/>
                  <a:gd name="T48" fmla="*/ 102 w 247"/>
                  <a:gd name="T49" fmla="*/ 25 h 213"/>
                  <a:gd name="T50" fmla="*/ 85 w 247"/>
                  <a:gd name="T51" fmla="*/ 25 h 213"/>
                  <a:gd name="T52" fmla="*/ 73 w 247"/>
                  <a:gd name="T53" fmla="*/ 19 h 213"/>
                  <a:gd name="T54" fmla="*/ 65 w 247"/>
                  <a:gd name="T55" fmla="*/ 21 h 213"/>
                  <a:gd name="T56" fmla="*/ 60 w 247"/>
                  <a:gd name="T57" fmla="*/ 19 h 213"/>
                  <a:gd name="T58" fmla="*/ 54 w 247"/>
                  <a:gd name="T59" fmla="*/ 5 h 213"/>
                  <a:gd name="T60" fmla="*/ 19 w 247"/>
                  <a:gd name="T61" fmla="*/ 23 h 213"/>
                  <a:gd name="T62" fmla="*/ 0 w 247"/>
                  <a:gd name="T63" fmla="*/ 33 h 213"/>
                  <a:gd name="T64" fmla="*/ 5 w 247"/>
                  <a:gd name="T65" fmla="*/ 45 h 213"/>
                  <a:gd name="T66" fmla="*/ 30 w 247"/>
                  <a:gd name="T67" fmla="*/ 69 h 213"/>
                  <a:gd name="T68" fmla="*/ 42 w 247"/>
                  <a:gd name="T69" fmla="*/ 77 h 213"/>
                  <a:gd name="T70" fmla="*/ 48 w 247"/>
                  <a:gd name="T71" fmla="*/ 91 h 213"/>
                  <a:gd name="T72" fmla="*/ 67 w 247"/>
                  <a:gd name="T73" fmla="*/ 100 h 213"/>
                  <a:gd name="T74" fmla="*/ 66 w 247"/>
                  <a:gd name="T75" fmla="*/ 104 h 213"/>
                  <a:gd name="T76" fmla="*/ 66 w 247"/>
                  <a:gd name="T77" fmla="*/ 110 h 213"/>
                  <a:gd name="T78" fmla="*/ 85 w 247"/>
                  <a:gd name="T79" fmla="*/ 110 h 213"/>
                  <a:gd name="T80" fmla="*/ 96 w 247"/>
                  <a:gd name="T81" fmla="*/ 115 h 213"/>
                  <a:gd name="T82" fmla="*/ 99 w 247"/>
                  <a:gd name="T83" fmla="*/ 139 h 213"/>
                  <a:gd name="T84" fmla="*/ 96 w 247"/>
                  <a:gd name="T85" fmla="*/ 149 h 213"/>
                  <a:gd name="T86" fmla="*/ 101 w 247"/>
                  <a:gd name="T87" fmla="*/ 153 h 213"/>
                  <a:gd name="T88" fmla="*/ 118 w 247"/>
                  <a:gd name="T89" fmla="*/ 156 h 213"/>
                  <a:gd name="T90" fmla="*/ 130 w 247"/>
                  <a:gd name="T91" fmla="*/ 145 h 213"/>
                  <a:gd name="T92" fmla="*/ 145 w 247"/>
                  <a:gd name="T93" fmla="*/ 140 h 213"/>
                  <a:gd name="T94" fmla="*/ 140 w 247"/>
                  <a:gd name="T95" fmla="*/ 157 h 213"/>
                  <a:gd name="T96" fmla="*/ 139 w 247"/>
                  <a:gd name="T97" fmla="*/ 170 h 213"/>
                  <a:gd name="T98" fmla="*/ 147 w 247"/>
                  <a:gd name="T99" fmla="*/ 171 h 213"/>
                  <a:gd name="T100" fmla="*/ 166 w 247"/>
                  <a:gd name="T101" fmla="*/ 190 h 213"/>
                  <a:gd name="T102" fmla="*/ 185 w 247"/>
                  <a:gd name="T103" fmla="*/ 207 h 213"/>
                  <a:gd name="T104" fmla="*/ 209 w 247"/>
                  <a:gd name="T105" fmla="*/ 208 h 213"/>
                  <a:gd name="T106" fmla="*/ 217 w 247"/>
                  <a:gd name="T107" fmla="*/ 213 h 213"/>
                  <a:gd name="T108" fmla="*/ 229 w 247"/>
                  <a:gd name="T109" fmla="*/ 200 h 213"/>
                  <a:gd name="T110" fmla="*/ 230 w 247"/>
                  <a:gd name="T111" fmla="*/ 189 h 213"/>
                  <a:gd name="T112" fmla="*/ 230 w 247"/>
                  <a:gd name="T113" fmla="*/ 181 h 213"/>
                  <a:gd name="T114" fmla="*/ 226 w 247"/>
                  <a:gd name="T115" fmla="*/ 169 h 213"/>
                  <a:gd name="T116" fmla="*/ 230 w 247"/>
                  <a:gd name="T117" fmla="*/ 144 h 213"/>
                  <a:gd name="T118" fmla="*/ 241 w 247"/>
                  <a:gd name="T119" fmla="*/ 137 h 213"/>
                  <a:gd name="T120" fmla="*/ 247 w 247"/>
                  <a:gd name="T121" fmla="*/ 129 h 213"/>
                  <a:gd name="T122" fmla="*/ 239 w 247"/>
                  <a:gd name="T123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213">
                    <a:moveTo>
                      <a:pt x="234" y="101"/>
                    </a:moveTo>
                    <a:lnTo>
                      <a:pt x="235" y="98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5" y="94"/>
                    </a:lnTo>
                    <a:lnTo>
                      <a:pt x="230" y="89"/>
                    </a:lnTo>
                    <a:lnTo>
                      <a:pt x="226" y="85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5" y="83"/>
                    </a:lnTo>
                    <a:lnTo>
                      <a:pt x="213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7" y="71"/>
                    </a:lnTo>
                    <a:lnTo>
                      <a:pt x="197" y="69"/>
                    </a:lnTo>
                    <a:lnTo>
                      <a:pt x="199" y="65"/>
                    </a:lnTo>
                    <a:lnTo>
                      <a:pt x="202" y="60"/>
                    </a:lnTo>
                    <a:lnTo>
                      <a:pt x="205" y="57"/>
                    </a:lnTo>
                    <a:lnTo>
                      <a:pt x="207" y="52"/>
                    </a:lnTo>
                    <a:lnTo>
                      <a:pt x="208" y="50"/>
                    </a:lnTo>
                    <a:lnTo>
                      <a:pt x="209" y="48"/>
                    </a:lnTo>
                    <a:lnTo>
                      <a:pt x="213" y="46"/>
                    </a:lnTo>
                    <a:lnTo>
                      <a:pt x="213" y="45"/>
                    </a:lnTo>
                    <a:lnTo>
                      <a:pt x="213" y="42"/>
                    </a:lnTo>
                    <a:lnTo>
                      <a:pt x="210" y="40"/>
                    </a:lnTo>
                    <a:lnTo>
                      <a:pt x="208" y="39"/>
                    </a:lnTo>
                    <a:lnTo>
                      <a:pt x="205" y="38"/>
                    </a:lnTo>
                    <a:lnTo>
                      <a:pt x="202" y="34"/>
                    </a:lnTo>
                    <a:lnTo>
                      <a:pt x="198" y="31"/>
                    </a:lnTo>
                    <a:lnTo>
                      <a:pt x="197" y="28"/>
                    </a:lnTo>
                    <a:lnTo>
                      <a:pt x="196" y="27"/>
                    </a:lnTo>
                    <a:lnTo>
                      <a:pt x="191" y="27"/>
                    </a:lnTo>
                    <a:lnTo>
                      <a:pt x="184" y="28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4" y="28"/>
                    </a:lnTo>
                    <a:lnTo>
                      <a:pt x="173" y="26"/>
                    </a:lnTo>
                    <a:lnTo>
                      <a:pt x="171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3"/>
                    </a:lnTo>
                    <a:lnTo>
                      <a:pt x="167" y="5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5" y="4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3"/>
                    </a:lnTo>
                    <a:lnTo>
                      <a:pt x="154" y="13"/>
                    </a:lnTo>
                    <a:lnTo>
                      <a:pt x="154" y="10"/>
                    </a:lnTo>
                    <a:lnTo>
                      <a:pt x="152" y="5"/>
                    </a:lnTo>
                    <a:lnTo>
                      <a:pt x="151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2" y="4"/>
                    </a:lnTo>
                    <a:lnTo>
                      <a:pt x="141" y="5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6" y="4"/>
                    </a:lnTo>
                    <a:lnTo>
                      <a:pt x="133" y="1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3" y="4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1" y="10"/>
                    </a:lnTo>
                    <a:lnTo>
                      <a:pt x="114" y="13"/>
                    </a:lnTo>
                    <a:lnTo>
                      <a:pt x="111" y="14"/>
                    </a:lnTo>
                    <a:lnTo>
                      <a:pt x="108" y="17"/>
                    </a:lnTo>
                    <a:lnTo>
                      <a:pt x="104" y="21"/>
                    </a:lnTo>
                    <a:lnTo>
                      <a:pt x="102" y="25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60" y="19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4" y="5"/>
                    </a:lnTo>
                    <a:lnTo>
                      <a:pt x="37" y="14"/>
                    </a:lnTo>
                    <a:lnTo>
                      <a:pt x="28" y="19"/>
                    </a:lnTo>
                    <a:lnTo>
                      <a:pt x="19" y="23"/>
                    </a:lnTo>
                    <a:lnTo>
                      <a:pt x="10" y="31"/>
                    </a:lnTo>
                    <a:lnTo>
                      <a:pt x="5" y="32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50"/>
                    </a:lnTo>
                    <a:lnTo>
                      <a:pt x="19" y="59"/>
                    </a:lnTo>
                    <a:lnTo>
                      <a:pt x="30" y="69"/>
                    </a:lnTo>
                    <a:lnTo>
                      <a:pt x="40" y="75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82"/>
                    </a:lnTo>
                    <a:lnTo>
                      <a:pt x="46" y="88"/>
                    </a:lnTo>
                    <a:lnTo>
                      <a:pt x="48" y="91"/>
                    </a:lnTo>
                    <a:lnTo>
                      <a:pt x="54" y="95"/>
                    </a:lnTo>
                    <a:lnTo>
                      <a:pt x="61" y="97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2" y="113"/>
                    </a:lnTo>
                    <a:lnTo>
                      <a:pt x="96" y="115"/>
                    </a:lnTo>
                    <a:lnTo>
                      <a:pt x="97" y="119"/>
                    </a:lnTo>
                    <a:lnTo>
                      <a:pt x="97" y="134"/>
                    </a:lnTo>
                    <a:lnTo>
                      <a:pt x="99" y="139"/>
                    </a:lnTo>
                    <a:lnTo>
                      <a:pt x="101" y="143"/>
                    </a:lnTo>
                    <a:lnTo>
                      <a:pt x="99" y="144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3"/>
                    </a:lnTo>
                    <a:lnTo>
                      <a:pt x="101" y="153"/>
                    </a:lnTo>
                    <a:lnTo>
                      <a:pt x="108" y="155"/>
                    </a:lnTo>
                    <a:lnTo>
                      <a:pt x="114" y="155"/>
                    </a:lnTo>
                    <a:lnTo>
                      <a:pt x="118" y="156"/>
                    </a:lnTo>
                    <a:lnTo>
                      <a:pt x="122" y="153"/>
                    </a:lnTo>
                    <a:lnTo>
                      <a:pt x="127" y="150"/>
                    </a:lnTo>
                    <a:lnTo>
                      <a:pt x="130" y="145"/>
                    </a:lnTo>
                    <a:lnTo>
                      <a:pt x="135" y="143"/>
                    </a:lnTo>
                    <a:lnTo>
                      <a:pt x="142" y="140"/>
                    </a:lnTo>
                    <a:lnTo>
                      <a:pt x="145" y="140"/>
                    </a:lnTo>
                    <a:lnTo>
                      <a:pt x="146" y="143"/>
                    </a:lnTo>
                    <a:lnTo>
                      <a:pt x="142" y="149"/>
                    </a:lnTo>
                    <a:lnTo>
                      <a:pt x="140" y="157"/>
                    </a:lnTo>
                    <a:lnTo>
                      <a:pt x="139" y="160"/>
                    </a:lnTo>
                    <a:lnTo>
                      <a:pt x="137" y="165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7" y="171"/>
                    </a:lnTo>
                    <a:lnTo>
                      <a:pt x="149" y="175"/>
                    </a:lnTo>
                    <a:lnTo>
                      <a:pt x="159" y="182"/>
                    </a:lnTo>
                    <a:lnTo>
                      <a:pt x="166" y="190"/>
                    </a:lnTo>
                    <a:lnTo>
                      <a:pt x="176" y="199"/>
                    </a:lnTo>
                    <a:lnTo>
                      <a:pt x="182" y="205"/>
                    </a:lnTo>
                    <a:lnTo>
                      <a:pt x="185" y="207"/>
                    </a:lnTo>
                    <a:lnTo>
                      <a:pt x="202" y="207"/>
                    </a:lnTo>
                    <a:lnTo>
                      <a:pt x="207" y="207"/>
                    </a:lnTo>
                    <a:lnTo>
                      <a:pt x="209" y="208"/>
                    </a:lnTo>
                    <a:lnTo>
                      <a:pt x="213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22" y="213"/>
                    </a:lnTo>
                    <a:lnTo>
                      <a:pt x="225" y="206"/>
                    </a:lnTo>
                    <a:lnTo>
                      <a:pt x="229" y="200"/>
                    </a:lnTo>
                    <a:lnTo>
                      <a:pt x="230" y="197"/>
                    </a:lnTo>
                    <a:lnTo>
                      <a:pt x="232" y="195"/>
                    </a:lnTo>
                    <a:lnTo>
                      <a:pt x="230" y="189"/>
                    </a:lnTo>
                    <a:lnTo>
                      <a:pt x="230" y="187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9" y="176"/>
                    </a:lnTo>
                    <a:lnTo>
                      <a:pt x="227" y="172"/>
                    </a:lnTo>
                    <a:lnTo>
                      <a:pt x="226" y="169"/>
                    </a:lnTo>
                    <a:lnTo>
                      <a:pt x="226" y="159"/>
                    </a:lnTo>
                    <a:lnTo>
                      <a:pt x="227" y="151"/>
                    </a:lnTo>
                    <a:lnTo>
                      <a:pt x="230" y="144"/>
                    </a:lnTo>
                    <a:lnTo>
                      <a:pt x="230" y="143"/>
                    </a:lnTo>
                    <a:lnTo>
                      <a:pt x="234" y="140"/>
                    </a:lnTo>
                    <a:lnTo>
                      <a:pt x="241" y="137"/>
                    </a:lnTo>
                    <a:lnTo>
                      <a:pt x="244" y="134"/>
                    </a:lnTo>
                    <a:lnTo>
                      <a:pt x="246" y="131"/>
                    </a:lnTo>
                    <a:lnTo>
                      <a:pt x="247" y="129"/>
                    </a:lnTo>
                    <a:lnTo>
                      <a:pt x="247" y="126"/>
                    </a:lnTo>
                    <a:lnTo>
                      <a:pt x="244" y="119"/>
                    </a:lnTo>
                    <a:lnTo>
                      <a:pt x="239" y="113"/>
                    </a:lnTo>
                    <a:lnTo>
                      <a:pt x="236" y="107"/>
                    </a:lnTo>
                    <a:lnTo>
                      <a:pt x="23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376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377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379"/>
              <p:cNvSpPr>
                <a:spLocks/>
              </p:cNvSpPr>
              <p:nvPr/>
            </p:nvSpPr>
            <p:spPr bwMode="auto">
              <a:xfrm>
                <a:off x="6081713" y="4862513"/>
                <a:ext cx="39688" cy="46038"/>
              </a:xfrm>
              <a:custGeom>
                <a:avLst/>
                <a:gdLst>
                  <a:gd name="T0" fmla="*/ 21 w 25"/>
                  <a:gd name="T1" fmla="*/ 29 h 29"/>
                  <a:gd name="T2" fmla="*/ 19 w 25"/>
                  <a:gd name="T3" fmla="*/ 29 h 29"/>
                  <a:gd name="T4" fmla="*/ 16 w 25"/>
                  <a:gd name="T5" fmla="*/ 26 h 29"/>
                  <a:gd name="T6" fmla="*/ 10 w 25"/>
                  <a:gd name="T7" fmla="*/ 22 h 29"/>
                  <a:gd name="T8" fmla="*/ 3 w 25"/>
                  <a:gd name="T9" fmla="*/ 19 h 29"/>
                  <a:gd name="T10" fmla="*/ 0 w 25"/>
                  <a:gd name="T11" fmla="*/ 17 h 29"/>
                  <a:gd name="T12" fmla="*/ 0 w 25"/>
                  <a:gd name="T13" fmla="*/ 17 h 29"/>
                  <a:gd name="T14" fmla="*/ 0 w 25"/>
                  <a:gd name="T15" fmla="*/ 17 h 29"/>
                  <a:gd name="T16" fmla="*/ 4 w 25"/>
                  <a:gd name="T17" fmla="*/ 12 h 29"/>
                  <a:gd name="T18" fmla="*/ 4 w 25"/>
                  <a:gd name="T19" fmla="*/ 10 h 29"/>
                  <a:gd name="T20" fmla="*/ 3 w 25"/>
                  <a:gd name="T21" fmla="*/ 7 h 29"/>
                  <a:gd name="T22" fmla="*/ 2 w 25"/>
                  <a:gd name="T23" fmla="*/ 1 h 29"/>
                  <a:gd name="T24" fmla="*/ 2 w 25"/>
                  <a:gd name="T25" fmla="*/ 0 h 29"/>
                  <a:gd name="T26" fmla="*/ 4 w 25"/>
                  <a:gd name="T27" fmla="*/ 2 h 29"/>
                  <a:gd name="T28" fmla="*/ 4 w 25"/>
                  <a:gd name="T29" fmla="*/ 2 h 29"/>
                  <a:gd name="T30" fmla="*/ 10 w 25"/>
                  <a:gd name="T31" fmla="*/ 7 h 29"/>
                  <a:gd name="T32" fmla="*/ 19 w 25"/>
                  <a:gd name="T33" fmla="*/ 13 h 29"/>
                  <a:gd name="T34" fmla="*/ 22 w 25"/>
                  <a:gd name="T35" fmla="*/ 17 h 29"/>
                  <a:gd name="T36" fmla="*/ 25 w 25"/>
                  <a:gd name="T37" fmla="*/ 22 h 29"/>
                  <a:gd name="T38" fmla="*/ 25 w 25"/>
                  <a:gd name="T39" fmla="*/ 25 h 29"/>
                  <a:gd name="T40" fmla="*/ 23 w 25"/>
                  <a:gd name="T41" fmla="*/ 29 h 29"/>
                  <a:gd name="T42" fmla="*/ 21 w 25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9">
                    <a:moveTo>
                      <a:pt x="21" y="29"/>
                    </a:moveTo>
                    <a:lnTo>
                      <a:pt x="19" y="29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22" y="1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381"/>
              <p:cNvSpPr>
                <a:spLocks/>
              </p:cNvSpPr>
              <p:nvPr/>
            </p:nvSpPr>
            <p:spPr bwMode="auto">
              <a:xfrm>
                <a:off x="6065838" y="4881563"/>
                <a:ext cx="22225" cy="100013"/>
              </a:xfrm>
              <a:custGeom>
                <a:avLst/>
                <a:gdLst>
                  <a:gd name="T0" fmla="*/ 0 w 14"/>
                  <a:gd name="T1" fmla="*/ 0 h 63"/>
                  <a:gd name="T2" fmla="*/ 0 w 14"/>
                  <a:gd name="T3" fmla="*/ 2 h 63"/>
                  <a:gd name="T4" fmla="*/ 2 w 14"/>
                  <a:gd name="T5" fmla="*/ 8 h 63"/>
                  <a:gd name="T6" fmla="*/ 4 w 14"/>
                  <a:gd name="T7" fmla="*/ 16 h 63"/>
                  <a:gd name="T8" fmla="*/ 4 w 14"/>
                  <a:gd name="T9" fmla="*/ 20 h 63"/>
                  <a:gd name="T10" fmla="*/ 1 w 14"/>
                  <a:gd name="T11" fmla="*/ 25 h 63"/>
                  <a:gd name="T12" fmla="*/ 0 w 14"/>
                  <a:gd name="T13" fmla="*/ 29 h 63"/>
                  <a:gd name="T14" fmla="*/ 1 w 14"/>
                  <a:gd name="T15" fmla="*/ 31 h 63"/>
                  <a:gd name="T16" fmla="*/ 1 w 14"/>
                  <a:gd name="T17" fmla="*/ 31 h 63"/>
                  <a:gd name="T18" fmla="*/ 5 w 14"/>
                  <a:gd name="T19" fmla="*/ 36 h 63"/>
                  <a:gd name="T20" fmla="*/ 6 w 14"/>
                  <a:gd name="T21" fmla="*/ 41 h 63"/>
                  <a:gd name="T22" fmla="*/ 6 w 14"/>
                  <a:gd name="T23" fmla="*/ 51 h 63"/>
                  <a:gd name="T24" fmla="*/ 8 w 14"/>
                  <a:gd name="T25" fmla="*/ 58 h 63"/>
                  <a:gd name="T26" fmla="*/ 11 w 14"/>
                  <a:gd name="T27" fmla="*/ 63 h 63"/>
                  <a:gd name="T28" fmla="*/ 13 w 14"/>
                  <a:gd name="T29" fmla="*/ 63 h 63"/>
                  <a:gd name="T30" fmla="*/ 13 w 14"/>
                  <a:gd name="T31" fmla="*/ 62 h 63"/>
                  <a:gd name="T32" fmla="*/ 14 w 14"/>
                  <a:gd name="T33" fmla="*/ 52 h 63"/>
                  <a:gd name="T34" fmla="*/ 14 w 14"/>
                  <a:gd name="T35" fmla="*/ 48 h 63"/>
                  <a:gd name="T36" fmla="*/ 13 w 14"/>
                  <a:gd name="T37" fmla="*/ 43 h 63"/>
                  <a:gd name="T38" fmla="*/ 10 w 14"/>
                  <a:gd name="T39" fmla="*/ 35 h 63"/>
                  <a:gd name="T40" fmla="*/ 8 w 14"/>
                  <a:gd name="T41" fmla="*/ 30 h 63"/>
                  <a:gd name="T42" fmla="*/ 10 w 14"/>
                  <a:gd name="T43" fmla="*/ 25 h 63"/>
                  <a:gd name="T44" fmla="*/ 10 w 14"/>
                  <a:gd name="T45" fmla="*/ 21 h 63"/>
                  <a:gd name="T46" fmla="*/ 8 w 14"/>
                  <a:gd name="T47" fmla="*/ 18 h 63"/>
                  <a:gd name="T48" fmla="*/ 7 w 14"/>
                  <a:gd name="T49" fmla="*/ 10 h 63"/>
                  <a:gd name="T50" fmla="*/ 4 w 14"/>
                  <a:gd name="T51" fmla="*/ 4 h 63"/>
                  <a:gd name="T52" fmla="*/ 2 w 14"/>
                  <a:gd name="T53" fmla="*/ 0 h 63"/>
                  <a:gd name="T54" fmla="*/ 0 w 14"/>
                  <a:gd name="T5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63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6" y="41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52"/>
                    </a:lnTo>
                    <a:lnTo>
                      <a:pt x="14" y="48"/>
                    </a:lnTo>
                    <a:lnTo>
                      <a:pt x="13" y="43"/>
                    </a:lnTo>
                    <a:lnTo>
                      <a:pt x="10" y="35"/>
                    </a:lnTo>
                    <a:lnTo>
                      <a:pt x="8" y="30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382"/>
              <p:cNvSpPr>
                <a:spLocks/>
              </p:cNvSpPr>
              <p:nvPr/>
            </p:nvSpPr>
            <p:spPr bwMode="auto">
              <a:xfrm>
                <a:off x="6064250" y="4879975"/>
                <a:ext cx="23813" cy="101600"/>
              </a:xfrm>
              <a:custGeom>
                <a:avLst/>
                <a:gdLst>
                  <a:gd name="T0" fmla="*/ 0 w 15"/>
                  <a:gd name="T1" fmla="*/ 1 h 64"/>
                  <a:gd name="T2" fmla="*/ 0 w 15"/>
                  <a:gd name="T3" fmla="*/ 3 h 64"/>
                  <a:gd name="T4" fmla="*/ 5 w 15"/>
                  <a:gd name="T5" fmla="*/ 17 h 64"/>
                  <a:gd name="T6" fmla="*/ 1 w 15"/>
                  <a:gd name="T7" fmla="*/ 26 h 64"/>
                  <a:gd name="T8" fmla="*/ 0 w 15"/>
                  <a:gd name="T9" fmla="*/ 30 h 64"/>
                  <a:gd name="T10" fmla="*/ 1 w 15"/>
                  <a:gd name="T11" fmla="*/ 32 h 64"/>
                  <a:gd name="T12" fmla="*/ 1 w 15"/>
                  <a:gd name="T13" fmla="*/ 32 h 64"/>
                  <a:gd name="T14" fmla="*/ 6 w 15"/>
                  <a:gd name="T15" fmla="*/ 38 h 64"/>
                  <a:gd name="T16" fmla="*/ 7 w 15"/>
                  <a:gd name="T17" fmla="*/ 43 h 64"/>
                  <a:gd name="T18" fmla="*/ 6 w 15"/>
                  <a:gd name="T19" fmla="*/ 50 h 64"/>
                  <a:gd name="T20" fmla="*/ 6 w 15"/>
                  <a:gd name="T21" fmla="*/ 52 h 64"/>
                  <a:gd name="T22" fmla="*/ 12 w 15"/>
                  <a:gd name="T23" fmla="*/ 64 h 64"/>
                  <a:gd name="T24" fmla="*/ 14 w 15"/>
                  <a:gd name="T25" fmla="*/ 64 h 64"/>
                  <a:gd name="T26" fmla="*/ 14 w 15"/>
                  <a:gd name="T27" fmla="*/ 63 h 64"/>
                  <a:gd name="T28" fmla="*/ 15 w 15"/>
                  <a:gd name="T29" fmla="*/ 49 h 64"/>
                  <a:gd name="T30" fmla="*/ 14 w 15"/>
                  <a:gd name="T31" fmla="*/ 44 h 64"/>
                  <a:gd name="T32" fmla="*/ 12 w 15"/>
                  <a:gd name="T33" fmla="*/ 36 h 64"/>
                  <a:gd name="T34" fmla="*/ 12 w 15"/>
                  <a:gd name="T35" fmla="*/ 26 h 64"/>
                  <a:gd name="T36" fmla="*/ 12 w 15"/>
                  <a:gd name="T37" fmla="*/ 22 h 64"/>
                  <a:gd name="T38" fmla="*/ 11 w 15"/>
                  <a:gd name="T39" fmla="*/ 19 h 64"/>
                  <a:gd name="T40" fmla="*/ 6 w 15"/>
                  <a:gd name="T41" fmla="*/ 5 h 64"/>
                  <a:gd name="T42" fmla="*/ 3 w 15"/>
                  <a:gd name="T43" fmla="*/ 1 h 64"/>
                  <a:gd name="T44" fmla="*/ 0 w 15"/>
                  <a:gd name="T45" fmla="*/ 0 h 64"/>
                  <a:gd name="T46" fmla="*/ 1 w 15"/>
                  <a:gd name="T47" fmla="*/ 1 h 64"/>
                  <a:gd name="T48" fmla="*/ 2 w 15"/>
                  <a:gd name="T49" fmla="*/ 2 h 64"/>
                  <a:gd name="T50" fmla="*/ 7 w 15"/>
                  <a:gd name="T51" fmla="*/ 11 h 64"/>
                  <a:gd name="T52" fmla="*/ 11 w 15"/>
                  <a:gd name="T53" fmla="*/ 22 h 64"/>
                  <a:gd name="T54" fmla="*/ 9 w 15"/>
                  <a:gd name="T55" fmla="*/ 31 h 64"/>
                  <a:gd name="T56" fmla="*/ 11 w 15"/>
                  <a:gd name="T57" fmla="*/ 37 h 64"/>
                  <a:gd name="T58" fmla="*/ 13 w 15"/>
                  <a:gd name="T59" fmla="*/ 44 h 64"/>
                  <a:gd name="T60" fmla="*/ 14 w 15"/>
                  <a:gd name="T61" fmla="*/ 53 h 64"/>
                  <a:gd name="T62" fmla="*/ 13 w 15"/>
                  <a:gd name="T63" fmla="*/ 63 h 64"/>
                  <a:gd name="T64" fmla="*/ 11 w 15"/>
                  <a:gd name="T65" fmla="*/ 59 h 64"/>
                  <a:gd name="T66" fmla="*/ 7 w 15"/>
                  <a:gd name="T67" fmla="*/ 52 h 64"/>
                  <a:gd name="T68" fmla="*/ 7 w 15"/>
                  <a:gd name="T69" fmla="*/ 52 h 64"/>
                  <a:gd name="T70" fmla="*/ 7 w 15"/>
                  <a:gd name="T71" fmla="*/ 50 h 64"/>
                  <a:gd name="T72" fmla="*/ 8 w 15"/>
                  <a:gd name="T73" fmla="*/ 43 h 64"/>
                  <a:gd name="T74" fmla="*/ 5 w 15"/>
                  <a:gd name="T75" fmla="*/ 34 h 64"/>
                  <a:gd name="T76" fmla="*/ 2 w 15"/>
                  <a:gd name="T77" fmla="*/ 32 h 64"/>
                  <a:gd name="T78" fmla="*/ 1 w 15"/>
                  <a:gd name="T79" fmla="*/ 30 h 64"/>
                  <a:gd name="T80" fmla="*/ 6 w 15"/>
                  <a:gd name="T81" fmla="*/ 21 h 64"/>
                  <a:gd name="T82" fmla="*/ 6 w 15"/>
                  <a:gd name="T83" fmla="*/ 17 h 64"/>
                  <a:gd name="T84" fmla="*/ 1 w 15"/>
                  <a:gd name="T85" fmla="*/ 3 h 64"/>
                  <a:gd name="T86" fmla="*/ 1 w 15"/>
                  <a:gd name="T87" fmla="*/ 1 h 64"/>
                  <a:gd name="T88" fmla="*/ 1 w 15"/>
                  <a:gd name="T8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6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36"/>
                    </a:lnTo>
                    <a:lnTo>
                      <a:pt x="11" y="31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8" y="11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44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383"/>
              <p:cNvSpPr>
                <a:spLocks/>
              </p:cNvSpPr>
              <p:nvPr/>
            </p:nvSpPr>
            <p:spPr bwMode="auto">
              <a:xfrm>
                <a:off x="6140450" y="5037138"/>
                <a:ext cx="69850" cy="58738"/>
              </a:xfrm>
              <a:custGeom>
                <a:avLst/>
                <a:gdLst>
                  <a:gd name="T0" fmla="*/ 40 w 44"/>
                  <a:gd name="T1" fmla="*/ 37 h 37"/>
                  <a:gd name="T2" fmla="*/ 38 w 44"/>
                  <a:gd name="T3" fmla="*/ 37 h 37"/>
                  <a:gd name="T4" fmla="*/ 32 w 44"/>
                  <a:gd name="T5" fmla="*/ 31 h 37"/>
                  <a:gd name="T6" fmla="*/ 16 w 44"/>
                  <a:gd name="T7" fmla="*/ 19 h 37"/>
                  <a:gd name="T8" fmla="*/ 3 w 44"/>
                  <a:gd name="T9" fmla="*/ 5 h 37"/>
                  <a:gd name="T10" fmla="*/ 0 w 44"/>
                  <a:gd name="T11" fmla="*/ 1 h 37"/>
                  <a:gd name="T12" fmla="*/ 0 w 44"/>
                  <a:gd name="T13" fmla="*/ 0 h 37"/>
                  <a:gd name="T14" fmla="*/ 10 w 44"/>
                  <a:gd name="T15" fmla="*/ 7 h 37"/>
                  <a:gd name="T16" fmla="*/ 27 w 44"/>
                  <a:gd name="T17" fmla="*/ 19 h 37"/>
                  <a:gd name="T18" fmla="*/ 35 w 44"/>
                  <a:gd name="T19" fmla="*/ 26 h 37"/>
                  <a:gd name="T20" fmla="*/ 40 w 44"/>
                  <a:gd name="T21" fmla="*/ 32 h 37"/>
                  <a:gd name="T22" fmla="*/ 44 w 44"/>
                  <a:gd name="T23" fmla="*/ 37 h 37"/>
                  <a:gd name="T24" fmla="*/ 42 w 44"/>
                  <a:gd name="T25" fmla="*/ 37 h 37"/>
                  <a:gd name="T26" fmla="*/ 40 w 44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7">
                    <a:moveTo>
                      <a:pt x="40" y="37"/>
                    </a:moveTo>
                    <a:lnTo>
                      <a:pt x="38" y="37"/>
                    </a:lnTo>
                    <a:lnTo>
                      <a:pt x="32" y="31"/>
                    </a:lnTo>
                    <a:lnTo>
                      <a:pt x="16" y="1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19"/>
                    </a:lnTo>
                    <a:lnTo>
                      <a:pt x="35" y="26"/>
                    </a:lnTo>
                    <a:lnTo>
                      <a:pt x="40" y="32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85"/>
              <p:cNvSpPr>
                <a:spLocks/>
              </p:cNvSpPr>
              <p:nvPr/>
            </p:nvSpPr>
            <p:spPr bwMode="auto">
              <a:xfrm>
                <a:off x="6127750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386"/>
              <p:cNvSpPr>
                <a:spLocks/>
              </p:cNvSpPr>
              <p:nvPr/>
            </p:nvSpPr>
            <p:spPr bwMode="auto">
              <a:xfrm>
                <a:off x="6127750" y="4968875"/>
                <a:ext cx="57150" cy="39688"/>
              </a:xfrm>
              <a:custGeom>
                <a:avLst/>
                <a:gdLst>
                  <a:gd name="T0" fmla="*/ 28 w 36"/>
                  <a:gd name="T1" fmla="*/ 25 h 25"/>
                  <a:gd name="T2" fmla="*/ 28 w 36"/>
                  <a:gd name="T3" fmla="*/ 24 h 25"/>
                  <a:gd name="T4" fmla="*/ 24 w 36"/>
                  <a:gd name="T5" fmla="*/ 23 h 25"/>
                  <a:gd name="T6" fmla="*/ 21 w 36"/>
                  <a:gd name="T7" fmla="*/ 20 h 25"/>
                  <a:gd name="T8" fmla="*/ 14 w 36"/>
                  <a:gd name="T9" fmla="*/ 13 h 25"/>
                  <a:gd name="T10" fmla="*/ 4 w 36"/>
                  <a:gd name="T11" fmla="*/ 3 h 25"/>
                  <a:gd name="T12" fmla="*/ 2 w 36"/>
                  <a:gd name="T13" fmla="*/ 1 h 25"/>
                  <a:gd name="T14" fmla="*/ 2 w 36"/>
                  <a:gd name="T15" fmla="*/ 1 h 25"/>
                  <a:gd name="T16" fmla="*/ 4 w 36"/>
                  <a:gd name="T17" fmla="*/ 1 h 25"/>
                  <a:gd name="T18" fmla="*/ 9 w 36"/>
                  <a:gd name="T19" fmla="*/ 3 h 25"/>
                  <a:gd name="T20" fmla="*/ 17 w 36"/>
                  <a:gd name="T21" fmla="*/ 9 h 25"/>
                  <a:gd name="T22" fmla="*/ 25 w 36"/>
                  <a:gd name="T23" fmla="*/ 18 h 25"/>
                  <a:gd name="T24" fmla="*/ 30 w 36"/>
                  <a:gd name="T25" fmla="*/ 21 h 25"/>
                  <a:gd name="T26" fmla="*/ 33 w 36"/>
                  <a:gd name="T27" fmla="*/ 24 h 25"/>
                  <a:gd name="T28" fmla="*/ 28 w 36"/>
                  <a:gd name="T29" fmla="*/ 24 h 25"/>
                  <a:gd name="T30" fmla="*/ 28 w 36"/>
                  <a:gd name="T31" fmla="*/ 25 h 25"/>
                  <a:gd name="T32" fmla="*/ 28 w 36"/>
                  <a:gd name="T33" fmla="*/ 24 h 25"/>
                  <a:gd name="T34" fmla="*/ 28 w 36"/>
                  <a:gd name="T35" fmla="*/ 25 h 25"/>
                  <a:gd name="T36" fmla="*/ 28 w 36"/>
                  <a:gd name="T37" fmla="*/ 25 h 25"/>
                  <a:gd name="T38" fmla="*/ 36 w 36"/>
                  <a:gd name="T39" fmla="*/ 25 h 25"/>
                  <a:gd name="T40" fmla="*/ 31 w 36"/>
                  <a:gd name="T41" fmla="*/ 20 h 25"/>
                  <a:gd name="T42" fmla="*/ 25 w 36"/>
                  <a:gd name="T43" fmla="*/ 17 h 25"/>
                  <a:gd name="T44" fmla="*/ 18 w 36"/>
                  <a:gd name="T45" fmla="*/ 8 h 25"/>
                  <a:gd name="T46" fmla="*/ 9 w 36"/>
                  <a:gd name="T47" fmla="*/ 2 h 25"/>
                  <a:gd name="T48" fmla="*/ 5 w 36"/>
                  <a:gd name="T49" fmla="*/ 0 h 25"/>
                  <a:gd name="T50" fmla="*/ 0 w 36"/>
                  <a:gd name="T51" fmla="*/ 0 h 25"/>
                  <a:gd name="T52" fmla="*/ 0 w 36"/>
                  <a:gd name="T53" fmla="*/ 0 h 25"/>
                  <a:gd name="T54" fmla="*/ 0 w 36"/>
                  <a:gd name="T55" fmla="*/ 1 h 25"/>
                  <a:gd name="T56" fmla="*/ 0 w 36"/>
                  <a:gd name="T57" fmla="*/ 1 h 25"/>
                  <a:gd name="T58" fmla="*/ 3 w 36"/>
                  <a:gd name="T59" fmla="*/ 5 h 25"/>
                  <a:gd name="T60" fmla="*/ 3 w 36"/>
                  <a:gd name="T61" fmla="*/ 5 h 25"/>
                  <a:gd name="T62" fmla="*/ 14 w 36"/>
                  <a:gd name="T63" fmla="*/ 13 h 25"/>
                  <a:gd name="T64" fmla="*/ 21 w 36"/>
                  <a:gd name="T65" fmla="*/ 21 h 25"/>
                  <a:gd name="T66" fmla="*/ 23 w 36"/>
                  <a:gd name="T67" fmla="*/ 24 h 25"/>
                  <a:gd name="T68" fmla="*/ 23 w 36"/>
                  <a:gd name="T69" fmla="*/ 24 h 25"/>
                  <a:gd name="T70" fmla="*/ 27 w 36"/>
                  <a:gd name="T71" fmla="*/ 25 h 25"/>
                  <a:gd name="T72" fmla="*/ 28 w 36"/>
                  <a:gd name="T73" fmla="*/ 25 h 25"/>
                  <a:gd name="T74" fmla="*/ 28 w 36"/>
                  <a:gd name="T75" fmla="*/ 25 h 25"/>
                  <a:gd name="T76" fmla="*/ 28 w 36"/>
                  <a:gd name="T7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5">
                    <a:moveTo>
                      <a:pt x="28" y="25"/>
                    </a:moveTo>
                    <a:lnTo>
                      <a:pt x="28" y="24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387"/>
              <p:cNvSpPr>
                <a:spLocks/>
              </p:cNvSpPr>
              <p:nvPr/>
            </p:nvSpPr>
            <p:spPr bwMode="auto">
              <a:xfrm>
                <a:off x="6297613" y="5199063"/>
                <a:ext cx="17463" cy="7938"/>
              </a:xfrm>
              <a:custGeom>
                <a:avLst/>
                <a:gdLst>
                  <a:gd name="T0" fmla="*/ 9 w 11"/>
                  <a:gd name="T1" fmla="*/ 0 h 5"/>
                  <a:gd name="T2" fmla="*/ 5 w 11"/>
                  <a:gd name="T3" fmla="*/ 0 h 5"/>
                  <a:gd name="T4" fmla="*/ 2 w 11"/>
                  <a:gd name="T5" fmla="*/ 3 h 5"/>
                  <a:gd name="T6" fmla="*/ 0 w 11"/>
                  <a:gd name="T7" fmla="*/ 5 h 5"/>
                  <a:gd name="T8" fmla="*/ 0 w 11"/>
                  <a:gd name="T9" fmla="*/ 5 h 5"/>
                  <a:gd name="T10" fmla="*/ 5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1 w 11"/>
                  <a:gd name="T17" fmla="*/ 1 h 5"/>
                  <a:gd name="T18" fmla="*/ 9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389"/>
              <p:cNvSpPr>
                <a:spLocks/>
              </p:cNvSpPr>
              <p:nvPr/>
            </p:nvSpPr>
            <p:spPr bwMode="auto">
              <a:xfrm>
                <a:off x="6340475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391"/>
              <p:cNvSpPr>
                <a:spLocks/>
              </p:cNvSpPr>
              <p:nvPr/>
            </p:nvSpPr>
            <p:spPr bwMode="auto">
              <a:xfrm>
                <a:off x="6340475" y="5178425"/>
                <a:ext cx="66675" cy="11113"/>
              </a:xfrm>
              <a:custGeom>
                <a:avLst/>
                <a:gdLst>
                  <a:gd name="T0" fmla="*/ 0 w 42"/>
                  <a:gd name="T1" fmla="*/ 3 h 7"/>
                  <a:gd name="T2" fmla="*/ 0 w 42"/>
                  <a:gd name="T3" fmla="*/ 1 h 7"/>
                  <a:gd name="T4" fmla="*/ 4 w 42"/>
                  <a:gd name="T5" fmla="*/ 1 h 7"/>
                  <a:gd name="T6" fmla="*/ 13 w 42"/>
                  <a:gd name="T7" fmla="*/ 0 h 7"/>
                  <a:gd name="T8" fmla="*/ 27 w 42"/>
                  <a:gd name="T9" fmla="*/ 0 h 7"/>
                  <a:gd name="T10" fmla="*/ 38 w 42"/>
                  <a:gd name="T11" fmla="*/ 0 h 7"/>
                  <a:gd name="T12" fmla="*/ 42 w 42"/>
                  <a:gd name="T13" fmla="*/ 0 h 7"/>
                  <a:gd name="T14" fmla="*/ 42 w 42"/>
                  <a:gd name="T15" fmla="*/ 3 h 7"/>
                  <a:gd name="T16" fmla="*/ 39 w 42"/>
                  <a:gd name="T17" fmla="*/ 4 h 7"/>
                  <a:gd name="T18" fmla="*/ 39 w 42"/>
                  <a:gd name="T19" fmla="*/ 4 h 7"/>
                  <a:gd name="T20" fmla="*/ 24 w 42"/>
                  <a:gd name="T21" fmla="*/ 7 h 7"/>
                  <a:gd name="T22" fmla="*/ 18 w 42"/>
                  <a:gd name="T23" fmla="*/ 7 h 7"/>
                  <a:gd name="T24" fmla="*/ 9 w 42"/>
                  <a:gd name="T25" fmla="*/ 6 h 7"/>
                  <a:gd name="T26" fmla="*/ 0 w 4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7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9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392"/>
              <p:cNvSpPr>
                <a:spLocks/>
              </p:cNvSpPr>
              <p:nvPr/>
            </p:nvSpPr>
            <p:spPr bwMode="auto">
              <a:xfrm>
                <a:off x="6340475" y="5176838"/>
                <a:ext cx="66675" cy="15875"/>
              </a:xfrm>
              <a:custGeom>
                <a:avLst/>
                <a:gdLst>
                  <a:gd name="T0" fmla="*/ 0 w 42"/>
                  <a:gd name="T1" fmla="*/ 4 h 10"/>
                  <a:gd name="T2" fmla="*/ 1 w 42"/>
                  <a:gd name="T3" fmla="*/ 4 h 10"/>
                  <a:gd name="T4" fmla="*/ 1 w 42"/>
                  <a:gd name="T5" fmla="*/ 4 h 10"/>
                  <a:gd name="T6" fmla="*/ 4 w 42"/>
                  <a:gd name="T7" fmla="*/ 4 h 10"/>
                  <a:gd name="T8" fmla="*/ 4 w 42"/>
                  <a:gd name="T9" fmla="*/ 4 h 10"/>
                  <a:gd name="T10" fmla="*/ 13 w 42"/>
                  <a:gd name="T11" fmla="*/ 2 h 10"/>
                  <a:gd name="T12" fmla="*/ 27 w 42"/>
                  <a:gd name="T13" fmla="*/ 1 h 10"/>
                  <a:gd name="T14" fmla="*/ 38 w 42"/>
                  <a:gd name="T15" fmla="*/ 2 h 10"/>
                  <a:gd name="T16" fmla="*/ 40 w 42"/>
                  <a:gd name="T17" fmla="*/ 2 h 10"/>
                  <a:gd name="T18" fmla="*/ 40 w 42"/>
                  <a:gd name="T19" fmla="*/ 4 h 10"/>
                  <a:gd name="T20" fmla="*/ 39 w 42"/>
                  <a:gd name="T21" fmla="*/ 4 h 10"/>
                  <a:gd name="T22" fmla="*/ 39 w 42"/>
                  <a:gd name="T23" fmla="*/ 5 h 10"/>
                  <a:gd name="T24" fmla="*/ 39 w 42"/>
                  <a:gd name="T25" fmla="*/ 4 h 10"/>
                  <a:gd name="T26" fmla="*/ 39 w 42"/>
                  <a:gd name="T27" fmla="*/ 4 h 10"/>
                  <a:gd name="T28" fmla="*/ 29 w 42"/>
                  <a:gd name="T29" fmla="*/ 7 h 10"/>
                  <a:gd name="T30" fmla="*/ 20 w 42"/>
                  <a:gd name="T31" fmla="*/ 8 h 10"/>
                  <a:gd name="T32" fmla="*/ 20 w 42"/>
                  <a:gd name="T33" fmla="*/ 8 h 10"/>
                  <a:gd name="T34" fmla="*/ 15 w 42"/>
                  <a:gd name="T35" fmla="*/ 7 h 10"/>
                  <a:gd name="T36" fmla="*/ 9 w 42"/>
                  <a:gd name="T37" fmla="*/ 6 h 10"/>
                  <a:gd name="T38" fmla="*/ 1 w 42"/>
                  <a:gd name="T39" fmla="*/ 4 h 10"/>
                  <a:gd name="T40" fmla="*/ 0 w 42"/>
                  <a:gd name="T41" fmla="*/ 4 h 10"/>
                  <a:gd name="T42" fmla="*/ 1 w 42"/>
                  <a:gd name="T43" fmla="*/ 4 h 10"/>
                  <a:gd name="T44" fmla="*/ 0 w 42"/>
                  <a:gd name="T45" fmla="*/ 4 h 10"/>
                  <a:gd name="T46" fmla="*/ 0 w 42"/>
                  <a:gd name="T47" fmla="*/ 5 h 10"/>
                  <a:gd name="T48" fmla="*/ 9 w 42"/>
                  <a:gd name="T49" fmla="*/ 7 h 10"/>
                  <a:gd name="T50" fmla="*/ 9 w 42"/>
                  <a:gd name="T51" fmla="*/ 7 h 10"/>
                  <a:gd name="T52" fmla="*/ 14 w 42"/>
                  <a:gd name="T53" fmla="*/ 8 h 10"/>
                  <a:gd name="T54" fmla="*/ 20 w 42"/>
                  <a:gd name="T55" fmla="*/ 10 h 10"/>
                  <a:gd name="T56" fmla="*/ 20 w 42"/>
                  <a:gd name="T57" fmla="*/ 10 h 10"/>
                  <a:gd name="T58" fmla="*/ 29 w 42"/>
                  <a:gd name="T59" fmla="*/ 8 h 10"/>
                  <a:gd name="T60" fmla="*/ 39 w 42"/>
                  <a:gd name="T61" fmla="*/ 5 h 10"/>
                  <a:gd name="T62" fmla="*/ 39 w 42"/>
                  <a:gd name="T63" fmla="*/ 5 h 10"/>
                  <a:gd name="T64" fmla="*/ 42 w 42"/>
                  <a:gd name="T65" fmla="*/ 5 h 10"/>
                  <a:gd name="T66" fmla="*/ 42 w 42"/>
                  <a:gd name="T67" fmla="*/ 4 h 10"/>
                  <a:gd name="T68" fmla="*/ 42 w 42"/>
                  <a:gd name="T69" fmla="*/ 1 h 10"/>
                  <a:gd name="T70" fmla="*/ 42 w 42"/>
                  <a:gd name="T71" fmla="*/ 1 h 10"/>
                  <a:gd name="T72" fmla="*/ 38 w 42"/>
                  <a:gd name="T73" fmla="*/ 1 h 10"/>
                  <a:gd name="T74" fmla="*/ 27 w 42"/>
                  <a:gd name="T75" fmla="*/ 0 h 10"/>
                  <a:gd name="T76" fmla="*/ 13 w 42"/>
                  <a:gd name="T77" fmla="*/ 1 h 10"/>
                  <a:gd name="T78" fmla="*/ 4 w 42"/>
                  <a:gd name="T79" fmla="*/ 2 h 10"/>
                  <a:gd name="T80" fmla="*/ 0 w 42"/>
                  <a:gd name="T81" fmla="*/ 2 h 10"/>
                  <a:gd name="T82" fmla="*/ 0 w 42"/>
                  <a:gd name="T83" fmla="*/ 2 h 10"/>
                  <a:gd name="T84" fmla="*/ 0 w 42"/>
                  <a:gd name="T85" fmla="*/ 4 h 10"/>
                  <a:gd name="T86" fmla="*/ 0 w 42"/>
                  <a:gd name="T87" fmla="*/ 4 h 10"/>
                  <a:gd name="T88" fmla="*/ 0 w 42"/>
                  <a:gd name="T89" fmla="*/ 5 h 10"/>
                  <a:gd name="T90" fmla="*/ 0 w 42"/>
                  <a:gd name="T9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7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9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393"/>
              <p:cNvSpPr>
                <a:spLocks/>
              </p:cNvSpPr>
              <p:nvPr/>
            </p:nvSpPr>
            <p:spPr bwMode="auto">
              <a:xfrm>
                <a:off x="6370638" y="5208588"/>
                <a:ext cx="17463" cy="9525"/>
              </a:xfrm>
              <a:custGeom>
                <a:avLst/>
                <a:gdLst>
                  <a:gd name="T0" fmla="*/ 11 w 11"/>
                  <a:gd name="T1" fmla="*/ 5 h 6"/>
                  <a:gd name="T2" fmla="*/ 10 w 11"/>
                  <a:gd name="T3" fmla="*/ 4 h 6"/>
                  <a:gd name="T4" fmla="*/ 8 w 11"/>
                  <a:gd name="T5" fmla="*/ 1 h 6"/>
                  <a:gd name="T6" fmla="*/ 5 w 11"/>
                  <a:gd name="T7" fmla="*/ 0 h 6"/>
                  <a:gd name="T8" fmla="*/ 1 w 11"/>
                  <a:gd name="T9" fmla="*/ 0 h 6"/>
                  <a:gd name="T10" fmla="*/ 0 w 11"/>
                  <a:gd name="T11" fmla="*/ 1 h 6"/>
                  <a:gd name="T12" fmla="*/ 0 w 11"/>
                  <a:gd name="T13" fmla="*/ 3 h 6"/>
                  <a:gd name="T14" fmla="*/ 1 w 11"/>
                  <a:gd name="T15" fmla="*/ 4 h 6"/>
                  <a:gd name="T16" fmla="*/ 5 w 11"/>
                  <a:gd name="T17" fmla="*/ 5 h 6"/>
                  <a:gd name="T18" fmla="*/ 8 w 11"/>
                  <a:gd name="T19" fmla="*/ 6 h 6"/>
                  <a:gd name="T20" fmla="*/ 10 w 11"/>
                  <a:gd name="T21" fmla="*/ 6 h 6"/>
                  <a:gd name="T22" fmla="*/ 11 w 1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395"/>
              <p:cNvSpPr>
                <a:spLocks/>
              </p:cNvSpPr>
              <p:nvPr/>
            </p:nvSpPr>
            <p:spPr bwMode="auto">
              <a:xfrm>
                <a:off x="6402388" y="5199063"/>
                <a:ext cx="82550" cy="26988"/>
              </a:xfrm>
              <a:custGeom>
                <a:avLst/>
                <a:gdLst>
                  <a:gd name="T0" fmla="*/ 0 w 52"/>
                  <a:gd name="T1" fmla="*/ 11 h 17"/>
                  <a:gd name="T2" fmla="*/ 0 w 52"/>
                  <a:gd name="T3" fmla="*/ 11 h 17"/>
                  <a:gd name="T4" fmla="*/ 1 w 52"/>
                  <a:gd name="T5" fmla="*/ 9 h 17"/>
                  <a:gd name="T6" fmla="*/ 5 w 52"/>
                  <a:gd name="T7" fmla="*/ 5 h 17"/>
                  <a:gd name="T8" fmla="*/ 12 w 52"/>
                  <a:gd name="T9" fmla="*/ 3 h 17"/>
                  <a:gd name="T10" fmla="*/ 18 w 52"/>
                  <a:gd name="T11" fmla="*/ 1 h 17"/>
                  <a:gd name="T12" fmla="*/ 22 w 52"/>
                  <a:gd name="T13" fmla="*/ 0 h 17"/>
                  <a:gd name="T14" fmla="*/ 25 w 52"/>
                  <a:gd name="T15" fmla="*/ 0 h 17"/>
                  <a:gd name="T16" fmla="*/ 30 w 52"/>
                  <a:gd name="T17" fmla="*/ 1 h 17"/>
                  <a:gd name="T18" fmla="*/ 34 w 52"/>
                  <a:gd name="T19" fmla="*/ 5 h 17"/>
                  <a:gd name="T20" fmla="*/ 46 w 52"/>
                  <a:gd name="T21" fmla="*/ 12 h 17"/>
                  <a:gd name="T22" fmla="*/ 50 w 52"/>
                  <a:gd name="T23" fmla="*/ 16 h 17"/>
                  <a:gd name="T24" fmla="*/ 52 w 52"/>
                  <a:gd name="T25" fmla="*/ 17 h 17"/>
                  <a:gd name="T26" fmla="*/ 50 w 52"/>
                  <a:gd name="T27" fmla="*/ 17 h 17"/>
                  <a:gd name="T28" fmla="*/ 50 w 52"/>
                  <a:gd name="T29" fmla="*/ 17 h 17"/>
                  <a:gd name="T30" fmla="*/ 30 w 52"/>
                  <a:gd name="T31" fmla="*/ 7 h 17"/>
                  <a:gd name="T32" fmla="*/ 25 w 52"/>
                  <a:gd name="T33" fmla="*/ 6 h 17"/>
                  <a:gd name="T34" fmla="*/ 24 w 52"/>
                  <a:gd name="T35" fmla="*/ 6 h 17"/>
                  <a:gd name="T36" fmla="*/ 23 w 52"/>
                  <a:gd name="T37" fmla="*/ 7 h 17"/>
                  <a:gd name="T38" fmla="*/ 19 w 52"/>
                  <a:gd name="T39" fmla="*/ 9 h 17"/>
                  <a:gd name="T40" fmla="*/ 13 w 52"/>
                  <a:gd name="T41" fmla="*/ 11 h 17"/>
                  <a:gd name="T42" fmla="*/ 3 w 52"/>
                  <a:gd name="T43" fmla="*/ 11 h 17"/>
                  <a:gd name="T44" fmla="*/ 0 w 52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7">
                    <a:moveTo>
                      <a:pt x="0" y="11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5"/>
                    </a:lnTo>
                    <a:lnTo>
                      <a:pt x="46" y="12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396"/>
              <p:cNvSpPr>
                <a:spLocks/>
              </p:cNvSpPr>
              <p:nvPr/>
            </p:nvSpPr>
            <p:spPr bwMode="auto">
              <a:xfrm>
                <a:off x="6400800" y="5199063"/>
                <a:ext cx="85725" cy="26988"/>
              </a:xfrm>
              <a:custGeom>
                <a:avLst/>
                <a:gdLst>
                  <a:gd name="T0" fmla="*/ 1 w 54"/>
                  <a:gd name="T1" fmla="*/ 11 h 17"/>
                  <a:gd name="T2" fmla="*/ 2 w 54"/>
                  <a:gd name="T3" fmla="*/ 9 h 17"/>
                  <a:gd name="T4" fmla="*/ 13 w 54"/>
                  <a:gd name="T5" fmla="*/ 3 h 17"/>
                  <a:gd name="T6" fmla="*/ 23 w 54"/>
                  <a:gd name="T7" fmla="*/ 1 h 17"/>
                  <a:gd name="T8" fmla="*/ 31 w 54"/>
                  <a:gd name="T9" fmla="*/ 3 h 17"/>
                  <a:gd name="T10" fmla="*/ 47 w 54"/>
                  <a:gd name="T11" fmla="*/ 13 h 17"/>
                  <a:gd name="T12" fmla="*/ 53 w 54"/>
                  <a:gd name="T13" fmla="*/ 17 h 17"/>
                  <a:gd name="T14" fmla="*/ 53 w 54"/>
                  <a:gd name="T15" fmla="*/ 16 h 17"/>
                  <a:gd name="T16" fmla="*/ 51 w 54"/>
                  <a:gd name="T17" fmla="*/ 17 h 17"/>
                  <a:gd name="T18" fmla="*/ 51 w 54"/>
                  <a:gd name="T19" fmla="*/ 16 h 17"/>
                  <a:gd name="T20" fmla="*/ 33 w 54"/>
                  <a:gd name="T21" fmla="*/ 7 h 17"/>
                  <a:gd name="T22" fmla="*/ 26 w 54"/>
                  <a:gd name="T23" fmla="*/ 6 h 17"/>
                  <a:gd name="T24" fmla="*/ 24 w 54"/>
                  <a:gd name="T25" fmla="*/ 6 h 17"/>
                  <a:gd name="T26" fmla="*/ 19 w 54"/>
                  <a:gd name="T27" fmla="*/ 9 h 17"/>
                  <a:gd name="T28" fmla="*/ 13 w 54"/>
                  <a:gd name="T29" fmla="*/ 10 h 17"/>
                  <a:gd name="T30" fmla="*/ 4 w 54"/>
                  <a:gd name="T31" fmla="*/ 11 h 17"/>
                  <a:gd name="T32" fmla="*/ 1 w 54"/>
                  <a:gd name="T33" fmla="*/ 11 h 17"/>
                  <a:gd name="T34" fmla="*/ 1 w 54"/>
                  <a:gd name="T35" fmla="*/ 11 h 17"/>
                  <a:gd name="T36" fmla="*/ 1 w 54"/>
                  <a:gd name="T37" fmla="*/ 12 h 17"/>
                  <a:gd name="T38" fmla="*/ 4 w 54"/>
                  <a:gd name="T39" fmla="*/ 12 h 17"/>
                  <a:gd name="T40" fmla="*/ 4 w 54"/>
                  <a:gd name="T41" fmla="*/ 12 h 17"/>
                  <a:gd name="T42" fmla="*/ 22 w 54"/>
                  <a:gd name="T43" fmla="*/ 9 h 17"/>
                  <a:gd name="T44" fmla="*/ 25 w 54"/>
                  <a:gd name="T45" fmla="*/ 7 h 17"/>
                  <a:gd name="T46" fmla="*/ 26 w 54"/>
                  <a:gd name="T47" fmla="*/ 7 h 17"/>
                  <a:gd name="T48" fmla="*/ 32 w 54"/>
                  <a:gd name="T49" fmla="*/ 9 h 17"/>
                  <a:gd name="T50" fmla="*/ 51 w 54"/>
                  <a:gd name="T51" fmla="*/ 17 h 17"/>
                  <a:gd name="T52" fmla="*/ 53 w 54"/>
                  <a:gd name="T53" fmla="*/ 17 h 17"/>
                  <a:gd name="T54" fmla="*/ 53 w 54"/>
                  <a:gd name="T55" fmla="*/ 15 h 17"/>
                  <a:gd name="T56" fmla="*/ 47 w 54"/>
                  <a:gd name="T57" fmla="*/ 12 h 17"/>
                  <a:gd name="T58" fmla="*/ 31 w 54"/>
                  <a:gd name="T59" fmla="*/ 1 h 17"/>
                  <a:gd name="T60" fmla="*/ 28 w 54"/>
                  <a:gd name="T61" fmla="*/ 0 h 17"/>
                  <a:gd name="T62" fmla="*/ 23 w 54"/>
                  <a:gd name="T63" fmla="*/ 0 h 17"/>
                  <a:gd name="T64" fmla="*/ 13 w 54"/>
                  <a:gd name="T65" fmla="*/ 1 h 17"/>
                  <a:gd name="T66" fmla="*/ 1 w 54"/>
                  <a:gd name="T67" fmla="*/ 9 h 17"/>
                  <a:gd name="T68" fmla="*/ 0 w 54"/>
                  <a:gd name="T69" fmla="*/ 10 h 17"/>
                  <a:gd name="T70" fmla="*/ 0 w 54"/>
                  <a:gd name="T71" fmla="*/ 12 h 17"/>
                  <a:gd name="T72" fmla="*/ 1 w 54"/>
                  <a:gd name="T7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7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3" y="3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3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47" y="12"/>
                    </a:lnTo>
                    <a:lnTo>
                      <a:pt x="35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397"/>
              <p:cNvSpPr>
                <a:spLocks/>
              </p:cNvSpPr>
              <p:nvPr/>
            </p:nvSpPr>
            <p:spPr bwMode="auto">
              <a:xfrm>
                <a:off x="6453188" y="5232400"/>
                <a:ext cx="42863" cy="12700"/>
              </a:xfrm>
              <a:custGeom>
                <a:avLst/>
                <a:gdLst>
                  <a:gd name="T0" fmla="*/ 27 w 27"/>
                  <a:gd name="T1" fmla="*/ 8 h 8"/>
                  <a:gd name="T2" fmla="*/ 20 w 27"/>
                  <a:gd name="T3" fmla="*/ 7 h 8"/>
                  <a:gd name="T4" fmla="*/ 10 w 27"/>
                  <a:gd name="T5" fmla="*/ 4 h 8"/>
                  <a:gd name="T6" fmla="*/ 2 w 27"/>
                  <a:gd name="T7" fmla="*/ 2 h 8"/>
                  <a:gd name="T8" fmla="*/ 0 w 27"/>
                  <a:gd name="T9" fmla="*/ 1 h 8"/>
                  <a:gd name="T10" fmla="*/ 2 w 27"/>
                  <a:gd name="T11" fmla="*/ 0 h 8"/>
                  <a:gd name="T12" fmla="*/ 5 w 27"/>
                  <a:gd name="T13" fmla="*/ 0 h 8"/>
                  <a:gd name="T14" fmla="*/ 10 w 27"/>
                  <a:gd name="T15" fmla="*/ 1 h 8"/>
                  <a:gd name="T16" fmla="*/ 18 w 27"/>
                  <a:gd name="T17" fmla="*/ 3 h 8"/>
                  <a:gd name="T18" fmla="*/ 26 w 27"/>
                  <a:gd name="T19" fmla="*/ 7 h 8"/>
                  <a:gd name="T20" fmla="*/ 27 w 27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20" y="7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498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499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8 w 33"/>
                  <a:gd name="T1" fmla="*/ 22 h 29"/>
                  <a:gd name="T2" fmla="*/ 17 w 33"/>
                  <a:gd name="T3" fmla="*/ 22 h 29"/>
                  <a:gd name="T4" fmla="*/ 14 w 33"/>
                  <a:gd name="T5" fmla="*/ 25 h 29"/>
                  <a:gd name="T6" fmla="*/ 14 w 33"/>
                  <a:gd name="T7" fmla="*/ 25 h 29"/>
                  <a:gd name="T8" fmla="*/ 12 w 33"/>
                  <a:gd name="T9" fmla="*/ 28 h 29"/>
                  <a:gd name="T10" fmla="*/ 11 w 33"/>
                  <a:gd name="T11" fmla="*/ 28 h 29"/>
                  <a:gd name="T12" fmla="*/ 9 w 33"/>
                  <a:gd name="T13" fmla="*/ 28 h 29"/>
                  <a:gd name="T14" fmla="*/ 8 w 33"/>
                  <a:gd name="T15" fmla="*/ 28 h 29"/>
                  <a:gd name="T16" fmla="*/ 7 w 33"/>
                  <a:gd name="T17" fmla="*/ 26 h 29"/>
                  <a:gd name="T18" fmla="*/ 4 w 33"/>
                  <a:gd name="T19" fmla="*/ 20 h 29"/>
                  <a:gd name="T20" fmla="*/ 1 w 33"/>
                  <a:gd name="T21" fmla="*/ 14 h 29"/>
                  <a:gd name="T22" fmla="*/ 1 w 33"/>
                  <a:gd name="T23" fmla="*/ 13 h 29"/>
                  <a:gd name="T24" fmla="*/ 2 w 33"/>
                  <a:gd name="T25" fmla="*/ 10 h 29"/>
                  <a:gd name="T26" fmla="*/ 2 w 33"/>
                  <a:gd name="T27" fmla="*/ 9 h 29"/>
                  <a:gd name="T28" fmla="*/ 7 w 33"/>
                  <a:gd name="T29" fmla="*/ 7 h 29"/>
                  <a:gd name="T30" fmla="*/ 15 w 33"/>
                  <a:gd name="T31" fmla="*/ 6 h 29"/>
                  <a:gd name="T32" fmla="*/ 25 w 33"/>
                  <a:gd name="T33" fmla="*/ 2 h 29"/>
                  <a:gd name="T34" fmla="*/ 29 w 33"/>
                  <a:gd name="T35" fmla="*/ 1 h 29"/>
                  <a:gd name="T36" fmla="*/ 30 w 33"/>
                  <a:gd name="T37" fmla="*/ 1 h 29"/>
                  <a:gd name="T38" fmla="*/ 31 w 33"/>
                  <a:gd name="T39" fmla="*/ 2 h 29"/>
                  <a:gd name="T40" fmla="*/ 31 w 33"/>
                  <a:gd name="T41" fmla="*/ 4 h 29"/>
                  <a:gd name="T42" fmla="*/ 26 w 33"/>
                  <a:gd name="T43" fmla="*/ 11 h 29"/>
                  <a:gd name="T44" fmla="*/ 23 w 33"/>
                  <a:gd name="T45" fmla="*/ 16 h 29"/>
                  <a:gd name="T46" fmla="*/ 17 w 33"/>
                  <a:gd name="T47" fmla="*/ 22 h 29"/>
                  <a:gd name="T48" fmla="*/ 18 w 33"/>
                  <a:gd name="T49" fmla="*/ 22 h 29"/>
                  <a:gd name="T50" fmla="*/ 18 w 33"/>
                  <a:gd name="T51" fmla="*/ 22 h 29"/>
                  <a:gd name="T52" fmla="*/ 24 w 33"/>
                  <a:gd name="T53" fmla="*/ 16 h 29"/>
                  <a:gd name="T54" fmla="*/ 27 w 33"/>
                  <a:gd name="T55" fmla="*/ 11 h 29"/>
                  <a:gd name="T56" fmla="*/ 32 w 33"/>
                  <a:gd name="T57" fmla="*/ 4 h 29"/>
                  <a:gd name="T58" fmla="*/ 33 w 33"/>
                  <a:gd name="T59" fmla="*/ 2 h 29"/>
                  <a:gd name="T60" fmla="*/ 33 w 33"/>
                  <a:gd name="T61" fmla="*/ 1 h 29"/>
                  <a:gd name="T62" fmla="*/ 31 w 33"/>
                  <a:gd name="T63" fmla="*/ 0 h 29"/>
                  <a:gd name="T64" fmla="*/ 30 w 33"/>
                  <a:gd name="T65" fmla="*/ 0 h 29"/>
                  <a:gd name="T66" fmla="*/ 29 w 33"/>
                  <a:gd name="T67" fmla="*/ 0 h 29"/>
                  <a:gd name="T68" fmla="*/ 29 w 33"/>
                  <a:gd name="T69" fmla="*/ 0 h 29"/>
                  <a:gd name="T70" fmla="*/ 24 w 33"/>
                  <a:gd name="T71" fmla="*/ 1 h 29"/>
                  <a:gd name="T72" fmla="*/ 24 w 33"/>
                  <a:gd name="T73" fmla="*/ 1 h 29"/>
                  <a:gd name="T74" fmla="*/ 15 w 33"/>
                  <a:gd name="T75" fmla="*/ 4 h 29"/>
                  <a:gd name="T76" fmla="*/ 6 w 33"/>
                  <a:gd name="T77" fmla="*/ 6 h 29"/>
                  <a:gd name="T78" fmla="*/ 2 w 33"/>
                  <a:gd name="T79" fmla="*/ 8 h 29"/>
                  <a:gd name="T80" fmla="*/ 2 w 33"/>
                  <a:gd name="T81" fmla="*/ 8 h 29"/>
                  <a:gd name="T82" fmla="*/ 1 w 33"/>
                  <a:gd name="T83" fmla="*/ 9 h 29"/>
                  <a:gd name="T84" fmla="*/ 1 w 33"/>
                  <a:gd name="T85" fmla="*/ 9 h 29"/>
                  <a:gd name="T86" fmla="*/ 0 w 33"/>
                  <a:gd name="T87" fmla="*/ 13 h 29"/>
                  <a:gd name="T88" fmla="*/ 0 w 33"/>
                  <a:gd name="T89" fmla="*/ 13 h 29"/>
                  <a:gd name="T90" fmla="*/ 0 w 33"/>
                  <a:gd name="T91" fmla="*/ 14 h 29"/>
                  <a:gd name="T92" fmla="*/ 0 w 33"/>
                  <a:gd name="T93" fmla="*/ 15 h 29"/>
                  <a:gd name="T94" fmla="*/ 2 w 33"/>
                  <a:gd name="T95" fmla="*/ 21 h 29"/>
                  <a:gd name="T96" fmla="*/ 6 w 33"/>
                  <a:gd name="T97" fmla="*/ 27 h 29"/>
                  <a:gd name="T98" fmla="*/ 8 w 33"/>
                  <a:gd name="T99" fmla="*/ 28 h 29"/>
                  <a:gd name="T100" fmla="*/ 9 w 33"/>
                  <a:gd name="T101" fmla="*/ 29 h 29"/>
                  <a:gd name="T102" fmla="*/ 9 w 33"/>
                  <a:gd name="T103" fmla="*/ 29 h 29"/>
                  <a:gd name="T104" fmla="*/ 11 w 33"/>
                  <a:gd name="T105" fmla="*/ 29 h 29"/>
                  <a:gd name="T106" fmla="*/ 11 w 33"/>
                  <a:gd name="T107" fmla="*/ 29 h 29"/>
                  <a:gd name="T108" fmla="*/ 13 w 33"/>
                  <a:gd name="T109" fmla="*/ 29 h 29"/>
                  <a:gd name="T110" fmla="*/ 13 w 33"/>
                  <a:gd name="T111" fmla="*/ 28 h 29"/>
                  <a:gd name="T112" fmla="*/ 14 w 33"/>
                  <a:gd name="T113" fmla="*/ 26 h 29"/>
                  <a:gd name="T114" fmla="*/ 18 w 33"/>
                  <a:gd name="T115" fmla="*/ 22 h 29"/>
                  <a:gd name="T116" fmla="*/ 18 w 33"/>
                  <a:gd name="T11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" h="29">
                    <a:moveTo>
                      <a:pt x="18" y="22"/>
                    </a:moveTo>
                    <a:lnTo>
                      <a:pt x="17" y="22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500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501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0 h 25"/>
                  <a:gd name="T4" fmla="*/ 16 w 18"/>
                  <a:gd name="T5" fmla="*/ 6 h 25"/>
                  <a:gd name="T6" fmla="*/ 14 w 18"/>
                  <a:gd name="T7" fmla="*/ 15 h 25"/>
                  <a:gd name="T8" fmla="*/ 12 w 18"/>
                  <a:gd name="T9" fmla="*/ 22 h 25"/>
                  <a:gd name="T10" fmla="*/ 11 w 18"/>
                  <a:gd name="T11" fmla="*/ 23 h 25"/>
                  <a:gd name="T12" fmla="*/ 9 w 18"/>
                  <a:gd name="T13" fmla="*/ 24 h 25"/>
                  <a:gd name="T14" fmla="*/ 7 w 18"/>
                  <a:gd name="T15" fmla="*/ 22 h 25"/>
                  <a:gd name="T16" fmla="*/ 7 w 18"/>
                  <a:gd name="T17" fmla="*/ 22 h 25"/>
                  <a:gd name="T18" fmla="*/ 2 w 18"/>
                  <a:gd name="T19" fmla="*/ 21 h 25"/>
                  <a:gd name="T20" fmla="*/ 1 w 18"/>
                  <a:gd name="T21" fmla="*/ 19 h 25"/>
                  <a:gd name="T22" fmla="*/ 1 w 18"/>
                  <a:gd name="T23" fmla="*/ 17 h 25"/>
                  <a:gd name="T24" fmla="*/ 1 w 18"/>
                  <a:gd name="T25" fmla="*/ 16 h 25"/>
                  <a:gd name="T26" fmla="*/ 12 w 18"/>
                  <a:gd name="T27" fmla="*/ 4 h 25"/>
                  <a:gd name="T28" fmla="*/ 16 w 18"/>
                  <a:gd name="T29" fmla="*/ 1 h 25"/>
                  <a:gd name="T30" fmla="*/ 16 w 18"/>
                  <a:gd name="T31" fmla="*/ 1 h 25"/>
                  <a:gd name="T32" fmla="*/ 16 w 18"/>
                  <a:gd name="T33" fmla="*/ 0 h 25"/>
                  <a:gd name="T34" fmla="*/ 16 w 18"/>
                  <a:gd name="T35" fmla="*/ 0 h 25"/>
                  <a:gd name="T36" fmla="*/ 16 w 18"/>
                  <a:gd name="T37" fmla="*/ 0 h 25"/>
                  <a:gd name="T38" fmla="*/ 16 w 18"/>
                  <a:gd name="T39" fmla="*/ 0 h 25"/>
                  <a:gd name="T40" fmla="*/ 15 w 18"/>
                  <a:gd name="T41" fmla="*/ 0 h 25"/>
                  <a:gd name="T42" fmla="*/ 15 w 18"/>
                  <a:gd name="T43" fmla="*/ 0 h 25"/>
                  <a:gd name="T44" fmla="*/ 12 w 18"/>
                  <a:gd name="T45" fmla="*/ 3 h 25"/>
                  <a:gd name="T46" fmla="*/ 0 w 18"/>
                  <a:gd name="T47" fmla="*/ 16 h 25"/>
                  <a:gd name="T48" fmla="*/ 0 w 18"/>
                  <a:gd name="T49" fmla="*/ 17 h 25"/>
                  <a:gd name="T50" fmla="*/ 0 w 18"/>
                  <a:gd name="T51" fmla="*/ 18 h 25"/>
                  <a:gd name="T52" fmla="*/ 0 w 18"/>
                  <a:gd name="T53" fmla="*/ 19 h 25"/>
                  <a:gd name="T54" fmla="*/ 1 w 18"/>
                  <a:gd name="T55" fmla="*/ 19 h 25"/>
                  <a:gd name="T56" fmla="*/ 1 w 18"/>
                  <a:gd name="T57" fmla="*/ 21 h 25"/>
                  <a:gd name="T58" fmla="*/ 1 w 18"/>
                  <a:gd name="T59" fmla="*/ 21 h 25"/>
                  <a:gd name="T60" fmla="*/ 7 w 18"/>
                  <a:gd name="T61" fmla="*/ 23 h 25"/>
                  <a:gd name="T62" fmla="*/ 9 w 18"/>
                  <a:gd name="T63" fmla="*/ 25 h 25"/>
                  <a:gd name="T64" fmla="*/ 9 w 18"/>
                  <a:gd name="T65" fmla="*/ 25 h 25"/>
                  <a:gd name="T66" fmla="*/ 12 w 18"/>
                  <a:gd name="T67" fmla="*/ 24 h 25"/>
                  <a:gd name="T68" fmla="*/ 12 w 18"/>
                  <a:gd name="T69" fmla="*/ 24 h 25"/>
                  <a:gd name="T70" fmla="*/ 13 w 18"/>
                  <a:gd name="T71" fmla="*/ 22 h 25"/>
                  <a:gd name="T72" fmla="*/ 13 w 18"/>
                  <a:gd name="T73" fmla="*/ 22 h 25"/>
                  <a:gd name="T74" fmla="*/ 15 w 18"/>
                  <a:gd name="T75" fmla="*/ 15 h 25"/>
                  <a:gd name="T76" fmla="*/ 18 w 18"/>
                  <a:gd name="T77" fmla="*/ 6 h 25"/>
                  <a:gd name="T78" fmla="*/ 18 w 18"/>
                  <a:gd name="T79" fmla="*/ 0 h 25"/>
                  <a:gd name="T80" fmla="*/ 18 w 18"/>
                  <a:gd name="T81" fmla="*/ 0 h 25"/>
                  <a:gd name="T82" fmla="*/ 16 w 18"/>
                  <a:gd name="T83" fmla="*/ 0 h 25"/>
                  <a:gd name="T84" fmla="*/ 16 w 18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502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503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6 h 27"/>
                  <a:gd name="T2" fmla="*/ 6 w 21"/>
                  <a:gd name="T3" fmla="*/ 26 h 27"/>
                  <a:gd name="T4" fmla="*/ 2 w 21"/>
                  <a:gd name="T5" fmla="*/ 23 h 27"/>
                  <a:gd name="T6" fmla="*/ 1 w 21"/>
                  <a:gd name="T7" fmla="*/ 18 h 27"/>
                  <a:gd name="T8" fmla="*/ 2 w 21"/>
                  <a:gd name="T9" fmla="*/ 14 h 27"/>
                  <a:gd name="T10" fmla="*/ 3 w 21"/>
                  <a:gd name="T11" fmla="*/ 13 h 27"/>
                  <a:gd name="T12" fmla="*/ 4 w 21"/>
                  <a:gd name="T13" fmla="*/ 10 h 27"/>
                  <a:gd name="T14" fmla="*/ 6 w 21"/>
                  <a:gd name="T15" fmla="*/ 2 h 27"/>
                  <a:gd name="T16" fmla="*/ 15 w 21"/>
                  <a:gd name="T17" fmla="*/ 11 h 27"/>
                  <a:gd name="T18" fmla="*/ 19 w 21"/>
                  <a:gd name="T19" fmla="*/ 12 h 27"/>
                  <a:gd name="T20" fmla="*/ 19 w 21"/>
                  <a:gd name="T21" fmla="*/ 13 h 27"/>
                  <a:gd name="T22" fmla="*/ 19 w 21"/>
                  <a:gd name="T23" fmla="*/ 19 h 27"/>
                  <a:gd name="T24" fmla="*/ 18 w 21"/>
                  <a:gd name="T25" fmla="*/ 25 h 27"/>
                  <a:gd name="T26" fmla="*/ 10 w 21"/>
                  <a:gd name="T27" fmla="*/ 26 h 27"/>
                  <a:gd name="T28" fmla="*/ 10 w 21"/>
                  <a:gd name="T29" fmla="*/ 26 h 27"/>
                  <a:gd name="T30" fmla="*/ 12 w 21"/>
                  <a:gd name="T31" fmla="*/ 27 h 27"/>
                  <a:gd name="T32" fmla="*/ 15 w 21"/>
                  <a:gd name="T33" fmla="*/ 27 h 27"/>
                  <a:gd name="T34" fmla="*/ 19 w 21"/>
                  <a:gd name="T35" fmla="*/ 26 h 27"/>
                  <a:gd name="T36" fmla="*/ 20 w 21"/>
                  <a:gd name="T37" fmla="*/ 19 h 27"/>
                  <a:gd name="T38" fmla="*/ 21 w 21"/>
                  <a:gd name="T39" fmla="*/ 17 h 27"/>
                  <a:gd name="T40" fmla="*/ 20 w 21"/>
                  <a:gd name="T41" fmla="*/ 12 h 27"/>
                  <a:gd name="T42" fmla="*/ 18 w 21"/>
                  <a:gd name="T43" fmla="*/ 10 h 27"/>
                  <a:gd name="T44" fmla="*/ 16 w 21"/>
                  <a:gd name="T45" fmla="*/ 10 h 27"/>
                  <a:gd name="T46" fmla="*/ 4 w 21"/>
                  <a:gd name="T47" fmla="*/ 1 h 27"/>
                  <a:gd name="T48" fmla="*/ 3 w 21"/>
                  <a:gd name="T49" fmla="*/ 5 h 27"/>
                  <a:gd name="T50" fmla="*/ 3 w 21"/>
                  <a:gd name="T51" fmla="*/ 10 h 27"/>
                  <a:gd name="T52" fmla="*/ 2 w 21"/>
                  <a:gd name="T53" fmla="*/ 14 h 27"/>
                  <a:gd name="T54" fmla="*/ 0 w 21"/>
                  <a:gd name="T55" fmla="*/ 17 h 27"/>
                  <a:gd name="T56" fmla="*/ 0 w 21"/>
                  <a:gd name="T57" fmla="*/ 21 h 27"/>
                  <a:gd name="T58" fmla="*/ 1 w 21"/>
                  <a:gd name="T59" fmla="*/ 24 h 27"/>
                  <a:gd name="T60" fmla="*/ 2 w 21"/>
                  <a:gd name="T61" fmla="*/ 26 h 27"/>
                  <a:gd name="T62" fmla="*/ 4 w 21"/>
                  <a:gd name="T63" fmla="*/ 27 h 27"/>
                  <a:gd name="T64" fmla="*/ 8 w 21"/>
                  <a:gd name="T65" fmla="*/ 27 h 27"/>
                  <a:gd name="T66" fmla="*/ 10 w 21"/>
                  <a:gd name="T67" fmla="*/ 27 h 27"/>
                  <a:gd name="T68" fmla="*/ 10 w 2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504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505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2 w 23"/>
                  <a:gd name="T7" fmla="*/ 4 h 24"/>
                  <a:gd name="T8" fmla="*/ 6 w 23"/>
                  <a:gd name="T9" fmla="*/ 2 h 24"/>
                  <a:gd name="T10" fmla="*/ 5 w 23"/>
                  <a:gd name="T11" fmla="*/ 0 h 24"/>
                  <a:gd name="T12" fmla="*/ 3 w 23"/>
                  <a:gd name="T13" fmla="*/ 0 h 24"/>
                  <a:gd name="T14" fmla="*/ 1 w 23"/>
                  <a:gd name="T15" fmla="*/ 2 h 24"/>
                  <a:gd name="T16" fmla="*/ 1 w 23"/>
                  <a:gd name="T17" fmla="*/ 2 h 24"/>
                  <a:gd name="T18" fmla="*/ 0 w 23"/>
                  <a:gd name="T19" fmla="*/ 3 h 24"/>
                  <a:gd name="T20" fmla="*/ 1 w 23"/>
                  <a:gd name="T21" fmla="*/ 5 h 24"/>
                  <a:gd name="T22" fmla="*/ 7 w 23"/>
                  <a:gd name="T23" fmla="*/ 14 h 24"/>
                  <a:gd name="T24" fmla="*/ 8 w 23"/>
                  <a:gd name="T25" fmla="*/ 16 h 24"/>
                  <a:gd name="T26" fmla="*/ 15 w 23"/>
                  <a:gd name="T27" fmla="*/ 24 h 24"/>
                  <a:gd name="T28" fmla="*/ 18 w 23"/>
                  <a:gd name="T29" fmla="*/ 22 h 24"/>
                  <a:gd name="T30" fmla="*/ 20 w 23"/>
                  <a:gd name="T31" fmla="*/ 15 h 24"/>
                  <a:gd name="T32" fmla="*/ 23 w 23"/>
                  <a:gd name="T33" fmla="*/ 4 h 24"/>
                  <a:gd name="T34" fmla="*/ 21 w 23"/>
                  <a:gd name="T35" fmla="*/ 2 h 24"/>
                  <a:gd name="T36" fmla="*/ 20 w 23"/>
                  <a:gd name="T37" fmla="*/ 2 h 24"/>
                  <a:gd name="T38" fmla="*/ 20 w 23"/>
                  <a:gd name="T39" fmla="*/ 3 h 24"/>
                  <a:gd name="T40" fmla="*/ 21 w 23"/>
                  <a:gd name="T41" fmla="*/ 9 h 24"/>
                  <a:gd name="T42" fmla="*/ 17 w 23"/>
                  <a:gd name="T43" fmla="*/ 22 h 24"/>
                  <a:gd name="T44" fmla="*/ 13 w 23"/>
                  <a:gd name="T45" fmla="*/ 23 h 24"/>
                  <a:gd name="T46" fmla="*/ 8 w 23"/>
                  <a:gd name="T47" fmla="*/ 12 h 24"/>
                  <a:gd name="T48" fmla="*/ 6 w 23"/>
                  <a:gd name="T49" fmla="*/ 10 h 24"/>
                  <a:gd name="T50" fmla="*/ 2 w 23"/>
                  <a:gd name="T51" fmla="*/ 3 h 24"/>
                  <a:gd name="T52" fmla="*/ 2 w 23"/>
                  <a:gd name="T53" fmla="*/ 3 h 24"/>
                  <a:gd name="T54" fmla="*/ 2 w 23"/>
                  <a:gd name="T55" fmla="*/ 3 h 24"/>
                  <a:gd name="T56" fmla="*/ 5 w 23"/>
                  <a:gd name="T57" fmla="*/ 2 h 24"/>
                  <a:gd name="T58" fmla="*/ 7 w 23"/>
                  <a:gd name="T59" fmla="*/ 4 h 24"/>
                  <a:gd name="T60" fmla="*/ 12 w 23"/>
                  <a:gd name="T61" fmla="*/ 5 h 24"/>
                  <a:gd name="T62" fmla="*/ 14 w 23"/>
                  <a:gd name="T63" fmla="*/ 5 h 24"/>
                  <a:gd name="T64" fmla="*/ 21 w 23"/>
                  <a:gd name="T65" fmla="*/ 2 h 24"/>
                  <a:gd name="T66" fmla="*/ 21 w 23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0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50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507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12 w 16"/>
                  <a:gd name="T3" fmla="*/ 15 h 16"/>
                  <a:gd name="T4" fmla="*/ 9 w 16"/>
                  <a:gd name="T5" fmla="*/ 14 h 16"/>
                  <a:gd name="T6" fmla="*/ 6 w 16"/>
                  <a:gd name="T7" fmla="*/ 13 h 16"/>
                  <a:gd name="T8" fmla="*/ 4 w 16"/>
                  <a:gd name="T9" fmla="*/ 9 h 16"/>
                  <a:gd name="T10" fmla="*/ 3 w 16"/>
                  <a:gd name="T11" fmla="*/ 7 h 16"/>
                  <a:gd name="T12" fmla="*/ 2 w 16"/>
                  <a:gd name="T13" fmla="*/ 4 h 16"/>
                  <a:gd name="T14" fmla="*/ 2 w 16"/>
                  <a:gd name="T15" fmla="*/ 1 h 16"/>
                  <a:gd name="T16" fmla="*/ 3 w 16"/>
                  <a:gd name="T17" fmla="*/ 1 h 16"/>
                  <a:gd name="T18" fmla="*/ 5 w 16"/>
                  <a:gd name="T19" fmla="*/ 2 h 16"/>
                  <a:gd name="T20" fmla="*/ 9 w 16"/>
                  <a:gd name="T21" fmla="*/ 3 h 16"/>
                  <a:gd name="T22" fmla="*/ 14 w 16"/>
                  <a:gd name="T23" fmla="*/ 9 h 16"/>
                  <a:gd name="T24" fmla="*/ 15 w 16"/>
                  <a:gd name="T25" fmla="*/ 11 h 16"/>
                  <a:gd name="T26" fmla="*/ 15 w 16"/>
                  <a:gd name="T27" fmla="*/ 14 h 16"/>
                  <a:gd name="T28" fmla="*/ 15 w 16"/>
                  <a:gd name="T29" fmla="*/ 15 h 16"/>
                  <a:gd name="T30" fmla="*/ 12 w 16"/>
                  <a:gd name="T31" fmla="*/ 15 h 16"/>
                  <a:gd name="T32" fmla="*/ 12 w 16"/>
                  <a:gd name="T33" fmla="*/ 16 h 16"/>
                  <a:gd name="T34" fmla="*/ 12 w 16"/>
                  <a:gd name="T35" fmla="*/ 15 h 16"/>
                  <a:gd name="T36" fmla="*/ 12 w 16"/>
                  <a:gd name="T37" fmla="*/ 16 h 16"/>
                  <a:gd name="T38" fmla="*/ 12 w 16"/>
                  <a:gd name="T39" fmla="*/ 16 h 16"/>
                  <a:gd name="T40" fmla="*/ 15 w 16"/>
                  <a:gd name="T41" fmla="*/ 16 h 16"/>
                  <a:gd name="T42" fmla="*/ 15 w 16"/>
                  <a:gd name="T43" fmla="*/ 16 h 16"/>
                  <a:gd name="T44" fmla="*/ 16 w 16"/>
                  <a:gd name="T45" fmla="*/ 14 h 16"/>
                  <a:gd name="T46" fmla="*/ 16 w 16"/>
                  <a:gd name="T47" fmla="*/ 14 h 16"/>
                  <a:gd name="T48" fmla="*/ 16 w 16"/>
                  <a:gd name="T49" fmla="*/ 11 h 16"/>
                  <a:gd name="T50" fmla="*/ 16 w 16"/>
                  <a:gd name="T51" fmla="*/ 11 h 16"/>
                  <a:gd name="T52" fmla="*/ 15 w 16"/>
                  <a:gd name="T53" fmla="*/ 9 h 16"/>
                  <a:gd name="T54" fmla="*/ 15 w 16"/>
                  <a:gd name="T55" fmla="*/ 9 h 16"/>
                  <a:gd name="T56" fmla="*/ 9 w 16"/>
                  <a:gd name="T57" fmla="*/ 2 h 16"/>
                  <a:gd name="T58" fmla="*/ 6 w 16"/>
                  <a:gd name="T59" fmla="*/ 1 h 16"/>
                  <a:gd name="T60" fmla="*/ 6 w 16"/>
                  <a:gd name="T61" fmla="*/ 1 h 16"/>
                  <a:gd name="T62" fmla="*/ 3 w 16"/>
                  <a:gd name="T63" fmla="*/ 0 h 16"/>
                  <a:gd name="T64" fmla="*/ 3 w 16"/>
                  <a:gd name="T65" fmla="*/ 0 h 16"/>
                  <a:gd name="T66" fmla="*/ 0 w 16"/>
                  <a:gd name="T67" fmla="*/ 0 h 16"/>
                  <a:gd name="T68" fmla="*/ 0 w 16"/>
                  <a:gd name="T69" fmla="*/ 0 h 16"/>
                  <a:gd name="T70" fmla="*/ 0 w 16"/>
                  <a:gd name="T71" fmla="*/ 4 h 16"/>
                  <a:gd name="T72" fmla="*/ 0 w 16"/>
                  <a:gd name="T73" fmla="*/ 4 h 16"/>
                  <a:gd name="T74" fmla="*/ 2 w 16"/>
                  <a:gd name="T75" fmla="*/ 7 h 16"/>
                  <a:gd name="T76" fmla="*/ 2 w 16"/>
                  <a:gd name="T77" fmla="*/ 7 h 16"/>
                  <a:gd name="T78" fmla="*/ 4 w 16"/>
                  <a:gd name="T79" fmla="*/ 10 h 16"/>
                  <a:gd name="T80" fmla="*/ 5 w 16"/>
                  <a:gd name="T81" fmla="*/ 13 h 16"/>
                  <a:gd name="T82" fmla="*/ 5 w 16"/>
                  <a:gd name="T83" fmla="*/ 14 h 16"/>
                  <a:gd name="T84" fmla="*/ 9 w 16"/>
                  <a:gd name="T85" fmla="*/ 15 h 16"/>
                  <a:gd name="T86" fmla="*/ 9 w 16"/>
                  <a:gd name="T87" fmla="*/ 15 h 16"/>
                  <a:gd name="T88" fmla="*/ 11 w 16"/>
                  <a:gd name="T89" fmla="*/ 16 h 16"/>
                  <a:gd name="T90" fmla="*/ 12 w 16"/>
                  <a:gd name="T91" fmla="*/ 16 h 16"/>
                  <a:gd name="T92" fmla="*/ 12 w 16"/>
                  <a:gd name="T93" fmla="*/ 16 h 16"/>
                  <a:gd name="T94" fmla="*/ 12 w 16"/>
                  <a:gd name="T9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511"/>
              <p:cNvSpPr>
                <a:spLocks/>
              </p:cNvSpPr>
              <p:nvPr/>
            </p:nvSpPr>
            <p:spPr bwMode="auto">
              <a:xfrm>
                <a:off x="6851651" y="5224463"/>
                <a:ext cx="304800" cy="271463"/>
              </a:xfrm>
              <a:custGeom>
                <a:avLst/>
                <a:gdLst>
                  <a:gd name="T0" fmla="*/ 185 w 192"/>
                  <a:gd name="T1" fmla="*/ 49 h 171"/>
                  <a:gd name="T2" fmla="*/ 179 w 192"/>
                  <a:gd name="T3" fmla="*/ 32 h 171"/>
                  <a:gd name="T4" fmla="*/ 178 w 192"/>
                  <a:gd name="T5" fmla="*/ 30 h 171"/>
                  <a:gd name="T6" fmla="*/ 169 w 192"/>
                  <a:gd name="T7" fmla="*/ 22 h 171"/>
                  <a:gd name="T8" fmla="*/ 156 w 192"/>
                  <a:gd name="T9" fmla="*/ 18 h 171"/>
                  <a:gd name="T10" fmla="*/ 138 w 192"/>
                  <a:gd name="T11" fmla="*/ 7 h 171"/>
                  <a:gd name="T12" fmla="*/ 127 w 192"/>
                  <a:gd name="T13" fmla="*/ 1 h 171"/>
                  <a:gd name="T14" fmla="*/ 119 w 192"/>
                  <a:gd name="T15" fmla="*/ 0 h 171"/>
                  <a:gd name="T16" fmla="*/ 112 w 192"/>
                  <a:gd name="T17" fmla="*/ 5 h 171"/>
                  <a:gd name="T18" fmla="*/ 107 w 192"/>
                  <a:gd name="T19" fmla="*/ 7 h 171"/>
                  <a:gd name="T20" fmla="*/ 101 w 192"/>
                  <a:gd name="T21" fmla="*/ 8 h 171"/>
                  <a:gd name="T22" fmla="*/ 92 w 192"/>
                  <a:gd name="T23" fmla="*/ 14 h 171"/>
                  <a:gd name="T24" fmla="*/ 85 w 192"/>
                  <a:gd name="T25" fmla="*/ 19 h 171"/>
                  <a:gd name="T26" fmla="*/ 67 w 192"/>
                  <a:gd name="T27" fmla="*/ 19 h 171"/>
                  <a:gd name="T28" fmla="*/ 62 w 192"/>
                  <a:gd name="T29" fmla="*/ 22 h 171"/>
                  <a:gd name="T30" fmla="*/ 58 w 192"/>
                  <a:gd name="T31" fmla="*/ 27 h 171"/>
                  <a:gd name="T32" fmla="*/ 57 w 192"/>
                  <a:gd name="T33" fmla="*/ 36 h 171"/>
                  <a:gd name="T34" fmla="*/ 54 w 192"/>
                  <a:gd name="T35" fmla="*/ 37 h 171"/>
                  <a:gd name="T36" fmla="*/ 44 w 192"/>
                  <a:gd name="T37" fmla="*/ 31 h 171"/>
                  <a:gd name="T38" fmla="*/ 38 w 192"/>
                  <a:gd name="T39" fmla="*/ 31 h 171"/>
                  <a:gd name="T40" fmla="*/ 30 w 192"/>
                  <a:gd name="T41" fmla="*/ 36 h 171"/>
                  <a:gd name="T42" fmla="*/ 21 w 192"/>
                  <a:gd name="T43" fmla="*/ 47 h 171"/>
                  <a:gd name="T44" fmla="*/ 21 w 192"/>
                  <a:gd name="T45" fmla="*/ 57 h 171"/>
                  <a:gd name="T46" fmla="*/ 20 w 192"/>
                  <a:gd name="T47" fmla="*/ 64 h 171"/>
                  <a:gd name="T48" fmla="*/ 15 w 192"/>
                  <a:gd name="T49" fmla="*/ 67 h 171"/>
                  <a:gd name="T50" fmla="*/ 3 w 192"/>
                  <a:gd name="T51" fmla="*/ 74 h 171"/>
                  <a:gd name="T52" fmla="*/ 2 w 192"/>
                  <a:gd name="T53" fmla="*/ 81 h 171"/>
                  <a:gd name="T54" fmla="*/ 3 w 192"/>
                  <a:gd name="T55" fmla="*/ 95 h 171"/>
                  <a:gd name="T56" fmla="*/ 0 w 192"/>
                  <a:gd name="T57" fmla="*/ 101 h 171"/>
                  <a:gd name="T58" fmla="*/ 2 w 192"/>
                  <a:gd name="T59" fmla="*/ 107 h 171"/>
                  <a:gd name="T60" fmla="*/ 9 w 192"/>
                  <a:gd name="T61" fmla="*/ 117 h 171"/>
                  <a:gd name="T62" fmla="*/ 9 w 192"/>
                  <a:gd name="T63" fmla="*/ 129 h 171"/>
                  <a:gd name="T64" fmla="*/ 13 w 192"/>
                  <a:gd name="T65" fmla="*/ 138 h 171"/>
                  <a:gd name="T66" fmla="*/ 33 w 192"/>
                  <a:gd name="T67" fmla="*/ 165 h 171"/>
                  <a:gd name="T68" fmla="*/ 37 w 192"/>
                  <a:gd name="T69" fmla="*/ 168 h 171"/>
                  <a:gd name="T70" fmla="*/ 39 w 192"/>
                  <a:gd name="T71" fmla="*/ 168 h 171"/>
                  <a:gd name="T72" fmla="*/ 46 w 192"/>
                  <a:gd name="T73" fmla="*/ 165 h 171"/>
                  <a:gd name="T74" fmla="*/ 51 w 192"/>
                  <a:gd name="T75" fmla="*/ 165 h 171"/>
                  <a:gd name="T76" fmla="*/ 52 w 192"/>
                  <a:gd name="T77" fmla="*/ 171 h 171"/>
                  <a:gd name="T78" fmla="*/ 71 w 192"/>
                  <a:gd name="T79" fmla="*/ 163 h 171"/>
                  <a:gd name="T80" fmla="*/ 81 w 192"/>
                  <a:gd name="T81" fmla="*/ 156 h 171"/>
                  <a:gd name="T82" fmla="*/ 93 w 192"/>
                  <a:gd name="T83" fmla="*/ 155 h 171"/>
                  <a:gd name="T84" fmla="*/ 104 w 192"/>
                  <a:gd name="T85" fmla="*/ 155 h 171"/>
                  <a:gd name="T86" fmla="*/ 114 w 192"/>
                  <a:gd name="T87" fmla="*/ 149 h 171"/>
                  <a:gd name="T88" fmla="*/ 120 w 192"/>
                  <a:gd name="T89" fmla="*/ 136 h 171"/>
                  <a:gd name="T90" fmla="*/ 126 w 192"/>
                  <a:gd name="T91" fmla="*/ 126 h 171"/>
                  <a:gd name="T92" fmla="*/ 138 w 192"/>
                  <a:gd name="T93" fmla="*/ 121 h 171"/>
                  <a:gd name="T94" fmla="*/ 148 w 192"/>
                  <a:gd name="T95" fmla="*/ 120 h 171"/>
                  <a:gd name="T96" fmla="*/ 163 w 192"/>
                  <a:gd name="T97" fmla="*/ 120 h 171"/>
                  <a:gd name="T98" fmla="*/ 176 w 192"/>
                  <a:gd name="T99" fmla="*/ 118 h 171"/>
                  <a:gd name="T100" fmla="*/ 180 w 192"/>
                  <a:gd name="T101" fmla="*/ 113 h 171"/>
                  <a:gd name="T102" fmla="*/ 185 w 192"/>
                  <a:gd name="T103" fmla="*/ 105 h 171"/>
                  <a:gd name="T104" fmla="*/ 189 w 192"/>
                  <a:gd name="T105" fmla="*/ 96 h 171"/>
                  <a:gd name="T106" fmla="*/ 189 w 192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2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5" y="26"/>
                    </a:lnTo>
                    <a:lnTo>
                      <a:pt x="169" y="22"/>
                    </a:lnTo>
                    <a:lnTo>
                      <a:pt x="163" y="19"/>
                    </a:lnTo>
                    <a:lnTo>
                      <a:pt x="156" y="18"/>
                    </a:lnTo>
                    <a:lnTo>
                      <a:pt x="150" y="13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6" y="1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1" y="47"/>
                    </a:lnTo>
                    <a:lnTo>
                      <a:pt x="20" y="52"/>
                    </a:lnTo>
                    <a:lnTo>
                      <a:pt x="21" y="57"/>
                    </a:lnTo>
                    <a:lnTo>
                      <a:pt x="21" y="61"/>
                    </a:lnTo>
                    <a:lnTo>
                      <a:pt x="20" y="64"/>
                    </a:lnTo>
                    <a:lnTo>
                      <a:pt x="18" y="65"/>
                    </a:lnTo>
                    <a:lnTo>
                      <a:pt x="15" y="67"/>
                    </a:lnTo>
                    <a:lnTo>
                      <a:pt x="6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3" y="92"/>
                    </a:lnTo>
                    <a:lnTo>
                      <a:pt x="3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6" y="113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9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0" y="148"/>
                    </a:lnTo>
                    <a:lnTo>
                      <a:pt x="33" y="165"/>
                    </a:lnTo>
                    <a:lnTo>
                      <a:pt x="34" y="167"/>
                    </a:lnTo>
                    <a:lnTo>
                      <a:pt x="37" y="168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43" y="165"/>
                    </a:lnTo>
                    <a:lnTo>
                      <a:pt x="46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2" y="168"/>
                    </a:lnTo>
                    <a:lnTo>
                      <a:pt x="52" y="171"/>
                    </a:lnTo>
                    <a:lnTo>
                      <a:pt x="62" y="168"/>
                    </a:lnTo>
                    <a:lnTo>
                      <a:pt x="71" y="163"/>
                    </a:lnTo>
                    <a:lnTo>
                      <a:pt x="76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0" y="154"/>
                    </a:lnTo>
                    <a:lnTo>
                      <a:pt x="114" y="149"/>
                    </a:lnTo>
                    <a:lnTo>
                      <a:pt x="117" y="144"/>
                    </a:lnTo>
                    <a:lnTo>
                      <a:pt x="120" y="136"/>
                    </a:lnTo>
                    <a:lnTo>
                      <a:pt x="124" y="129"/>
                    </a:lnTo>
                    <a:lnTo>
                      <a:pt x="126" y="126"/>
                    </a:lnTo>
                    <a:lnTo>
                      <a:pt x="127" y="124"/>
                    </a:lnTo>
                    <a:lnTo>
                      <a:pt x="138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3" y="120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89" y="96"/>
                    </a:lnTo>
                    <a:lnTo>
                      <a:pt x="192" y="95"/>
                    </a:lnTo>
                    <a:lnTo>
                      <a:pt x="189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517"/>
              <p:cNvSpPr>
                <a:spLocks/>
              </p:cNvSpPr>
              <p:nvPr/>
            </p:nvSpPr>
            <p:spPr bwMode="auto">
              <a:xfrm>
                <a:off x="6234113" y="4826000"/>
                <a:ext cx="463550" cy="430213"/>
              </a:xfrm>
              <a:custGeom>
                <a:avLst/>
                <a:gdLst>
                  <a:gd name="T0" fmla="*/ 286 w 292"/>
                  <a:gd name="T1" fmla="*/ 115 h 271"/>
                  <a:gd name="T2" fmla="*/ 292 w 292"/>
                  <a:gd name="T3" fmla="*/ 110 h 271"/>
                  <a:gd name="T4" fmla="*/ 273 w 292"/>
                  <a:gd name="T5" fmla="*/ 90 h 271"/>
                  <a:gd name="T6" fmla="*/ 255 w 292"/>
                  <a:gd name="T7" fmla="*/ 78 h 271"/>
                  <a:gd name="T8" fmla="*/ 252 w 292"/>
                  <a:gd name="T9" fmla="*/ 67 h 271"/>
                  <a:gd name="T10" fmla="*/ 260 w 292"/>
                  <a:gd name="T11" fmla="*/ 49 h 271"/>
                  <a:gd name="T12" fmla="*/ 266 w 292"/>
                  <a:gd name="T13" fmla="*/ 25 h 271"/>
                  <a:gd name="T14" fmla="*/ 262 w 292"/>
                  <a:gd name="T15" fmla="*/ 21 h 271"/>
                  <a:gd name="T16" fmla="*/ 249 w 292"/>
                  <a:gd name="T17" fmla="*/ 21 h 271"/>
                  <a:gd name="T18" fmla="*/ 243 w 292"/>
                  <a:gd name="T19" fmla="*/ 23 h 271"/>
                  <a:gd name="T20" fmla="*/ 237 w 292"/>
                  <a:gd name="T21" fmla="*/ 25 h 271"/>
                  <a:gd name="T22" fmla="*/ 227 w 292"/>
                  <a:gd name="T23" fmla="*/ 25 h 271"/>
                  <a:gd name="T24" fmla="*/ 216 w 292"/>
                  <a:gd name="T25" fmla="*/ 12 h 271"/>
                  <a:gd name="T26" fmla="*/ 197 w 292"/>
                  <a:gd name="T27" fmla="*/ 11 h 271"/>
                  <a:gd name="T28" fmla="*/ 180 w 292"/>
                  <a:gd name="T29" fmla="*/ 8 h 271"/>
                  <a:gd name="T30" fmla="*/ 165 w 292"/>
                  <a:gd name="T31" fmla="*/ 8 h 271"/>
                  <a:gd name="T32" fmla="*/ 155 w 292"/>
                  <a:gd name="T33" fmla="*/ 10 h 271"/>
                  <a:gd name="T34" fmla="*/ 137 w 292"/>
                  <a:gd name="T35" fmla="*/ 15 h 271"/>
                  <a:gd name="T36" fmla="*/ 103 w 292"/>
                  <a:gd name="T37" fmla="*/ 10 h 271"/>
                  <a:gd name="T38" fmla="*/ 86 w 292"/>
                  <a:gd name="T39" fmla="*/ 2 h 271"/>
                  <a:gd name="T40" fmla="*/ 78 w 292"/>
                  <a:gd name="T41" fmla="*/ 0 h 271"/>
                  <a:gd name="T42" fmla="*/ 68 w 292"/>
                  <a:gd name="T43" fmla="*/ 8 h 271"/>
                  <a:gd name="T44" fmla="*/ 56 w 292"/>
                  <a:gd name="T45" fmla="*/ 9 h 271"/>
                  <a:gd name="T46" fmla="*/ 50 w 292"/>
                  <a:gd name="T47" fmla="*/ 9 h 271"/>
                  <a:gd name="T48" fmla="*/ 48 w 292"/>
                  <a:gd name="T49" fmla="*/ 27 h 271"/>
                  <a:gd name="T50" fmla="*/ 44 w 292"/>
                  <a:gd name="T51" fmla="*/ 33 h 271"/>
                  <a:gd name="T52" fmla="*/ 34 w 292"/>
                  <a:gd name="T53" fmla="*/ 28 h 271"/>
                  <a:gd name="T54" fmla="*/ 20 w 292"/>
                  <a:gd name="T55" fmla="*/ 16 h 271"/>
                  <a:gd name="T56" fmla="*/ 7 w 292"/>
                  <a:gd name="T57" fmla="*/ 14 h 271"/>
                  <a:gd name="T58" fmla="*/ 3 w 292"/>
                  <a:gd name="T59" fmla="*/ 21 h 271"/>
                  <a:gd name="T60" fmla="*/ 0 w 292"/>
                  <a:gd name="T61" fmla="*/ 51 h 271"/>
                  <a:gd name="T62" fmla="*/ 5 w 292"/>
                  <a:gd name="T63" fmla="*/ 64 h 271"/>
                  <a:gd name="T64" fmla="*/ 30 w 292"/>
                  <a:gd name="T65" fmla="*/ 90 h 271"/>
                  <a:gd name="T66" fmla="*/ 37 w 292"/>
                  <a:gd name="T67" fmla="*/ 108 h 271"/>
                  <a:gd name="T68" fmla="*/ 42 w 292"/>
                  <a:gd name="T69" fmla="*/ 120 h 271"/>
                  <a:gd name="T70" fmla="*/ 53 w 292"/>
                  <a:gd name="T71" fmla="*/ 129 h 271"/>
                  <a:gd name="T72" fmla="*/ 93 w 292"/>
                  <a:gd name="T73" fmla="*/ 159 h 271"/>
                  <a:gd name="T74" fmla="*/ 121 w 292"/>
                  <a:gd name="T75" fmla="*/ 179 h 271"/>
                  <a:gd name="T76" fmla="*/ 124 w 292"/>
                  <a:gd name="T77" fmla="*/ 188 h 271"/>
                  <a:gd name="T78" fmla="*/ 128 w 292"/>
                  <a:gd name="T79" fmla="*/ 202 h 271"/>
                  <a:gd name="T80" fmla="*/ 147 w 292"/>
                  <a:gd name="T81" fmla="*/ 217 h 271"/>
                  <a:gd name="T82" fmla="*/ 155 w 292"/>
                  <a:gd name="T83" fmla="*/ 229 h 271"/>
                  <a:gd name="T84" fmla="*/ 168 w 292"/>
                  <a:gd name="T85" fmla="*/ 242 h 271"/>
                  <a:gd name="T86" fmla="*/ 193 w 292"/>
                  <a:gd name="T87" fmla="*/ 254 h 271"/>
                  <a:gd name="T88" fmla="*/ 218 w 292"/>
                  <a:gd name="T89" fmla="*/ 266 h 271"/>
                  <a:gd name="T90" fmla="*/ 229 w 292"/>
                  <a:gd name="T91" fmla="*/ 258 h 271"/>
                  <a:gd name="T92" fmla="*/ 226 w 292"/>
                  <a:gd name="T93" fmla="*/ 238 h 271"/>
                  <a:gd name="T94" fmla="*/ 227 w 292"/>
                  <a:gd name="T95" fmla="*/ 222 h 271"/>
                  <a:gd name="T96" fmla="*/ 233 w 292"/>
                  <a:gd name="T97" fmla="*/ 209 h 271"/>
                  <a:gd name="T98" fmla="*/ 239 w 292"/>
                  <a:gd name="T99" fmla="*/ 194 h 271"/>
                  <a:gd name="T100" fmla="*/ 251 w 292"/>
                  <a:gd name="T101" fmla="*/ 185 h 271"/>
                  <a:gd name="T102" fmla="*/ 261 w 292"/>
                  <a:gd name="T103" fmla="*/ 190 h 271"/>
                  <a:gd name="T104" fmla="*/ 255 w 292"/>
                  <a:gd name="T105" fmla="*/ 177 h 271"/>
                  <a:gd name="T106" fmla="*/ 252 w 292"/>
                  <a:gd name="T107" fmla="*/ 167 h 271"/>
                  <a:gd name="T108" fmla="*/ 259 w 292"/>
                  <a:gd name="T109" fmla="*/ 164 h 271"/>
                  <a:gd name="T110" fmla="*/ 273 w 292"/>
                  <a:gd name="T111" fmla="*/ 157 h 271"/>
                  <a:gd name="T112" fmla="*/ 280 w 292"/>
                  <a:gd name="T113" fmla="*/ 149 h 271"/>
                  <a:gd name="T114" fmla="*/ 288 w 292"/>
                  <a:gd name="T115" fmla="*/ 157 h 271"/>
                  <a:gd name="T116" fmla="*/ 291 w 292"/>
                  <a:gd name="T117" fmla="*/ 154 h 271"/>
                  <a:gd name="T118" fmla="*/ 288 w 292"/>
                  <a:gd name="T119" fmla="*/ 138 h 271"/>
                  <a:gd name="T120" fmla="*/ 267 w 292"/>
                  <a:gd name="T121" fmla="*/ 118 h 271"/>
                  <a:gd name="T122" fmla="*/ 271 w 292"/>
                  <a:gd name="T123" fmla="*/ 1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71">
                    <a:moveTo>
                      <a:pt x="271" y="115"/>
                    </a:moveTo>
                    <a:lnTo>
                      <a:pt x="279" y="115"/>
                    </a:lnTo>
                    <a:lnTo>
                      <a:pt x="286" y="115"/>
                    </a:lnTo>
                    <a:lnTo>
                      <a:pt x="291" y="115"/>
                    </a:lnTo>
                    <a:lnTo>
                      <a:pt x="292" y="114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78" y="95"/>
                    </a:lnTo>
                    <a:lnTo>
                      <a:pt x="273" y="90"/>
                    </a:lnTo>
                    <a:lnTo>
                      <a:pt x="266" y="85"/>
                    </a:lnTo>
                    <a:lnTo>
                      <a:pt x="261" y="83"/>
                    </a:lnTo>
                    <a:lnTo>
                      <a:pt x="255" y="78"/>
                    </a:lnTo>
                    <a:lnTo>
                      <a:pt x="253" y="77"/>
                    </a:lnTo>
                    <a:lnTo>
                      <a:pt x="252" y="76"/>
                    </a:lnTo>
                    <a:lnTo>
                      <a:pt x="252" y="67"/>
                    </a:lnTo>
                    <a:lnTo>
                      <a:pt x="252" y="67"/>
                    </a:lnTo>
                    <a:lnTo>
                      <a:pt x="255" y="58"/>
                    </a:lnTo>
                    <a:lnTo>
                      <a:pt x="260" y="49"/>
                    </a:lnTo>
                    <a:lnTo>
                      <a:pt x="264" y="42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2" y="21"/>
                    </a:lnTo>
                    <a:lnTo>
                      <a:pt x="257" y="20"/>
                    </a:lnTo>
                    <a:lnTo>
                      <a:pt x="253" y="20"/>
                    </a:lnTo>
                    <a:lnTo>
                      <a:pt x="249" y="21"/>
                    </a:lnTo>
                    <a:lnTo>
                      <a:pt x="246" y="22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43" y="20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236" y="27"/>
                    </a:lnTo>
                    <a:lnTo>
                      <a:pt x="231" y="27"/>
                    </a:lnTo>
                    <a:lnTo>
                      <a:pt x="227" y="25"/>
                    </a:lnTo>
                    <a:lnTo>
                      <a:pt x="223" y="23"/>
                    </a:lnTo>
                    <a:lnTo>
                      <a:pt x="221" y="18"/>
                    </a:lnTo>
                    <a:lnTo>
                      <a:pt x="216" y="12"/>
                    </a:lnTo>
                    <a:lnTo>
                      <a:pt x="210" y="11"/>
                    </a:lnTo>
                    <a:lnTo>
                      <a:pt x="206" y="10"/>
                    </a:lnTo>
                    <a:lnTo>
                      <a:pt x="197" y="11"/>
                    </a:lnTo>
                    <a:lnTo>
                      <a:pt x="193" y="10"/>
                    </a:lnTo>
                    <a:lnTo>
                      <a:pt x="187" y="9"/>
                    </a:lnTo>
                    <a:lnTo>
                      <a:pt x="180" y="8"/>
                    </a:lnTo>
                    <a:lnTo>
                      <a:pt x="175" y="8"/>
                    </a:lnTo>
                    <a:lnTo>
                      <a:pt x="171" y="9"/>
                    </a:lnTo>
                    <a:lnTo>
                      <a:pt x="165" y="8"/>
                    </a:lnTo>
                    <a:lnTo>
                      <a:pt x="161" y="8"/>
                    </a:lnTo>
                    <a:lnTo>
                      <a:pt x="158" y="9"/>
                    </a:lnTo>
                    <a:lnTo>
                      <a:pt x="155" y="10"/>
                    </a:lnTo>
                    <a:lnTo>
                      <a:pt x="153" y="12"/>
                    </a:lnTo>
                    <a:lnTo>
                      <a:pt x="149" y="15"/>
                    </a:lnTo>
                    <a:lnTo>
                      <a:pt x="137" y="15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3" y="10"/>
                    </a:lnTo>
                    <a:lnTo>
                      <a:pt x="99" y="9"/>
                    </a:lnTo>
                    <a:lnTo>
                      <a:pt x="93" y="5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8" y="18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25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30" y="90"/>
                    </a:lnTo>
                    <a:lnTo>
                      <a:pt x="32" y="95"/>
                    </a:lnTo>
                    <a:lnTo>
                      <a:pt x="34" y="99"/>
                    </a:lnTo>
                    <a:lnTo>
                      <a:pt x="37" y="108"/>
                    </a:lnTo>
                    <a:lnTo>
                      <a:pt x="38" y="111"/>
                    </a:lnTo>
                    <a:lnTo>
                      <a:pt x="38" y="115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67" y="141"/>
                    </a:lnTo>
                    <a:lnTo>
                      <a:pt x="80" y="151"/>
                    </a:lnTo>
                    <a:lnTo>
                      <a:pt x="93" y="159"/>
                    </a:lnTo>
                    <a:lnTo>
                      <a:pt x="109" y="170"/>
                    </a:lnTo>
                    <a:lnTo>
                      <a:pt x="116" y="176"/>
                    </a:lnTo>
                    <a:lnTo>
                      <a:pt x="121" y="179"/>
                    </a:lnTo>
                    <a:lnTo>
                      <a:pt x="123" y="183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94"/>
                    </a:lnTo>
                    <a:lnTo>
                      <a:pt x="125" y="198"/>
                    </a:lnTo>
                    <a:lnTo>
                      <a:pt x="128" y="202"/>
                    </a:lnTo>
                    <a:lnTo>
                      <a:pt x="130" y="205"/>
                    </a:lnTo>
                    <a:lnTo>
                      <a:pt x="138" y="210"/>
                    </a:lnTo>
                    <a:lnTo>
                      <a:pt x="147" y="217"/>
                    </a:lnTo>
                    <a:lnTo>
                      <a:pt x="153" y="222"/>
                    </a:lnTo>
                    <a:lnTo>
                      <a:pt x="155" y="226"/>
                    </a:lnTo>
                    <a:lnTo>
                      <a:pt x="155" y="229"/>
                    </a:lnTo>
                    <a:lnTo>
                      <a:pt x="160" y="235"/>
                    </a:lnTo>
                    <a:lnTo>
                      <a:pt x="164" y="239"/>
                    </a:lnTo>
                    <a:lnTo>
                      <a:pt x="168" y="242"/>
                    </a:lnTo>
                    <a:lnTo>
                      <a:pt x="174" y="244"/>
                    </a:lnTo>
                    <a:lnTo>
                      <a:pt x="183" y="247"/>
                    </a:lnTo>
                    <a:lnTo>
                      <a:pt x="193" y="254"/>
                    </a:lnTo>
                    <a:lnTo>
                      <a:pt x="204" y="260"/>
                    </a:lnTo>
                    <a:lnTo>
                      <a:pt x="210" y="263"/>
                    </a:lnTo>
                    <a:lnTo>
                      <a:pt x="218" y="266"/>
                    </a:lnTo>
                    <a:lnTo>
                      <a:pt x="228" y="271"/>
                    </a:lnTo>
                    <a:lnTo>
                      <a:pt x="229" y="264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28" y="248"/>
                    </a:lnTo>
                    <a:lnTo>
                      <a:pt x="226" y="238"/>
                    </a:lnTo>
                    <a:lnTo>
                      <a:pt x="224" y="233"/>
                    </a:lnTo>
                    <a:lnTo>
                      <a:pt x="226" y="227"/>
                    </a:lnTo>
                    <a:lnTo>
                      <a:pt x="227" y="222"/>
                    </a:lnTo>
                    <a:lnTo>
                      <a:pt x="230" y="219"/>
                    </a:lnTo>
                    <a:lnTo>
                      <a:pt x="231" y="216"/>
                    </a:lnTo>
                    <a:lnTo>
                      <a:pt x="233" y="209"/>
                    </a:lnTo>
                    <a:lnTo>
                      <a:pt x="234" y="203"/>
                    </a:lnTo>
                    <a:lnTo>
                      <a:pt x="236" y="198"/>
                    </a:lnTo>
                    <a:lnTo>
                      <a:pt x="239" y="194"/>
                    </a:lnTo>
                    <a:lnTo>
                      <a:pt x="243" y="189"/>
                    </a:lnTo>
                    <a:lnTo>
                      <a:pt x="248" y="185"/>
                    </a:lnTo>
                    <a:lnTo>
                      <a:pt x="251" y="185"/>
                    </a:lnTo>
                    <a:lnTo>
                      <a:pt x="258" y="190"/>
                    </a:lnTo>
                    <a:lnTo>
                      <a:pt x="261" y="191"/>
                    </a:lnTo>
                    <a:lnTo>
                      <a:pt x="261" y="190"/>
                    </a:lnTo>
                    <a:lnTo>
                      <a:pt x="261" y="186"/>
                    </a:lnTo>
                    <a:lnTo>
                      <a:pt x="260" y="183"/>
                    </a:lnTo>
                    <a:lnTo>
                      <a:pt x="255" y="177"/>
                    </a:lnTo>
                    <a:lnTo>
                      <a:pt x="253" y="173"/>
                    </a:lnTo>
                    <a:lnTo>
                      <a:pt x="252" y="170"/>
                    </a:lnTo>
                    <a:lnTo>
                      <a:pt x="252" y="167"/>
                    </a:lnTo>
                    <a:lnTo>
                      <a:pt x="253" y="165"/>
                    </a:lnTo>
                    <a:lnTo>
                      <a:pt x="257" y="164"/>
                    </a:lnTo>
                    <a:lnTo>
                      <a:pt x="259" y="164"/>
                    </a:lnTo>
                    <a:lnTo>
                      <a:pt x="261" y="164"/>
                    </a:lnTo>
                    <a:lnTo>
                      <a:pt x="267" y="161"/>
                    </a:lnTo>
                    <a:lnTo>
                      <a:pt x="273" y="157"/>
                    </a:lnTo>
                    <a:lnTo>
                      <a:pt x="277" y="152"/>
                    </a:lnTo>
                    <a:lnTo>
                      <a:pt x="279" y="149"/>
                    </a:lnTo>
                    <a:lnTo>
                      <a:pt x="280" y="149"/>
                    </a:lnTo>
                    <a:lnTo>
                      <a:pt x="282" y="151"/>
                    </a:lnTo>
                    <a:lnTo>
                      <a:pt x="285" y="154"/>
                    </a:lnTo>
                    <a:lnTo>
                      <a:pt x="288" y="157"/>
                    </a:lnTo>
                    <a:lnTo>
                      <a:pt x="290" y="157"/>
                    </a:lnTo>
                    <a:lnTo>
                      <a:pt x="291" y="154"/>
                    </a:lnTo>
                    <a:lnTo>
                      <a:pt x="291" y="154"/>
                    </a:lnTo>
                    <a:lnTo>
                      <a:pt x="291" y="147"/>
                    </a:lnTo>
                    <a:lnTo>
                      <a:pt x="290" y="142"/>
                    </a:lnTo>
                    <a:lnTo>
                      <a:pt x="288" y="138"/>
                    </a:lnTo>
                    <a:lnTo>
                      <a:pt x="284" y="133"/>
                    </a:lnTo>
                    <a:lnTo>
                      <a:pt x="277" y="127"/>
                    </a:lnTo>
                    <a:lnTo>
                      <a:pt x="267" y="118"/>
                    </a:lnTo>
                    <a:lnTo>
                      <a:pt x="267" y="117"/>
                    </a:lnTo>
                    <a:lnTo>
                      <a:pt x="267" y="115"/>
                    </a:lnTo>
                    <a:lnTo>
                      <a:pt x="27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519"/>
              <p:cNvSpPr>
                <a:spLocks/>
              </p:cNvSpPr>
              <p:nvPr/>
            </p:nvSpPr>
            <p:spPr bwMode="auto">
              <a:xfrm>
                <a:off x="5978526" y="4627563"/>
                <a:ext cx="674688" cy="654050"/>
              </a:xfrm>
              <a:custGeom>
                <a:avLst/>
                <a:gdLst>
                  <a:gd name="T0" fmla="*/ 339 w 425"/>
                  <a:gd name="T1" fmla="*/ 369 h 412"/>
                  <a:gd name="T2" fmla="*/ 317 w 425"/>
                  <a:gd name="T3" fmla="*/ 347 h 412"/>
                  <a:gd name="T4" fmla="*/ 289 w 425"/>
                  <a:gd name="T5" fmla="*/ 316 h 412"/>
                  <a:gd name="T6" fmla="*/ 263 w 425"/>
                  <a:gd name="T7" fmla="*/ 288 h 412"/>
                  <a:gd name="T8" fmla="*/ 203 w 425"/>
                  <a:gd name="T9" fmla="*/ 241 h 412"/>
                  <a:gd name="T10" fmla="*/ 181 w 425"/>
                  <a:gd name="T11" fmla="*/ 199 h 412"/>
                  <a:gd name="T12" fmla="*/ 165 w 425"/>
                  <a:gd name="T13" fmla="*/ 171 h 412"/>
                  <a:gd name="T14" fmla="*/ 173 w 425"/>
                  <a:gd name="T15" fmla="*/ 141 h 412"/>
                  <a:gd name="T16" fmla="*/ 205 w 425"/>
                  <a:gd name="T17" fmla="*/ 159 h 412"/>
                  <a:gd name="T18" fmla="*/ 214 w 425"/>
                  <a:gd name="T19" fmla="*/ 139 h 412"/>
                  <a:gd name="T20" fmla="*/ 226 w 425"/>
                  <a:gd name="T21" fmla="*/ 137 h 412"/>
                  <a:gd name="T22" fmla="*/ 245 w 425"/>
                  <a:gd name="T23" fmla="*/ 128 h 412"/>
                  <a:gd name="T24" fmla="*/ 270 w 425"/>
                  <a:gd name="T25" fmla="*/ 137 h 412"/>
                  <a:gd name="T26" fmla="*/ 326 w 425"/>
                  <a:gd name="T27" fmla="*/ 135 h 412"/>
                  <a:gd name="T28" fmla="*/ 358 w 425"/>
                  <a:gd name="T29" fmla="*/ 137 h 412"/>
                  <a:gd name="T30" fmla="*/ 388 w 425"/>
                  <a:gd name="T31" fmla="*/ 150 h 412"/>
                  <a:gd name="T32" fmla="*/ 408 w 425"/>
                  <a:gd name="T33" fmla="*/ 147 h 412"/>
                  <a:gd name="T34" fmla="*/ 402 w 425"/>
                  <a:gd name="T35" fmla="*/ 133 h 412"/>
                  <a:gd name="T36" fmla="*/ 425 w 425"/>
                  <a:gd name="T37" fmla="*/ 115 h 412"/>
                  <a:gd name="T38" fmla="*/ 397 w 425"/>
                  <a:gd name="T39" fmla="*/ 103 h 412"/>
                  <a:gd name="T40" fmla="*/ 391 w 425"/>
                  <a:gd name="T41" fmla="*/ 86 h 412"/>
                  <a:gd name="T42" fmla="*/ 373 w 425"/>
                  <a:gd name="T43" fmla="*/ 44 h 412"/>
                  <a:gd name="T44" fmla="*/ 345 w 425"/>
                  <a:gd name="T45" fmla="*/ 65 h 412"/>
                  <a:gd name="T46" fmla="*/ 299 w 425"/>
                  <a:gd name="T47" fmla="*/ 67 h 412"/>
                  <a:gd name="T48" fmla="*/ 265 w 425"/>
                  <a:gd name="T49" fmla="*/ 53 h 412"/>
                  <a:gd name="T50" fmla="*/ 215 w 425"/>
                  <a:gd name="T51" fmla="*/ 9 h 412"/>
                  <a:gd name="T52" fmla="*/ 191 w 425"/>
                  <a:gd name="T53" fmla="*/ 5 h 412"/>
                  <a:gd name="T54" fmla="*/ 166 w 425"/>
                  <a:gd name="T55" fmla="*/ 34 h 412"/>
                  <a:gd name="T56" fmla="*/ 154 w 425"/>
                  <a:gd name="T57" fmla="*/ 73 h 412"/>
                  <a:gd name="T58" fmla="*/ 135 w 425"/>
                  <a:gd name="T59" fmla="*/ 83 h 412"/>
                  <a:gd name="T60" fmla="*/ 129 w 425"/>
                  <a:gd name="T61" fmla="*/ 94 h 412"/>
                  <a:gd name="T62" fmla="*/ 127 w 425"/>
                  <a:gd name="T63" fmla="*/ 116 h 412"/>
                  <a:gd name="T64" fmla="*/ 110 w 425"/>
                  <a:gd name="T65" fmla="*/ 117 h 412"/>
                  <a:gd name="T66" fmla="*/ 99 w 425"/>
                  <a:gd name="T67" fmla="*/ 123 h 412"/>
                  <a:gd name="T68" fmla="*/ 73 w 425"/>
                  <a:gd name="T69" fmla="*/ 102 h 412"/>
                  <a:gd name="T70" fmla="*/ 66 w 425"/>
                  <a:gd name="T71" fmla="*/ 117 h 412"/>
                  <a:gd name="T72" fmla="*/ 34 w 425"/>
                  <a:gd name="T73" fmla="*/ 123 h 412"/>
                  <a:gd name="T74" fmla="*/ 26 w 425"/>
                  <a:gd name="T75" fmla="*/ 135 h 412"/>
                  <a:gd name="T76" fmla="*/ 1 w 425"/>
                  <a:gd name="T77" fmla="*/ 134 h 412"/>
                  <a:gd name="T78" fmla="*/ 9 w 425"/>
                  <a:gd name="T79" fmla="*/ 160 h 412"/>
                  <a:gd name="T80" fmla="*/ 31 w 425"/>
                  <a:gd name="T81" fmla="*/ 193 h 412"/>
                  <a:gd name="T82" fmla="*/ 41 w 425"/>
                  <a:gd name="T83" fmla="*/ 170 h 412"/>
                  <a:gd name="T84" fmla="*/ 48 w 425"/>
                  <a:gd name="T85" fmla="*/ 170 h 412"/>
                  <a:gd name="T86" fmla="*/ 57 w 425"/>
                  <a:gd name="T87" fmla="*/ 141 h 412"/>
                  <a:gd name="T88" fmla="*/ 86 w 425"/>
                  <a:gd name="T89" fmla="*/ 152 h 412"/>
                  <a:gd name="T90" fmla="*/ 100 w 425"/>
                  <a:gd name="T91" fmla="*/ 171 h 412"/>
                  <a:gd name="T92" fmla="*/ 96 w 425"/>
                  <a:gd name="T93" fmla="*/ 191 h 412"/>
                  <a:gd name="T94" fmla="*/ 105 w 425"/>
                  <a:gd name="T95" fmla="*/ 208 h 412"/>
                  <a:gd name="T96" fmla="*/ 159 w 425"/>
                  <a:gd name="T97" fmla="*/ 253 h 412"/>
                  <a:gd name="T98" fmla="*/ 131 w 425"/>
                  <a:gd name="T99" fmla="*/ 243 h 412"/>
                  <a:gd name="T100" fmla="*/ 139 w 425"/>
                  <a:gd name="T101" fmla="*/ 266 h 412"/>
                  <a:gd name="T102" fmla="*/ 191 w 425"/>
                  <a:gd name="T103" fmla="*/ 301 h 412"/>
                  <a:gd name="T104" fmla="*/ 195 w 425"/>
                  <a:gd name="T105" fmla="*/ 317 h 412"/>
                  <a:gd name="T106" fmla="*/ 237 w 425"/>
                  <a:gd name="T107" fmla="*/ 317 h 412"/>
                  <a:gd name="T108" fmla="*/ 321 w 425"/>
                  <a:gd name="T109" fmla="*/ 366 h 412"/>
                  <a:gd name="T110" fmla="*/ 387 w 425"/>
                  <a:gd name="T111" fmla="*/ 407 h 412"/>
                  <a:gd name="T112" fmla="*/ 383 w 425"/>
                  <a:gd name="T113" fmla="*/ 39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5" h="412">
                    <a:moveTo>
                      <a:pt x="375" y="388"/>
                    </a:moveTo>
                    <a:lnTo>
                      <a:pt x="369" y="385"/>
                    </a:lnTo>
                    <a:lnTo>
                      <a:pt x="358" y="379"/>
                    </a:lnTo>
                    <a:lnTo>
                      <a:pt x="347" y="372"/>
                    </a:lnTo>
                    <a:lnTo>
                      <a:pt x="339" y="369"/>
                    </a:lnTo>
                    <a:lnTo>
                      <a:pt x="339" y="369"/>
                    </a:lnTo>
                    <a:lnTo>
                      <a:pt x="334" y="367"/>
                    </a:lnTo>
                    <a:lnTo>
                      <a:pt x="330" y="366"/>
                    </a:lnTo>
                    <a:lnTo>
                      <a:pt x="327" y="364"/>
                    </a:lnTo>
                    <a:lnTo>
                      <a:pt x="325" y="361"/>
                    </a:lnTo>
                    <a:lnTo>
                      <a:pt x="321" y="354"/>
                    </a:lnTo>
                    <a:lnTo>
                      <a:pt x="317" y="347"/>
                    </a:lnTo>
                    <a:lnTo>
                      <a:pt x="311" y="342"/>
                    </a:lnTo>
                    <a:lnTo>
                      <a:pt x="297" y="333"/>
                    </a:lnTo>
                    <a:lnTo>
                      <a:pt x="297" y="333"/>
                    </a:lnTo>
                    <a:lnTo>
                      <a:pt x="291" y="327"/>
                    </a:lnTo>
                    <a:lnTo>
                      <a:pt x="289" y="321"/>
                    </a:lnTo>
                    <a:lnTo>
                      <a:pt x="289" y="316"/>
                    </a:lnTo>
                    <a:lnTo>
                      <a:pt x="288" y="309"/>
                    </a:lnTo>
                    <a:lnTo>
                      <a:pt x="284" y="305"/>
                    </a:lnTo>
                    <a:lnTo>
                      <a:pt x="280" y="301"/>
                    </a:lnTo>
                    <a:lnTo>
                      <a:pt x="273" y="295"/>
                    </a:lnTo>
                    <a:lnTo>
                      <a:pt x="263" y="288"/>
                    </a:lnTo>
                    <a:lnTo>
                      <a:pt x="263" y="288"/>
                    </a:lnTo>
                    <a:lnTo>
                      <a:pt x="239" y="273"/>
                    </a:lnTo>
                    <a:lnTo>
                      <a:pt x="229" y="266"/>
                    </a:lnTo>
                    <a:lnTo>
                      <a:pt x="217" y="255"/>
                    </a:lnTo>
                    <a:lnTo>
                      <a:pt x="210" y="249"/>
                    </a:lnTo>
                    <a:lnTo>
                      <a:pt x="206" y="246"/>
                    </a:lnTo>
                    <a:lnTo>
                      <a:pt x="203" y="241"/>
                    </a:lnTo>
                    <a:lnTo>
                      <a:pt x="202" y="238"/>
                    </a:lnTo>
                    <a:lnTo>
                      <a:pt x="202" y="234"/>
                    </a:lnTo>
                    <a:lnTo>
                      <a:pt x="198" y="226"/>
                    </a:lnTo>
                    <a:lnTo>
                      <a:pt x="197" y="221"/>
                    </a:lnTo>
                    <a:lnTo>
                      <a:pt x="195" y="217"/>
                    </a:lnTo>
                    <a:lnTo>
                      <a:pt x="181" y="199"/>
                    </a:lnTo>
                    <a:lnTo>
                      <a:pt x="175" y="193"/>
                    </a:lnTo>
                    <a:lnTo>
                      <a:pt x="170" y="190"/>
                    </a:lnTo>
                    <a:lnTo>
                      <a:pt x="167" y="187"/>
                    </a:lnTo>
                    <a:lnTo>
                      <a:pt x="166" y="183"/>
                    </a:lnTo>
                    <a:lnTo>
                      <a:pt x="165" y="177"/>
                    </a:lnTo>
                    <a:lnTo>
                      <a:pt x="165" y="171"/>
                    </a:lnTo>
                    <a:lnTo>
                      <a:pt x="166" y="159"/>
                    </a:lnTo>
                    <a:lnTo>
                      <a:pt x="167" y="147"/>
                    </a:lnTo>
                    <a:lnTo>
                      <a:pt x="168" y="143"/>
                    </a:lnTo>
                    <a:lnTo>
                      <a:pt x="171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86" y="145"/>
                    </a:lnTo>
                    <a:lnTo>
                      <a:pt x="191" y="147"/>
                    </a:lnTo>
                    <a:lnTo>
                      <a:pt x="202" y="158"/>
                    </a:lnTo>
                    <a:lnTo>
                      <a:pt x="205" y="159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1" y="156"/>
                    </a:lnTo>
                    <a:lnTo>
                      <a:pt x="212" y="153"/>
                    </a:lnTo>
                    <a:lnTo>
                      <a:pt x="212" y="146"/>
                    </a:lnTo>
                    <a:lnTo>
                      <a:pt x="214" y="139"/>
                    </a:lnTo>
                    <a:lnTo>
                      <a:pt x="214" y="136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7"/>
                    </a:lnTo>
                    <a:lnTo>
                      <a:pt x="230" y="136"/>
                    </a:lnTo>
                    <a:lnTo>
                      <a:pt x="233" y="135"/>
                    </a:lnTo>
                    <a:lnTo>
                      <a:pt x="235" y="133"/>
                    </a:lnTo>
                    <a:lnTo>
                      <a:pt x="237" y="130"/>
                    </a:lnTo>
                    <a:lnTo>
                      <a:pt x="241" y="128"/>
                    </a:lnTo>
                    <a:lnTo>
                      <a:pt x="245" y="128"/>
                    </a:lnTo>
                    <a:lnTo>
                      <a:pt x="251" y="129"/>
                    </a:lnTo>
                    <a:lnTo>
                      <a:pt x="258" y="133"/>
                    </a:lnTo>
                    <a:lnTo>
                      <a:pt x="264" y="136"/>
                    </a:lnTo>
                    <a:lnTo>
                      <a:pt x="267" y="137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302" y="141"/>
                    </a:lnTo>
                    <a:lnTo>
                      <a:pt x="314" y="141"/>
                    </a:lnTo>
                    <a:lnTo>
                      <a:pt x="317" y="140"/>
                    </a:lnTo>
                    <a:lnTo>
                      <a:pt x="320" y="137"/>
                    </a:lnTo>
                    <a:lnTo>
                      <a:pt x="322" y="135"/>
                    </a:lnTo>
                    <a:lnTo>
                      <a:pt x="326" y="135"/>
                    </a:lnTo>
                    <a:lnTo>
                      <a:pt x="329" y="135"/>
                    </a:lnTo>
                    <a:lnTo>
                      <a:pt x="335" y="135"/>
                    </a:lnTo>
                    <a:lnTo>
                      <a:pt x="340" y="135"/>
                    </a:lnTo>
                    <a:lnTo>
                      <a:pt x="345" y="135"/>
                    </a:lnTo>
                    <a:lnTo>
                      <a:pt x="352" y="136"/>
                    </a:lnTo>
                    <a:lnTo>
                      <a:pt x="358" y="137"/>
                    </a:lnTo>
                    <a:lnTo>
                      <a:pt x="361" y="139"/>
                    </a:lnTo>
                    <a:lnTo>
                      <a:pt x="371" y="137"/>
                    </a:lnTo>
                    <a:lnTo>
                      <a:pt x="375" y="139"/>
                    </a:lnTo>
                    <a:lnTo>
                      <a:pt x="378" y="141"/>
                    </a:lnTo>
                    <a:lnTo>
                      <a:pt x="384" y="148"/>
                    </a:lnTo>
                    <a:lnTo>
                      <a:pt x="388" y="150"/>
                    </a:lnTo>
                    <a:lnTo>
                      <a:pt x="391" y="153"/>
                    </a:lnTo>
                    <a:lnTo>
                      <a:pt x="396" y="153"/>
                    </a:lnTo>
                    <a:lnTo>
                      <a:pt x="401" y="153"/>
                    </a:lnTo>
                    <a:lnTo>
                      <a:pt x="402" y="153"/>
                    </a:lnTo>
                    <a:lnTo>
                      <a:pt x="403" y="152"/>
                    </a:lnTo>
                    <a:lnTo>
                      <a:pt x="408" y="147"/>
                    </a:lnTo>
                    <a:lnTo>
                      <a:pt x="408" y="145"/>
                    </a:lnTo>
                    <a:lnTo>
                      <a:pt x="407" y="141"/>
                    </a:lnTo>
                    <a:lnTo>
                      <a:pt x="406" y="137"/>
                    </a:lnTo>
                    <a:lnTo>
                      <a:pt x="402" y="135"/>
                    </a:lnTo>
                    <a:lnTo>
                      <a:pt x="402" y="134"/>
                    </a:lnTo>
                    <a:lnTo>
                      <a:pt x="402" y="133"/>
                    </a:lnTo>
                    <a:lnTo>
                      <a:pt x="407" y="128"/>
                    </a:lnTo>
                    <a:lnTo>
                      <a:pt x="414" y="123"/>
                    </a:lnTo>
                    <a:lnTo>
                      <a:pt x="420" y="121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5"/>
                    </a:lnTo>
                    <a:lnTo>
                      <a:pt x="425" y="112"/>
                    </a:lnTo>
                    <a:lnTo>
                      <a:pt x="420" y="111"/>
                    </a:lnTo>
                    <a:lnTo>
                      <a:pt x="412" y="109"/>
                    </a:lnTo>
                    <a:lnTo>
                      <a:pt x="406" y="108"/>
                    </a:lnTo>
                    <a:lnTo>
                      <a:pt x="402" y="105"/>
                    </a:lnTo>
                    <a:lnTo>
                      <a:pt x="397" y="103"/>
                    </a:lnTo>
                    <a:lnTo>
                      <a:pt x="396" y="99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5" y="86"/>
                    </a:lnTo>
                    <a:lnTo>
                      <a:pt x="391" y="86"/>
                    </a:lnTo>
                    <a:lnTo>
                      <a:pt x="390" y="87"/>
                    </a:lnTo>
                    <a:lnTo>
                      <a:pt x="387" y="87"/>
                    </a:lnTo>
                    <a:lnTo>
                      <a:pt x="384" y="83"/>
                    </a:lnTo>
                    <a:lnTo>
                      <a:pt x="381" y="68"/>
                    </a:lnTo>
                    <a:lnTo>
                      <a:pt x="378" y="59"/>
                    </a:lnTo>
                    <a:lnTo>
                      <a:pt x="373" y="44"/>
                    </a:lnTo>
                    <a:lnTo>
                      <a:pt x="361" y="52"/>
                    </a:lnTo>
                    <a:lnTo>
                      <a:pt x="357" y="55"/>
                    </a:lnTo>
                    <a:lnTo>
                      <a:pt x="352" y="59"/>
                    </a:lnTo>
                    <a:lnTo>
                      <a:pt x="352" y="60"/>
                    </a:lnTo>
                    <a:lnTo>
                      <a:pt x="347" y="65"/>
                    </a:lnTo>
                    <a:lnTo>
                      <a:pt x="345" y="65"/>
                    </a:lnTo>
                    <a:lnTo>
                      <a:pt x="342" y="68"/>
                    </a:lnTo>
                    <a:lnTo>
                      <a:pt x="332" y="69"/>
                    </a:lnTo>
                    <a:lnTo>
                      <a:pt x="322" y="69"/>
                    </a:lnTo>
                    <a:lnTo>
                      <a:pt x="314" y="71"/>
                    </a:lnTo>
                    <a:lnTo>
                      <a:pt x="305" y="71"/>
                    </a:lnTo>
                    <a:lnTo>
                      <a:pt x="299" y="67"/>
                    </a:lnTo>
                    <a:lnTo>
                      <a:pt x="299" y="67"/>
                    </a:lnTo>
                    <a:lnTo>
                      <a:pt x="289" y="61"/>
                    </a:lnTo>
                    <a:lnTo>
                      <a:pt x="282" y="59"/>
                    </a:lnTo>
                    <a:lnTo>
                      <a:pt x="273" y="56"/>
                    </a:lnTo>
                    <a:lnTo>
                      <a:pt x="270" y="55"/>
                    </a:lnTo>
                    <a:lnTo>
                      <a:pt x="265" y="53"/>
                    </a:lnTo>
                    <a:lnTo>
                      <a:pt x="259" y="47"/>
                    </a:lnTo>
                    <a:lnTo>
                      <a:pt x="251" y="36"/>
                    </a:lnTo>
                    <a:lnTo>
                      <a:pt x="242" y="29"/>
                    </a:lnTo>
                    <a:lnTo>
                      <a:pt x="228" y="18"/>
                    </a:lnTo>
                    <a:lnTo>
                      <a:pt x="220" y="11"/>
                    </a:lnTo>
                    <a:lnTo>
                      <a:pt x="215" y="9"/>
                    </a:lnTo>
                    <a:lnTo>
                      <a:pt x="211" y="9"/>
                    </a:lnTo>
                    <a:lnTo>
                      <a:pt x="204" y="1"/>
                    </a:lnTo>
                    <a:lnTo>
                      <a:pt x="196" y="0"/>
                    </a:lnTo>
                    <a:lnTo>
                      <a:pt x="193" y="1"/>
                    </a:lnTo>
                    <a:lnTo>
                      <a:pt x="192" y="3"/>
                    </a:lnTo>
                    <a:lnTo>
                      <a:pt x="191" y="5"/>
                    </a:lnTo>
                    <a:lnTo>
                      <a:pt x="189" y="10"/>
                    </a:lnTo>
                    <a:lnTo>
                      <a:pt x="185" y="15"/>
                    </a:lnTo>
                    <a:lnTo>
                      <a:pt x="179" y="18"/>
                    </a:lnTo>
                    <a:lnTo>
                      <a:pt x="175" y="19"/>
                    </a:lnTo>
                    <a:lnTo>
                      <a:pt x="172" y="23"/>
                    </a:lnTo>
                    <a:lnTo>
                      <a:pt x="166" y="34"/>
                    </a:lnTo>
                    <a:lnTo>
                      <a:pt x="162" y="40"/>
                    </a:lnTo>
                    <a:lnTo>
                      <a:pt x="160" y="44"/>
                    </a:lnTo>
                    <a:lnTo>
                      <a:pt x="156" y="47"/>
                    </a:lnTo>
                    <a:lnTo>
                      <a:pt x="155" y="52"/>
                    </a:lnTo>
                    <a:lnTo>
                      <a:pt x="154" y="57"/>
                    </a:lnTo>
                    <a:lnTo>
                      <a:pt x="154" y="73"/>
                    </a:lnTo>
                    <a:lnTo>
                      <a:pt x="152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1" y="80"/>
                    </a:lnTo>
                    <a:lnTo>
                      <a:pt x="135" y="83"/>
                    </a:lnTo>
                    <a:lnTo>
                      <a:pt x="129" y="86"/>
                    </a:lnTo>
                    <a:lnTo>
                      <a:pt x="119" y="88"/>
                    </a:lnTo>
                    <a:lnTo>
                      <a:pt x="117" y="91"/>
                    </a:lnTo>
                    <a:lnTo>
                      <a:pt x="118" y="92"/>
                    </a:lnTo>
                    <a:lnTo>
                      <a:pt x="119" y="93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7" y="116"/>
                    </a:lnTo>
                    <a:lnTo>
                      <a:pt x="125" y="119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3"/>
                    </a:lnTo>
                    <a:lnTo>
                      <a:pt x="115" y="121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103" y="118"/>
                    </a:lnTo>
                    <a:lnTo>
                      <a:pt x="102" y="119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6" y="123"/>
                    </a:lnTo>
                    <a:lnTo>
                      <a:pt x="93" y="122"/>
                    </a:lnTo>
                    <a:lnTo>
                      <a:pt x="80" y="108"/>
                    </a:lnTo>
                    <a:lnTo>
                      <a:pt x="75" y="103"/>
                    </a:lnTo>
                    <a:lnTo>
                      <a:pt x="73" y="102"/>
                    </a:lnTo>
                    <a:lnTo>
                      <a:pt x="73" y="103"/>
                    </a:lnTo>
                    <a:lnTo>
                      <a:pt x="72" y="106"/>
                    </a:lnTo>
                    <a:lnTo>
                      <a:pt x="71" y="111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50" y="122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35" y="122"/>
                    </a:lnTo>
                    <a:lnTo>
                      <a:pt x="34" y="123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9" y="131"/>
                    </a:lnTo>
                    <a:lnTo>
                      <a:pt x="29" y="134"/>
                    </a:lnTo>
                    <a:lnTo>
                      <a:pt x="26" y="135"/>
                    </a:lnTo>
                    <a:lnTo>
                      <a:pt x="25" y="134"/>
                    </a:lnTo>
                    <a:lnTo>
                      <a:pt x="22" y="133"/>
                    </a:lnTo>
                    <a:lnTo>
                      <a:pt x="12" y="12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42"/>
                    </a:lnTo>
                    <a:lnTo>
                      <a:pt x="6" y="147"/>
                    </a:lnTo>
                    <a:lnTo>
                      <a:pt x="5" y="148"/>
                    </a:lnTo>
                    <a:lnTo>
                      <a:pt x="4" y="152"/>
                    </a:lnTo>
                    <a:lnTo>
                      <a:pt x="4" y="152"/>
                    </a:lnTo>
                    <a:lnTo>
                      <a:pt x="9" y="160"/>
                    </a:lnTo>
                    <a:lnTo>
                      <a:pt x="13" y="170"/>
                    </a:lnTo>
                    <a:lnTo>
                      <a:pt x="19" y="178"/>
                    </a:lnTo>
                    <a:lnTo>
                      <a:pt x="25" y="187"/>
                    </a:lnTo>
                    <a:lnTo>
                      <a:pt x="29" y="193"/>
                    </a:lnTo>
                    <a:lnTo>
                      <a:pt x="31" y="195"/>
                    </a:lnTo>
                    <a:lnTo>
                      <a:pt x="31" y="193"/>
                    </a:lnTo>
                    <a:lnTo>
                      <a:pt x="34" y="192"/>
                    </a:lnTo>
                    <a:lnTo>
                      <a:pt x="36" y="187"/>
                    </a:lnTo>
                    <a:lnTo>
                      <a:pt x="37" y="179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2" y="173"/>
                    </a:lnTo>
                    <a:lnTo>
                      <a:pt x="44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4"/>
                    </a:lnTo>
                    <a:lnTo>
                      <a:pt x="48" y="170"/>
                    </a:lnTo>
                    <a:lnTo>
                      <a:pt x="49" y="162"/>
                    </a:lnTo>
                    <a:lnTo>
                      <a:pt x="53" y="152"/>
                    </a:lnTo>
                    <a:lnTo>
                      <a:pt x="54" y="147"/>
                    </a:lnTo>
                    <a:lnTo>
                      <a:pt x="55" y="145"/>
                    </a:lnTo>
                    <a:lnTo>
                      <a:pt x="55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6" y="141"/>
                    </a:lnTo>
                    <a:lnTo>
                      <a:pt x="72" y="141"/>
                    </a:lnTo>
                    <a:lnTo>
                      <a:pt x="81" y="147"/>
                    </a:lnTo>
                    <a:lnTo>
                      <a:pt x="84" y="148"/>
                    </a:lnTo>
                    <a:lnTo>
                      <a:pt x="86" y="152"/>
                    </a:lnTo>
                    <a:lnTo>
                      <a:pt x="90" y="155"/>
                    </a:lnTo>
                    <a:lnTo>
                      <a:pt x="90" y="158"/>
                    </a:lnTo>
                    <a:lnTo>
                      <a:pt x="92" y="159"/>
                    </a:lnTo>
                    <a:lnTo>
                      <a:pt x="96" y="160"/>
                    </a:lnTo>
                    <a:lnTo>
                      <a:pt x="97" y="164"/>
                    </a:lnTo>
                    <a:lnTo>
                      <a:pt x="100" y="171"/>
                    </a:lnTo>
                    <a:lnTo>
                      <a:pt x="102" y="178"/>
                    </a:lnTo>
                    <a:lnTo>
                      <a:pt x="103" y="185"/>
                    </a:lnTo>
                    <a:lnTo>
                      <a:pt x="104" y="196"/>
                    </a:lnTo>
                    <a:lnTo>
                      <a:pt x="104" y="199"/>
                    </a:lnTo>
                    <a:lnTo>
                      <a:pt x="103" y="199"/>
                    </a:lnTo>
                    <a:lnTo>
                      <a:pt x="96" y="191"/>
                    </a:lnTo>
                    <a:lnTo>
                      <a:pt x="92" y="187"/>
                    </a:lnTo>
                    <a:lnTo>
                      <a:pt x="91" y="187"/>
                    </a:lnTo>
                    <a:lnTo>
                      <a:pt x="91" y="191"/>
                    </a:lnTo>
                    <a:lnTo>
                      <a:pt x="93" y="193"/>
                    </a:lnTo>
                    <a:lnTo>
                      <a:pt x="98" y="201"/>
                    </a:lnTo>
                    <a:lnTo>
                      <a:pt x="105" y="208"/>
                    </a:lnTo>
                    <a:lnTo>
                      <a:pt x="110" y="212"/>
                    </a:lnTo>
                    <a:lnTo>
                      <a:pt x="121" y="222"/>
                    </a:lnTo>
                    <a:lnTo>
                      <a:pt x="136" y="233"/>
                    </a:lnTo>
                    <a:lnTo>
                      <a:pt x="144" y="240"/>
                    </a:lnTo>
                    <a:lnTo>
                      <a:pt x="154" y="247"/>
                    </a:lnTo>
                    <a:lnTo>
                      <a:pt x="159" y="253"/>
                    </a:lnTo>
                    <a:lnTo>
                      <a:pt x="160" y="254"/>
                    </a:lnTo>
                    <a:lnTo>
                      <a:pt x="159" y="253"/>
                    </a:lnTo>
                    <a:lnTo>
                      <a:pt x="153" y="249"/>
                    </a:lnTo>
                    <a:lnTo>
                      <a:pt x="144" y="247"/>
                    </a:lnTo>
                    <a:lnTo>
                      <a:pt x="137" y="243"/>
                    </a:lnTo>
                    <a:lnTo>
                      <a:pt x="131" y="243"/>
                    </a:lnTo>
                    <a:lnTo>
                      <a:pt x="130" y="245"/>
                    </a:lnTo>
                    <a:lnTo>
                      <a:pt x="128" y="247"/>
                    </a:lnTo>
                    <a:lnTo>
                      <a:pt x="127" y="252"/>
                    </a:lnTo>
                    <a:lnTo>
                      <a:pt x="128" y="257"/>
                    </a:lnTo>
                    <a:lnTo>
                      <a:pt x="128" y="257"/>
                    </a:lnTo>
                    <a:lnTo>
                      <a:pt x="139" y="266"/>
                    </a:lnTo>
                    <a:lnTo>
                      <a:pt x="153" y="278"/>
                    </a:lnTo>
                    <a:lnTo>
                      <a:pt x="167" y="288"/>
                    </a:lnTo>
                    <a:lnTo>
                      <a:pt x="174" y="291"/>
                    </a:lnTo>
                    <a:lnTo>
                      <a:pt x="180" y="294"/>
                    </a:lnTo>
                    <a:lnTo>
                      <a:pt x="187" y="298"/>
                    </a:lnTo>
                    <a:lnTo>
                      <a:pt x="191" y="301"/>
                    </a:lnTo>
                    <a:lnTo>
                      <a:pt x="191" y="303"/>
                    </a:lnTo>
                    <a:lnTo>
                      <a:pt x="190" y="305"/>
                    </a:lnTo>
                    <a:lnTo>
                      <a:pt x="190" y="309"/>
                    </a:lnTo>
                    <a:lnTo>
                      <a:pt x="190" y="314"/>
                    </a:lnTo>
                    <a:lnTo>
                      <a:pt x="191" y="316"/>
                    </a:lnTo>
                    <a:lnTo>
                      <a:pt x="195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8" y="317"/>
                    </a:lnTo>
                    <a:lnTo>
                      <a:pt x="215" y="316"/>
                    </a:lnTo>
                    <a:lnTo>
                      <a:pt x="226" y="316"/>
                    </a:lnTo>
                    <a:lnTo>
                      <a:pt x="237" y="317"/>
                    </a:lnTo>
                    <a:lnTo>
                      <a:pt x="248" y="317"/>
                    </a:lnTo>
                    <a:lnTo>
                      <a:pt x="258" y="319"/>
                    </a:lnTo>
                    <a:lnTo>
                      <a:pt x="261" y="321"/>
                    </a:lnTo>
                    <a:lnTo>
                      <a:pt x="285" y="339"/>
                    </a:lnTo>
                    <a:lnTo>
                      <a:pt x="303" y="352"/>
                    </a:lnTo>
                    <a:lnTo>
                      <a:pt x="321" y="366"/>
                    </a:lnTo>
                    <a:lnTo>
                      <a:pt x="332" y="373"/>
                    </a:lnTo>
                    <a:lnTo>
                      <a:pt x="341" y="379"/>
                    </a:lnTo>
                    <a:lnTo>
                      <a:pt x="359" y="388"/>
                    </a:lnTo>
                    <a:lnTo>
                      <a:pt x="370" y="394"/>
                    </a:lnTo>
                    <a:lnTo>
                      <a:pt x="379" y="402"/>
                    </a:lnTo>
                    <a:lnTo>
                      <a:pt x="387" y="407"/>
                    </a:lnTo>
                    <a:lnTo>
                      <a:pt x="395" y="412"/>
                    </a:lnTo>
                    <a:lnTo>
                      <a:pt x="391" y="404"/>
                    </a:lnTo>
                    <a:lnTo>
                      <a:pt x="390" y="401"/>
                    </a:lnTo>
                    <a:lnTo>
                      <a:pt x="391" y="400"/>
                    </a:lnTo>
                    <a:lnTo>
                      <a:pt x="392" y="396"/>
                    </a:lnTo>
                    <a:lnTo>
                      <a:pt x="383" y="391"/>
                    </a:lnTo>
                    <a:lnTo>
                      <a:pt x="375" y="3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521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40 w 688"/>
                  <a:gd name="T1" fmla="*/ 335 h 499"/>
                  <a:gd name="T2" fmla="*/ 70 w 688"/>
                  <a:gd name="T3" fmla="*/ 371 h 499"/>
                  <a:gd name="T4" fmla="*/ 104 w 688"/>
                  <a:gd name="T5" fmla="*/ 384 h 499"/>
                  <a:gd name="T6" fmla="*/ 93 w 688"/>
                  <a:gd name="T7" fmla="*/ 395 h 499"/>
                  <a:gd name="T8" fmla="*/ 108 w 688"/>
                  <a:gd name="T9" fmla="*/ 407 h 499"/>
                  <a:gd name="T10" fmla="*/ 101 w 688"/>
                  <a:gd name="T11" fmla="*/ 422 h 499"/>
                  <a:gd name="T12" fmla="*/ 140 w 688"/>
                  <a:gd name="T13" fmla="*/ 430 h 499"/>
                  <a:gd name="T14" fmla="*/ 157 w 688"/>
                  <a:gd name="T15" fmla="*/ 445 h 499"/>
                  <a:gd name="T16" fmla="*/ 181 w 688"/>
                  <a:gd name="T17" fmla="*/ 422 h 499"/>
                  <a:gd name="T18" fmla="*/ 199 w 688"/>
                  <a:gd name="T19" fmla="*/ 430 h 499"/>
                  <a:gd name="T20" fmla="*/ 183 w 688"/>
                  <a:gd name="T21" fmla="*/ 444 h 499"/>
                  <a:gd name="T22" fmla="*/ 214 w 688"/>
                  <a:gd name="T23" fmla="*/ 471 h 499"/>
                  <a:gd name="T24" fmla="*/ 223 w 688"/>
                  <a:gd name="T25" fmla="*/ 483 h 499"/>
                  <a:gd name="T26" fmla="*/ 234 w 688"/>
                  <a:gd name="T27" fmla="*/ 499 h 499"/>
                  <a:gd name="T28" fmla="*/ 286 w 688"/>
                  <a:gd name="T29" fmla="*/ 492 h 499"/>
                  <a:gd name="T30" fmla="*/ 343 w 688"/>
                  <a:gd name="T31" fmla="*/ 489 h 499"/>
                  <a:gd name="T32" fmla="*/ 399 w 688"/>
                  <a:gd name="T33" fmla="*/ 481 h 499"/>
                  <a:gd name="T34" fmla="*/ 423 w 688"/>
                  <a:gd name="T35" fmla="*/ 480 h 499"/>
                  <a:gd name="T36" fmla="*/ 474 w 688"/>
                  <a:gd name="T37" fmla="*/ 428 h 499"/>
                  <a:gd name="T38" fmla="*/ 522 w 688"/>
                  <a:gd name="T39" fmla="*/ 407 h 499"/>
                  <a:gd name="T40" fmla="*/ 562 w 688"/>
                  <a:gd name="T41" fmla="*/ 407 h 499"/>
                  <a:gd name="T42" fmla="*/ 581 w 688"/>
                  <a:gd name="T43" fmla="*/ 412 h 499"/>
                  <a:gd name="T44" fmla="*/ 593 w 688"/>
                  <a:gd name="T45" fmla="*/ 408 h 499"/>
                  <a:gd name="T46" fmla="*/ 643 w 688"/>
                  <a:gd name="T47" fmla="*/ 419 h 499"/>
                  <a:gd name="T48" fmla="*/ 637 w 688"/>
                  <a:gd name="T49" fmla="*/ 387 h 499"/>
                  <a:gd name="T50" fmla="*/ 633 w 688"/>
                  <a:gd name="T51" fmla="*/ 354 h 499"/>
                  <a:gd name="T52" fmla="*/ 637 w 688"/>
                  <a:gd name="T53" fmla="*/ 335 h 499"/>
                  <a:gd name="T54" fmla="*/ 646 w 688"/>
                  <a:gd name="T55" fmla="*/ 317 h 499"/>
                  <a:gd name="T56" fmla="*/ 633 w 688"/>
                  <a:gd name="T57" fmla="*/ 323 h 499"/>
                  <a:gd name="T58" fmla="*/ 637 w 688"/>
                  <a:gd name="T59" fmla="*/ 301 h 499"/>
                  <a:gd name="T60" fmla="*/ 641 w 688"/>
                  <a:gd name="T61" fmla="*/ 282 h 499"/>
                  <a:gd name="T62" fmla="*/ 649 w 688"/>
                  <a:gd name="T63" fmla="*/ 298 h 499"/>
                  <a:gd name="T64" fmla="*/ 661 w 688"/>
                  <a:gd name="T65" fmla="*/ 303 h 499"/>
                  <a:gd name="T66" fmla="*/ 686 w 688"/>
                  <a:gd name="T67" fmla="*/ 273 h 499"/>
                  <a:gd name="T68" fmla="*/ 677 w 688"/>
                  <a:gd name="T69" fmla="*/ 240 h 499"/>
                  <a:gd name="T70" fmla="*/ 642 w 688"/>
                  <a:gd name="T71" fmla="*/ 240 h 499"/>
                  <a:gd name="T72" fmla="*/ 614 w 688"/>
                  <a:gd name="T73" fmla="*/ 259 h 499"/>
                  <a:gd name="T74" fmla="*/ 602 w 688"/>
                  <a:gd name="T75" fmla="*/ 266 h 499"/>
                  <a:gd name="T76" fmla="*/ 562 w 688"/>
                  <a:gd name="T77" fmla="*/ 244 h 499"/>
                  <a:gd name="T78" fmla="*/ 547 w 688"/>
                  <a:gd name="T79" fmla="*/ 198 h 499"/>
                  <a:gd name="T80" fmla="*/ 537 w 688"/>
                  <a:gd name="T81" fmla="*/ 124 h 499"/>
                  <a:gd name="T82" fmla="*/ 505 w 688"/>
                  <a:gd name="T83" fmla="*/ 92 h 499"/>
                  <a:gd name="T84" fmla="*/ 481 w 688"/>
                  <a:gd name="T85" fmla="*/ 77 h 499"/>
                  <a:gd name="T86" fmla="*/ 459 w 688"/>
                  <a:gd name="T87" fmla="*/ 54 h 499"/>
                  <a:gd name="T88" fmla="*/ 425 w 688"/>
                  <a:gd name="T89" fmla="*/ 12 h 499"/>
                  <a:gd name="T90" fmla="*/ 387 w 688"/>
                  <a:gd name="T91" fmla="*/ 7 h 499"/>
                  <a:gd name="T92" fmla="*/ 375 w 688"/>
                  <a:gd name="T93" fmla="*/ 30 h 499"/>
                  <a:gd name="T94" fmla="*/ 311 w 688"/>
                  <a:gd name="T95" fmla="*/ 60 h 499"/>
                  <a:gd name="T96" fmla="*/ 296 w 688"/>
                  <a:gd name="T97" fmla="*/ 81 h 499"/>
                  <a:gd name="T98" fmla="*/ 276 w 688"/>
                  <a:gd name="T99" fmla="*/ 67 h 499"/>
                  <a:gd name="T100" fmla="*/ 245 w 688"/>
                  <a:gd name="T101" fmla="*/ 71 h 499"/>
                  <a:gd name="T102" fmla="*/ 182 w 688"/>
                  <a:gd name="T103" fmla="*/ 69 h 499"/>
                  <a:gd name="T104" fmla="*/ 162 w 688"/>
                  <a:gd name="T105" fmla="*/ 75 h 499"/>
                  <a:gd name="T106" fmla="*/ 143 w 688"/>
                  <a:gd name="T107" fmla="*/ 90 h 499"/>
                  <a:gd name="T108" fmla="*/ 115 w 688"/>
                  <a:gd name="T109" fmla="*/ 111 h 499"/>
                  <a:gd name="T110" fmla="*/ 97 w 688"/>
                  <a:gd name="T111" fmla="*/ 137 h 499"/>
                  <a:gd name="T112" fmla="*/ 82 w 688"/>
                  <a:gd name="T113" fmla="*/ 197 h 499"/>
                  <a:gd name="T114" fmla="*/ 64 w 688"/>
                  <a:gd name="T115" fmla="*/ 241 h 499"/>
                  <a:gd name="T116" fmla="*/ 48 w 688"/>
                  <a:gd name="T117" fmla="*/ 277 h 499"/>
                  <a:gd name="T118" fmla="*/ 29 w 688"/>
                  <a:gd name="T119" fmla="*/ 283 h 499"/>
                  <a:gd name="T120" fmla="*/ 17 w 688"/>
                  <a:gd name="T121" fmla="*/ 29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17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1"/>
                    </a:lnTo>
                    <a:lnTo>
                      <a:pt x="40" y="335"/>
                    </a:lnTo>
                    <a:lnTo>
                      <a:pt x="40" y="341"/>
                    </a:lnTo>
                    <a:lnTo>
                      <a:pt x="42" y="347"/>
                    </a:lnTo>
                    <a:lnTo>
                      <a:pt x="46" y="353"/>
                    </a:lnTo>
                    <a:lnTo>
                      <a:pt x="51" y="359"/>
                    </a:lnTo>
                    <a:lnTo>
                      <a:pt x="62" y="366"/>
                    </a:lnTo>
                    <a:lnTo>
                      <a:pt x="70" y="371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88" y="376"/>
                    </a:lnTo>
                    <a:lnTo>
                      <a:pt x="99" y="379"/>
                    </a:lnTo>
                    <a:lnTo>
                      <a:pt x="102" y="382"/>
                    </a:lnTo>
                    <a:lnTo>
                      <a:pt x="104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3" y="391"/>
                    </a:lnTo>
                    <a:lnTo>
                      <a:pt x="91" y="394"/>
                    </a:lnTo>
                    <a:lnTo>
                      <a:pt x="93" y="395"/>
                    </a:lnTo>
                    <a:lnTo>
                      <a:pt x="94" y="397"/>
                    </a:lnTo>
                    <a:lnTo>
                      <a:pt x="96" y="400"/>
                    </a:lnTo>
                    <a:lnTo>
                      <a:pt x="103" y="402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6" y="418"/>
                    </a:lnTo>
                    <a:lnTo>
                      <a:pt x="95" y="420"/>
                    </a:lnTo>
                    <a:lnTo>
                      <a:pt x="96" y="421"/>
                    </a:lnTo>
                    <a:lnTo>
                      <a:pt x="101" y="422"/>
                    </a:lnTo>
                    <a:lnTo>
                      <a:pt x="112" y="425"/>
                    </a:lnTo>
                    <a:lnTo>
                      <a:pt x="118" y="428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32" y="430"/>
                    </a:lnTo>
                    <a:lnTo>
                      <a:pt x="140" y="430"/>
                    </a:lnTo>
                    <a:lnTo>
                      <a:pt x="144" y="431"/>
                    </a:lnTo>
                    <a:lnTo>
                      <a:pt x="146" y="433"/>
                    </a:lnTo>
                    <a:lnTo>
                      <a:pt x="150" y="437"/>
                    </a:lnTo>
                    <a:lnTo>
                      <a:pt x="152" y="441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8" y="443"/>
                    </a:lnTo>
                    <a:lnTo>
                      <a:pt x="161" y="438"/>
                    </a:lnTo>
                    <a:lnTo>
                      <a:pt x="164" y="432"/>
                    </a:lnTo>
                    <a:lnTo>
                      <a:pt x="169" y="426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8" y="424"/>
                    </a:lnTo>
                    <a:lnTo>
                      <a:pt x="193" y="426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5"/>
                    </a:lnTo>
                    <a:lnTo>
                      <a:pt x="186" y="438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6" y="446"/>
                    </a:lnTo>
                    <a:lnTo>
                      <a:pt x="192" y="453"/>
                    </a:lnTo>
                    <a:lnTo>
                      <a:pt x="197" y="459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1"/>
                    </a:lnTo>
                    <a:lnTo>
                      <a:pt x="226" y="471"/>
                    </a:lnTo>
                    <a:lnTo>
                      <a:pt x="227" y="472"/>
                    </a:lnTo>
                    <a:lnTo>
                      <a:pt x="227" y="474"/>
                    </a:lnTo>
                    <a:lnTo>
                      <a:pt x="226" y="477"/>
                    </a:lnTo>
                    <a:lnTo>
                      <a:pt x="223" y="483"/>
                    </a:lnTo>
                    <a:lnTo>
                      <a:pt x="220" y="489"/>
                    </a:lnTo>
                    <a:lnTo>
                      <a:pt x="220" y="495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40" y="499"/>
                    </a:lnTo>
                    <a:lnTo>
                      <a:pt x="246" y="497"/>
                    </a:lnTo>
                    <a:lnTo>
                      <a:pt x="258" y="494"/>
                    </a:lnTo>
                    <a:lnTo>
                      <a:pt x="270" y="490"/>
                    </a:lnTo>
                    <a:lnTo>
                      <a:pt x="276" y="490"/>
                    </a:lnTo>
                    <a:lnTo>
                      <a:pt x="286" y="492"/>
                    </a:lnTo>
                    <a:lnTo>
                      <a:pt x="321" y="497"/>
                    </a:lnTo>
                    <a:lnTo>
                      <a:pt x="330" y="496"/>
                    </a:lnTo>
                    <a:lnTo>
                      <a:pt x="332" y="495"/>
                    </a:lnTo>
                    <a:lnTo>
                      <a:pt x="335" y="495"/>
                    </a:lnTo>
                    <a:lnTo>
                      <a:pt x="341" y="490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7" y="486"/>
                    </a:lnTo>
                    <a:lnTo>
                      <a:pt x="372" y="484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9" y="482"/>
                    </a:lnTo>
                    <a:lnTo>
                      <a:pt x="413" y="482"/>
                    </a:lnTo>
                    <a:lnTo>
                      <a:pt x="418" y="481"/>
                    </a:lnTo>
                    <a:lnTo>
                      <a:pt x="423" y="480"/>
                    </a:lnTo>
                    <a:lnTo>
                      <a:pt x="431" y="474"/>
                    </a:lnTo>
                    <a:lnTo>
                      <a:pt x="438" y="468"/>
                    </a:lnTo>
                    <a:lnTo>
                      <a:pt x="455" y="447"/>
                    </a:lnTo>
                    <a:lnTo>
                      <a:pt x="466" y="435"/>
                    </a:lnTo>
                    <a:lnTo>
                      <a:pt x="469" y="431"/>
                    </a:lnTo>
                    <a:lnTo>
                      <a:pt x="474" y="428"/>
                    </a:lnTo>
                    <a:lnTo>
                      <a:pt x="481" y="424"/>
                    </a:lnTo>
                    <a:lnTo>
                      <a:pt x="491" y="420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7" y="407"/>
                    </a:lnTo>
                    <a:lnTo>
                      <a:pt x="522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7"/>
                    </a:lnTo>
                    <a:lnTo>
                      <a:pt x="561" y="407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4" y="409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5" y="408"/>
                    </a:lnTo>
                    <a:lnTo>
                      <a:pt x="587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2" y="407"/>
                    </a:lnTo>
                    <a:lnTo>
                      <a:pt x="593" y="408"/>
                    </a:lnTo>
                    <a:lnTo>
                      <a:pt x="596" y="413"/>
                    </a:lnTo>
                    <a:lnTo>
                      <a:pt x="599" y="415"/>
                    </a:lnTo>
                    <a:lnTo>
                      <a:pt x="604" y="418"/>
                    </a:lnTo>
                    <a:lnTo>
                      <a:pt x="611" y="418"/>
                    </a:lnTo>
                    <a:lnTo>
                      <a:pt x="626" y="419"/>
                    </a:lnTo>
                    <a:lnTo>
                      <a:pt x="643" y="419"/>
                    </a:lnTo>
                    <a:lnTo>
                      <a:pt x="641" y="413"/>
                    </a:lnTo>
                    <a:lnTo>
                      <a:pt x="641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0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0" y="368"/>
                    </a:lnTo>
                    <a:lnTo>
                      <a:pt x="630" y="364"/>
                    </a:lnTo>
                    <a:lnTo>
                      <a:pt x="633" y="354"/>
                    </a:lnTo>
                    <a:lnTo>
                      <a:pt x="637" y="346"/>
                    </a:lnTo>
                    <a:lnTo>
                      <a:pt x="642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5" y="333"/>
                    </a:lnTo>
                    <a:lnTo>
                      <a:pt x="637" y="335"/>
                    </a:lnTo>
                    <a:lnTo>
                      <a:pt x="634" y="335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5" y="329"/>
                    </a:lnTo>
                    <a:lnTo>
                      <a:pt x="637" y="325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3" y="307"/>
                    </a:lnTo>
                    <a:lnTo>
                      <a:pt x="640" y="319"/>
                    </a:lnTo>
                    <a:lnTo>
                      <a:pt x="636" y="321"/>
                    </a:lnTo>
                    <a:lnTo>
                      <a:pt x="634" y="323"/>
                    </a:lnTo>
                    <a:lnTo>
                      <a:pt x="633" y="323"/>
                    </a:lnTo>
                    <a:lnTo>
                      <a:pt x="633" y="319"/>
                    </a:lnTo>
                    <a:lnTo>
                      <a:pt x="636" y="313"/>
                    </a:lnTo>
                    <a:lnTo>
                      <a:pt x="640" y="309"/>
                    </a:lnTo>
                    <a:lnTo>
                      <a:pt x="640" y="307"/>
                    </a:lnTo>
                    <a:lnTo>
                      <a:pt x="640" y="306"/>
                    </a:lnTo>
                    <a:lnTo>
                      <a:pt x="637" y="301"/>
                    </a:lnTo>
                    <a:lnTo>
                      <a:pt x="635" y="295"/>
                    </a:lnTo>
                    <a:lnTo>
                      <a:pt x="635" y="290"/>
                    </a:lnTo>
                    <a:lnTo>
                      <a:pt x="636" y="289"/>
                    </a:lnTo>
                    <a:lnTo>
                      <a:pt x="637" y="286"/>
                    </a:lnTo>
                    <a:lnTo>
                      <a:pt x="640" y="283"/>
                    </a:lnTo>
                    <a:lnTo>
                      <a:pt x="641" y="282"/>
                    </a:lnTo>
                    <a:lnTo>
                      <a:pt x="642" y="280"/>
                    </a:lnTo>
                    <a:lnTo>
                      <a:pt x="643" y="283"/>
                    </a:lnTo>
                    <a:lnTo>
                      <a:pt x="643" y="296"/>
                    </a:lnTo>
                    <a:lnTo>
                      <a:pt x="645" y="297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2" y="300"/>
                    </a:lnTo>
                    <a:lnTo>
                      <a:pt x="654" y="302"/>
                    </a:lnTo>
                    <a:lnTo>
                      <a:pt x="658" y="304"/>
                    </a:lnTo>
                    <a:lnTo>
                      <a:pt x="659" y="304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72" y="300"/>
                    </a:lnTo>
                    <a:lnTo>
                      <a:pt x="680" y="295"/>
                    </a:lnTo>
                    <a:lnTo>
                      <a:pt x="685" y="291"/>
                    </a:lnTo>
                    <a:lnTo>
                      <a:pt x="688" y="286"/>
                    </a:lnTo>
                    <a:lnTo>
                      <a:pt x="688" y="280"/>
                    </a:lnTo>
                    <a:lnTo>
                      <a:pt x="686" y="273"/>
                    </a:lnTo>
                    <a:lnTo>
                      <a:pt x="683" y="254"/>
                    </a:lnTo>
                    <a:lnTo>
                      <a:pt x="684" y="251"/>
                    </a:lnTo>
                    <a:lnTo>
                      <a:pt x="685" y="245"/>
                    </a:lnTo>
                    <a:lnTo>
                      <a:pt x="682" y="242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68" y="236"/>
                    </a:lnTo>
                    <a:lnTo>
                      <a:pt x="659" y="234"/>
                    </a:lnTo>
                    <a:lnTo>
                      <a:pt x="654" y="234"/>
                    </a:lnTo>
                    <a:lnTo>
                      <a:pt x="651" y="235"/>
                    </a:lnTo>
                    <a:lnTo>
                      <a:pt x="646" y="236"/>
                    </a:lnTo>
                    <a:lnTo>
                      <a:pt x="642" y="240"/>
                    </a:lnTo>
                    <a:lnTo>
                      <a:pt x="634" y="246"/>
                    </a:lnTo>
                    <a:lnTo>
                      <a:pt x="627" y="251"/>
                    </a:lnTo>
                    <a:lnTo>
                      <a:pt x="623" y="254"/>
                    </a:lnTo>
                    <a:lnTo>
                      <a:pt x="618" y="255"/>
                    </a:lnTo>
                    <a:lnTo>
                      <a:pt x="616" y="257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9"/>
                    </a:lnTo>
                    <a:lnTo>
                      <a:pt x="602" y="266"/>
                    </a:lnTo>
                    <a:lnTo>
                      <a:pt x="592" y="264"/>
                    </a:lnTo>
                    <a:lnTo>
                      <a:pt x="581" y="259"/>
                    </a:lnTo>
                    <a:lnTo>
                      <a:pt x="581" y="259"/>
                    </a:lnTo>
                    <a:lnTo>
                      <a:pt x="572" y="253"/>
                    </a:lnTo>
                    <a:lnTo>
                      <a:pt x="566" y="248"/>
                    </a:lnTo>
                    <a:lnTo>
                      <a:pt x="562" y="244"/>
                    </a:lnTo>
                    <a:lnTo>
                      <a:pt x="561" y="239"/>
                    </a:lnTo>
                    <a:lnTo>
                      <a:pt x="560" y="228"/>
                    </a:lnTo>
                    <a:lnTo>
                      <a:pt x="558" y="221"/>
                    </a:lnTo>
                    <a:lnTo>
                      <a:pt x="554" y="213"/>
                    </a:lnTo>
                    <a:lnTo>
                      <a:pt x="549" y="203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9" y="166"/>
                    </a:lnTo>
                    <a:lnTo>
                      <a:pt x="548" y="154"/>
                    </a:lnTo>
                    <a:lnTo>
                      <a:pt x="547" y="145"/>
                    </a:lnTo>
                    <a:lnTo>
                      <a:pt x="543" y="135"/>
                    </a:lnTo>
                    <a:lnTo>
                      <a:pt x="537" y="124"/>
                    </a:lnTo>
                    <a:lnTo>
                      <a:pt x="529" y="114"/>
                    </a:lnTo>
                    <a:lnTo>
                      <a:pt x="517" y="99"/>
                    </a:lnTo>
                    <a:lnTo>
                      <a:pt x="513" y="96"/>
                    </a:lnTo>
                    <a:lnTo>
                      <a:pt x="511" y="95"/>
                    </a:lnTo>
                    <a:lnTo>
                      <a:pt x="506" y="93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9"/>
                    </a:lnTo>
                    <a:lnTo>
                      <a:pt x="500" y="86"/>
                    </a:lnTo>
                    <a:lnTo>
                      <a:pt x="493" y="83"/>
                    </a:lnTo>
                    <a:lnTo>
                      <a:pt x="485" y="78"/>
                    </a:lnTo>
                    <a:lnTo>
                      <a:pt x="481" y="77"/>
                    </a:lnTo>
                    <a:lnTo>
                      <a:pt x="481" y="74"/>
                    </a:lnTo>
                    <a:lnTo>
                      <a:pt x="478" y="71"/>
                    </a:lnTo>
                    <a:lnTo>
                      <a:pt x="474" y="66"/>
                    </a:lnTo>
                    <a:lnTo>
                      <a:pt x="468" y="60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53" y="46"/>
                    </a:lnTo>
                    <a:lnTo>
                      <a:pt x="448" y="40"/>
                    </a:lnTo>
                    <a:lnTo>
                      <a:pt x="443" y="29"/>
                    </a:lnTo>
                    <a:lnTo>
                      <a:pt x="440" y="24"/>
                    </a:lnTo>
                    <a:lnTo>
                      <a:pt x="434" y="18"/>
                    </a:lnTo>
                    <a:lnTo>
                      <a:pt x="425" y="12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7"/>
                    </a:lnTo>
                    <a:lnTo>
                      <a:pt x="381" y="11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5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8"/>
                    </a:lnTo>
                    <a:lnTo>
                      <a:pt x="311" y="60"/>
                    </a:lnTo>
                    <a:lnTo>
                      <a:pt x="311" y="60"/>
                    </a:lnTo>
                    <a:lnTo>
                      <a:pt x="306" y="65"/>
                    </a:lnTo>
                    <a:lnTo>
                      <a:pt x="304" y="68"/>
                    </a:lnTo>
                    <a:lnTo>
                      <a:pt x="302" y="77"/>
                    </a:lnTo>
                    <a:lnTo>
                      <a:pt x="301" y="79"/>
                    </a:lnTo>
                    <a:lnTo>
                      <a:pt x="299" y="81"/>
                    </a:lnTo>
                    <a:lnTo>
                      <a:pt x="296" y="81"/>
                    </a:lnTo>
                    <a:lnTo>
                      <a:pt x="293" y="79"/>
                    </a:lnTo>
                    <a:lnTo>
                      <a:pt x="288" y="77"/>
                    </a:lnTo>
                    <a:lnTo>
                      <a:pt x="285" y="72"/>
                    </a:lnTo>
                    <a:lnTo>
                      <a:pt x="281" y="69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65" y="61"/>
                    </a:lnTo>
                    <a:lnTo>
                      <a:pt x="262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45" y="71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2"/>
                    </a:lnTo>
                    <a:lnTo>
                      <a:pt x="182" y="69"/>
                    </a:lnTo>
                    <a:lnTo>
                      <a:pt x="170" y="68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2" y="75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1" y="83"/>
                    </a:lnTo>
                    <a:lnTo>
                      <a:pt x="147" y="85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34" y="99"/>
                    </a:lnTo>
                    <a:lnTo>
                      <a:pt x="131" y="103"/>
                    </a:lnTo>
                    <a:lnTo>
                      <a:pt x="126" y="105"/>
                    </a:lnTo>
                    <a:lnTo>
                      <a:pt x="122" y="106"/>
                    </a:lnTo>
                    <a:lnTo>
                      <a:pt x="118" y="108"/>
                    </a:lnTo>
                    <a:lnTo>
                      <a:pt x="115" y="111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6" y="127"/>
                    </a:lnTo>
                    <a:lnTo>
                      <a:pt x="100" y="133"/>
                    </a:lnTo>
                    <a:lnTo>
                      <a:pt x="99" y="136"/>
                    </a:lnTo>
                    <a:lnTo>
                      <a:pt x="97" y="137"/>
                    </a:lnTo>
                    <a:lnTo>
                      <a:pt x="97" y="149"/>
                    </a:lnTo>
                    <a:lnTo>
                      <a:pt x="96" y="154"/>
                    </a:lnTo>
                    <a:lnTo>
                      <a:pt x="88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2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6" y="228"/>
                    </a:lnTo>
                    <a:lnTo>
                      <a:pt x="68" y="236"/>
                    </a:lnTo>
                    <a:lnTo>
                      <a:pt x="64" y="241"/>
                    </a:lnTo>
                    <a:lnTo>
                      <a:pt x="63" y="246"/>
                    </a:lnTo>
                    <a:lnTo>
                      <a:pt x="62" y="255"/>
                    </a:lnTo>
                    <a:lnTo>
                      <a:pt x="59" y="265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48" y="277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9" y="288"/>
                    </a:lnTo>
                    <a:lnTo>
                      <a:pt x="28" y="289"/>
                    </a:lnTo>
                    <a:lnTo>
                      <a:pt x="27" y="292"/>
                    </a:lnTo>
                    <a:lnTo>
                      <a:pt x="25" y="295"/>
                    </a:lnTo>
                    <a:lnTo>
                      <a:pt x="22" y="295"/>
                    </a:lnTo>
                    <a:lnTo>
                      <a:pt x="17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6" y="307"/>
                    </a:lnTo>
                    <a:lnTo>
                      <a:pt x="7" y="311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527"/>
              <p:cNvSpPr>
                <a:spLocks/>
              </p:cNvSpPr>
              <p:nvPr/>
            </p:nvSpPr>
            <p:spPr bwMode="auto">
              <a:xfrm>
                <a:off x="5511801" y="4241800"/>
                <a:ext cx="828675" cy="425450"/>
              </a:xfrm>
              <a:custGeom>
                <a:avLst/>
                <a:gdLst>
                  <a:gd name="T0" fmla="*/ 465 w 522"/>
                  <a:gd name="T1" fmla="*/ 18 h 268"/>
                  <a:gd name="T2" fmla="*/ 440 w 522"/>
                  <a:gd name="T3" fmla="*/ 22 h 268"/>
                  <a:gd name="T4" fmla="*/ 422 w 522"/>
                  <a:gd name="T5" fmla="*/ 11 h 268"/>
                  <a:gd name="T6" fmla="*/ 381 w 522"/>
                  <a:gd name="T7" fmla="*/ 1 h 268"/>
                  <a:gd name="T8" fmla="*/ 369 w 522"/>
                  <a:gd name="T9" fmla="*/ 16 h 268"/>
                  <a:gd name="T10" fmla="*/ 356 w 522"/>
                  <a:gd name="T11" fmla="*/ 27 h 268"/>
                  <a:gd name="T12" fmla="*/ 356 w 522"/>
                  <a:gd name="T13" fmla="*/ 39 h 268"/>
                  <a:gd name="T14" fmla="*/ 336 w 522"/>
                  <a:gd name="T15" fmla="*/ 45 h 268"/>
                  <a:gd name="T16" fmla="*/ 299 w 522"/>
                  <a:gd name="T17" fmla="*/ 33 h 268"/>
                  <a:gd name="T18" fmla="*/ 289 w 522"/>
                  <a:gd name="T19" fmla="*/ 51 h 268"/>
                  <a:gd name="T20" fmla="*/ 264 w 522"/>
                  <a:gd name="T21" fmla="*/ 69 h 268"/>
                  <a:gd name="T22" fmla="*/ 235 w 522"/>
                  <a:gd name="T23" fmla="*/ 89 h 268"/>
                  <a:gd name="T24" fmla="*/ 226 w 522"/>
                  <a:gd name="T25" fmla="*/ 104 h 268"/>
                  <a:gd name="T26" fmla="*/ 239 w 522"/>
                  <a:gd name="T27" fmla="*/ 130 h 268"/>
                  <a:gd name="T28" fmla="*/ 247 w 522"/>
                  <a:gd name="T29" fmla="*/ 140 h 268"/>
                  <a:gd name="T30" fmla="*/ 247 w 522"/>
                  <a:gd name="T31" fmla="*/ 163 h 268"/>
                  <a:gd name="T32" fmla="*/ 230 w 522"/>
                  <a:gd name="T33" fmla="*/ 156 h 268"/>
                  <a:gd name="T34" fmla="*/ 226 w 522"/>
                  <a:gd name="T35" fmla="*/ 146 h 268"/>
                  <a:gd name="T36" fmla="*/ 205 w 522"/>
                  <a:gd name="T37" fmla="*/ 146 h 268"/>
                  <a:gd name="T38" fmla="*/ 189 w 522"/>
                  <a:gd name="T39" fmla="*/ 148 h 268"/>
                  <a:gd name="T40" fmla="*/ 157 w 522"/>
                  <a:gd name="T41" fmla="*/ 155 h 268"/>
                  <a:gd name="T42" fmla="*/ 117 w 522"/>
                  <a:gd name="T43" fmla="*/ 174 h 268"/>
                  <a:gd name="T44" fmla="*/ 93 w 522"/>
                  <a:gd name="T45" fmla="*/ 167 h 268"/>
                  <a:gd name="T46" fmla="*/ 64 w 522"/>
                  <a:gd name="T47" fmla="*/ 161 h 268"/>
                  <a:gd name="T48" fmla="*/ 64 w 522"/>
                  <a:gd name="T49" fmla="*/ 181 h 268"/>
                  <a:gd name="T50" fmla="*/ 52 w 522"/>
                  <a:gd name="T51" fmla="*/ 191 h 268"/>
                  <a:gd name="T52" fmla="*/ 40 w 522"/>
                  <a:gd name="T53" fmla="*/ 175 h 268"/>
                  <a:gd name="T54" fmla="*/ 26 w 522"/>
                  <a:gd name="T55" fmla="*/ 159 h 268"/>
                  <a:gd name="T56" fmla="*/ 7 w 522"/>
                  <a:gd name="T57" fmla="*/ 179 h 268"/>
                  <a:gd name="T58" fmla="*/ 4 w 522"/>
                  <a:gd name="T59" fmla="*/ 197 h 268"/>
                  <a:gd name="T60" fmla="*/ 15 w 522"/>
                  <a:gd name="T61" fmla="*/ 209 h 268"/>
                  <a:gd name="T62" fmla="*/ 29 w 522"/>
                  <a:gd name="T63" fmla="*/ 228 h 268"/>
                  <a:gd name="T64" fmla="*/ 45 w 522"/>
                  <a:gd name="T65" fmla="*/ 234 h 268"/>
                  <a:gd name="T66" fmla="*/ 68 w 522"/>
                  <a:gd name="T67" fmla="*/ 219 h 268"/>
                  <a:gd name="T68" fmla="*/ 84 w 522"/>
                  <a:gd name="T69" fmla="*/ 237 h 268"/>
                  <a:gd name="T70" fmla="*/ 107 w 522"/>
                  <a:gd name="T71" fmla="*/ 240 h 268"/>
                  <a:gd name="T72" fmla="*/ 126 w 522"/>
                  <a:gd name="T73" fmla="*/ 217 h 268"/>
                  <a:gd name="T74" fmla="*/ 159 w 522"/>
                  <a:gd name="T75" fmla="*/ 216 h 268"/>
                  <a:gd name="T76" fmla="*/ 190 w 522"/>
                  <a:gd name="T77" fmla="*/ 208 h 268"/>
                  <a:gd name="T78" fmla="*/ 188 w 522"/>
                  <a:gd name="T79" fmla="*/ 221 h 268"/>
                  <a:gd name="T80" fmla="*/ 216 w 522"/>
                  <a:gd name="T81" fmla="*/ 250 h 268"/>
                  <a:gd name="T82" fmla="*/ 262 w 522"/>
                  <a:gd name="T83" fmla="*/ 253 h 268"/>
                  <a:gd name="T84" fmla="*/ 295 w 522"/>
                  <a:gd name="T85" fmla="*/ 262 h 268"/>
                  <a:gd name="T86" fmla="*/ 328 w 522"/>
                  <a:gd name="T87" fmla="*/ 267 h 268"/>
                  <a:gd name="T88" fmla="*/ 367 w 522"/>
                  <a:gd name="T89" fmla="*/ 265 h 268"/>
                  <a:gd name="T90" fmla="*/ 381 w 522"/>
                  <a:gd name="T91" fmla="*/ 248 h 268"/>
                  <a:gd name="T92" fmla="*/ 431 w 522"/>
                  <a:gd name="T93" fmla="*/ 240 h 268"/>
                  <a:gd name="T94" fmla="*/ 452 w 522"/>
                  <a:gd name="T95" fmla="*/ 228 h 268"/>
                  <a:gd name="T96" fmla="*/ 461 w 522"/>
                  <a:gd name="T97" fmla="*/ 229 h 268"/>
                  <a:gd name="T98" fmla="*/ 464 w 522"/>
                  <a:gd name="T99" fmla="*/ 209 h 268"/>
                  <a:gd name="T100" fmla="*/ 481 w 522"/>
                  <a:gd name="T101" fmla="*/ 197 h 268"/>
                  <a:gd name="T102" fmla="*/ 486 w 522"/>
                  <a:gd name="T103" fmla="*/ 167 h 268"/>
                  <a:gd name="T104" fmla="*/ 496 w 522"/>
                  <a:gd name="T105" fmla="*/ 155 h 268"/>
                  <a:gd name="T106" fmla="*/ 498 w 522"/>
                  <a:gd name="T107" fmla="*/ 134 h 268"/>
                  <a:gd name="T108" fmla="*/ 479 w 522"/>
                  <a:gd name="T109" fmla="*/ 126 h 268"/>
                  <a:gd name="T110" fmla="*/ 493 w 522"/>
                  <a:gd name="T111" fmla="*/ 118 h 268"/>
                  <a:gd name="T112" fmla="*/ 515 w 522"/>
                  <a:gd name="T113" fmla="*/ 123 h 268"/>
                  <a:gd name="T114" fmla="*/ 522 w 522"/>
                  <a:gd name="T115" fmla="*/ 95 h 268"/>
                  <a:gd name="T116" fmla="*/ 514 w 522"/>
                  <a:gd name="T117" fmla="*/ 69 h 268"/>
                  <a:gd name="T118" fmla="*/ 499 w 522"/>
                  <a:gd name="T119" fmla="*/ 47 h 268"/>
                  <a:gd name="T120" fmla="*/ 484 w 522"/>
                  <a:gd name="T121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268">
                    <a:moveTo>
                      <a:pt x="479" y="14"/>
                    </a:moveTo>
                    <a:lnTo>
                      <a:pt x="473" y="16"/>
                    </a:lnTo>
                    <a:lnTo>
                      <a:pt x="469" y="17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54" y="19"/>
                    </a:lnTo>
                    <a:lnTo>
                      <a:pt x="448" y="20"/>
                    </a:lnTo>
                    <a:lnTo>
                      <a:pt x="443" y="22"/>
                    </a:lnTo>
                    <a:lnTo>
                      <a:pt x="441" y="22"/>
                    </a:lnTo>
                    <a:lnTo>
                      <a:pt x="440" y="22"/>
                    </a:lnTo>
                    <a:lnTo>
                      <a:pt x="436" y="20"/>
                    </a:lnTo>
                    <a:lnTo>
                      <a:pt x="434" y="16"/>
                    </a:lnTo>
                    <a:lnTo>
                      <a:pt x="434" y="14"/>
                    </a:lnTo>
                    <a:lnTo>
                      <a:pt x="430" y="13"/>
                    </a:lnTo>
                    <a:lnTo>
                      <a:pt x="422" y="11"/>
                    </a:lnTo>
                    <a:lnTo>
                      <a:pt x="411" y="8"/>
                    </a:lnTo>
                    <a:lnTo>
                      <a:pt x="405" y="5"/>
                    </a:lnTo>
                    <a:lnTo>
                      <a:pt x="399" y="4"/>
                    </a:lnTo>
                    <a:lnTo>
                      <a:pt x="391" y="2"/>
                    </a:lnTo>
                    <a:lnTo>
                      <a:pt x="381" y="1"/>
                    </a:lnTo>
                    <a:lnTo>
                      <a:pt x="374" y="0"/>
                    </a:lnTo>
                    <a:lnTo>
                      <a:pt x="369" y="0"/>
                    </a:lnTo>
                    <a:lnTo>
                      <a:pt x="369" y="1"/>
                    </a:lnTo>
                    <a:lnTo>
                      <a:pt x="368" y="4"/>
                    </a:lnTo>
                    <a:lnTo>
                      <a:pt x="369" y="16"/>
                    </a:lnTo>
                    <a:lnTo>
                      <a:pt x="369" y="20"/>
                    </a:lnTo>
                    <a:lnTo>
                      <a:pt x="368" y="22"/>
                    </a:lnTo>
                    <a:lnTo>
                      <a:pt x="366" y="23"/>
                    </a:lnTo>
                    <a:lnTo>
                      <a:pt x="357" y="26"/>
                    </a:lnTo>
                    <a:lnTo>
                      <a:pt x="356" y="27"/>
                    </a:lnTo>
                    <a:lnTo>
                      <a:pt x="355" y="27"/>
                    </a:lnTo>
                    <a:lnTo>
                      <a:pt x="354" y="30"/>
                    </a:lnTo>
                    <a:lnTo>
                      <a:pt x="354" y="33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9" y="42"/>
                    </a:lnTo>
                    <a:lnTo>
                      <a:pt x="360" y="43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36" y="45"/>
                    </a:lnTo>
                    <a:lnTo>
                      <a:pt x="330" y="47"/>
                    </a:lnTo>
                    <a:lnTo>
                      <a:pt x="324" y="47"/>
                    </a:lnTo>
                    <a:lnTo>
                      <a:pt x="319" y="45"/>
                    </a:lnTo>
                    <a:lnTo>
                      <a:pt x="313" y="43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93" y="43"/>
                    </a:lnTo>
                    <a:lnTo>
                      <a:pt x="292" y="49"/>
                    </a:lnTo>
                    <a:lnTo>
                      <a:pt x="291" y="50"/>
                    </a:lnTo>
                    <a:lnTo>
                      <a:pt x="289" y="51"/>
                    </a:lnTo>
                    <a:lnTo>
                      <a:pt x="283" y="53"/>
                    </a:lnTo>
                    <a:lnTo>
                      <a:pt x="276" y="53"/>
                    </a:lnTo>
                    <a:lnTo>
                      <a:pt x="269" y="54"/>
                    </a:lnTo>
                    <a:lnTo>
                      <a:pt x="268" y="62"/>
                    </a:lnTo>
                    <a:lnTo>
                      <a:pt x="264" y="69"/>
                    </a:lnTo>
                    <a:lnTo>
                      <a:pt x="263" y="72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41" y="86"/>
                    </a:lnTo>
                    <a:lnTo>
                      <a:pt x="235" y="89"/>
                    </a:lnTo>
                    <a:lnTo>
                      <a:pt x="230" y="92"/>
                    </a:lnTo>
                    <a:lnTo>
                      <a:pt x="226" y="97"/>
                    </a:lnTo>
                    <a:lnTo>
                      <a:pt x="224" y="100"/>
                    </a:lnTo>
                    <a:lnTo>
                      <a:pt x="224" y="103"/>
                    </a:lnTo>
                    <a:lnTo>
                      <a:pt x="226" y="104"/>
                    </a:lnTo>
                    <a:lnTo>
                      <a:pt x="229" y="109"/>
                    </a:lnTo>
                    <a:lnTo>
                      <a:pt x="235" y="116"/>
                    </a:lnTo>
                    <a:lnTo>
                      <a:pt x="238" y="122"/>
                    </a:lnTo>
                    <a:lnTo>
                      <a:pt x="239" y="126"/>
                    </a:lnTo>
                    <a:lnTo>
                      <a:pt x="239" y="130"/>
                    </a:lnTo>
                    <a:lnTo>
                      <a:pt x="241" y="134"/>
                    </a:lnTo>
                    <a:lnTo>
                      <a:pt x="241" y="136"/>
                    </a:lnTo>
                    <a:lnTo>
                      <a:pt x="242" y="137"/>
                    </a:lnTo>
                    <a:lnTo>
                      <a:pt x="244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9" y="151"/>
                    </a:lnTo>
                    <a:lnTo>
                      <a:pt x="248" y="160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44" y="165"/>
                    </a:lnTo>
                    <a:lnTo>
                      <a:pt x="242" y="163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0" y="156"/>
                    </a:lnTo>
                    <a:lnTo>
                      <a:pt x="229" y="155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6" y="146"/>
                    </a:lnTo>
                    <a:lnTo>
                      <a:pt x="223" y="146"/>
                    </a:lnTo>
                    <a:lnTo>
                      <a:pt x="214" y="148"/>
                    </a:lnTo>
                    <a:lnTo>
                      <a:pt x="211" y="148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1" y="144"/>
                    </a:lnTo>
                    <a:lnTo>
                      <a:pt x="193" y="143"/>
                    </a:lnTo>
                    <a:lnTo>
                      <a:pt x="193" y="144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8" y="151"/>
                    </a:lnTo>
                    <a:lnTo>
                      <a:pt x="187" y="151"/>
                    </a:lnTo>
                    <a:lnTo>
                      <a:pt x="184" y="153"/>
                    </a:lnTo>
                    <a:lnTo>
                      <a:pt x="167" y="154"/>
                    </a:lnTo>
                    <a:lnTo>
                      <a:pt x="157" y="155"/>
                    </a:lnTo>
                    <a:lnTo>
                      <a:pt x="150" y="156"/>
                    </a:lnTo>
                    <a:lnTo>
                      <a:pt x="136" y="166"/>
                    </a:lnTo>
                    <a:lnTo>
                      <a:pt x="126" y="171"/>
                    </a:lnTo>
                    <a:lnTo>
                      <a:pt x="121" y="173"/>
                    </a:lnTo>
                    <a:lnTo>
                      <a:pt x="117" y="174"/>
                    </a:lnTo>
                    <a:lnTo>
                      <a:pt x="109" y="174"/>
                    </a:lnTo>
                    <a:lnTo>
                      <a:pt x="105" y="174"/>
                    </a:lnTo>
                    <a:lnTo>
                      <a:pt x="99" y="174"/>
                    </a:lnTo>
                    <a:lnTo>
                      <a:pt x="95" y="171"/>
                    </a:lnTo>
                    <a:lnTo>
                      <a:pt x="93" y="167"/>
                    </a:lnTo>
                    <a:lnTo>
                      <a:pt x="90" y="165"/>
                    </a:lnTo>
                    <a:lnTo>
                      <a:pt x="88" y="162"/>
                    </a:lnTo>
                    <a:lnTo>
                      <a:pt x="82" y="161"/>
                    </a:lnTo>
                    <a:lnTo>
                      <a:pt x="69" y="160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3" y="163"/>
                    </a:lnTo>
                    <a:lnTo>
                      <a:pt x="64" y="174"/>
                    </a:lnTo>
                    <a:lnTo>
                      <a:pt x="64" y="180"/>
                    </a:lnTo>
                    <a:lnTo>
                      <a:pt x="64" y="181"/>
                    </a:lnTo>
                    <a:lnTo>
                      <a:pt x="62" y="184"/>
                    </a:lnTo>
                    <a:lnTo>
                      <a:pt x="58" y="186"/>
                    </a:lnTo>
                    <a:lnTo>
                      <a:pt x="55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0" y="188"/>
                    </a:lnTo>
                    <a:lnTo>
                      <a:pt x="47" y="186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0" y="175"/>
                    </a:lnTo>
                    <a:lnTo>
                      <a:pt x="38" y="169"/>
                    </a:lnTo>
                    <a:lnTo>
                      <a:pt x="34" y="165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19" y="162"/>
                    </a:lnTo>
                    <a:lnTo>
                      <a:pt x="9" y="168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7" y="179"/>
                    </a:lnTo>
                    <a:lnTo>
                      <a:pt x="4" y="182"/>
                    </a:lnTo>
                    <a:lnTo>
                      <a:pt x="1" y="187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8" y="198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22" y="217"/>
                    </a:lnTo>
                    <a:lnTo>
                      <a:pt x="25" y="221"/>
                    </a:lnTo>
                    <a:lnTo>
                      <a:pt x="27" y="222"/>
                    </a:lnTo>
                    <a:lnTo>
                      <a:pt x="29" y="228"/>
                    </a:lnTo>
                    <a:lnTo>
                      <a:pt x="34" y="234"/>
                    </a:lnTo>
                    <a:lnTo>
                      <a:pt x="37" y="234"/>
                    </a:lnTo>
                    <a:lnTo>
                      <a:pt x="40" y="235"/>
                    </a:lnTo>
                    <a:lnTo>
                      <a:pt x="41" y="235"/>
                    </a:lnTo>
                    <a:lnTo>
                      <a:pt x="45" y="234"/>
                    </a:lnTo>
                    <a:lnTo>
                      <a:pt x="52" y="228"/>
                    </a:lnTo>
                    <a:lnTo>
                      <a:pt x="59" y="222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6" y="229"/>
                    </a:lnTo>
                    <a:lnTo>
                      <a:pt x="65" y="235"/>
                    </a:lnTo>
                    <a:lnTo>
                      <a:pt x="78" y="236"/>
                    </a:lnTo>
                    <a:lnTo>
                      <a:pt x="84" y="237"/>
                    </a:lnTo>
                    <a:lnTo>
                      <a:pt x="88" y="240"/>
                    </a:lnTo>
                    <a:lnTo>
                      <a:pt x="93" y="242"/>
                    </a:lnTo>
                    <a:lnTo>
                      <a:pt x="99" y="242"/>
                    </a:lnTo>
                    <a:lnTo>
                      <a:pt x="105" y="241"/>
                    </a:lnTo>
                    <a:lnTo>
                      <a:pt x="107" y="240"/>
                    </a:lnTo>
                    <a:lnTo>
                      <a:pt x="109" y="237"/>
                    </a:lnTo>
                    <a:lnTo>
                      <a:pt x="114" y="233"/>
                    </a:lnTo>
                    <a:lnTo>
                      <a:pt x="118" y="225"/>
                    </a:lnTo>
                    <a:lnTo>
                      <a:pt x="122" y="221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16"/>
                    </a:lnTo>
                    <a:lnTo>
                      <a:pt x="146" y="215"/>
                    </a:lnTo>
                    <a:lnTo>
                      <a:pt x="156" y="216"/>
                    </a:lnTo>
                    <a:lnTo>
                      <a:pt x="159" y="216"/>
                    </a:lnTo>
                    <a:lnTo>
                      <a:pt x="165" y="215"/>
                    </a:lnTo>
                    <a:lnTo>
                      <a:pt x="187" y="204"/>
                    </a:lnTo>
                    <a:lnTo>
                      <a:pt x="190" y="204"/>
                    </a:lnTo>
                    <a:lnTo>
                      <a:pt x="192" y="205"/>
                    </a:lnTo>
                    <a:lnTo>
                      <a:pt x="190" y="208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8" y="213"/>
                    </a:lnTo>
                    <a:lnTo>
                      <a:pt x="187" y="218"/>
                    </a:lnTo>
                    <a:lnTo>
                      <a:pt x="188" y="221"/>
                    </a:lnTo>
                    <a:lnTo>
                      <a:pt x="189" y="224"/>
                    </a:lnTo>
                    <a:lnTo>
                      <a:pt x="193" y="229"/>
                    </a:lnTo>
                    <a:lnTo>
                      <a:pt x="199" y="236"/>
                    </a:lnTo>
                    <a:lnTo>
                      <a:pt x="211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23" y="252"/>
                    </a:lnTo>
                    <a:lnTo>
                      <a:pt x="232" y="253"/>
                    </a:lnTo>
                    <a:lnTo>
                      <a:pt x="252" y="253"/>
                    </a:lnTo>
                    <a:lnTo>
                      <a:pt x="262" y="253"/>
                    </a:lnTo>
                    <a:lnTo>
                      <a:pt x="272" y="253"/>
                    </a:lnTo>
                    <a:lnTo>
                      <a:pt x="281" y="255"/>
                    </a:lnTo>
                    <a:lnTo>
                      <a:pt x="288" y="258"/>
                    </a:lnTo>
                    <a:lnTo>
                      <a:pt x="292" y="260"/>
                    </a:lnTo>
                    <a:lnTo>
                      <a:pt x="295" y="262"/>
                    </a:lnTo>
                    <a:lnTo>
                      <a:pt x="299" y="262"/>
                    </a:lnTo>
                    <a:lnTo>
                      <a:pt x="310" y="262"/>
                    </a:lnTo>
                    <a:lnTo>
                      <a:pt x="317" y="264"/>
                    </a:lnTo>
                    <a:lnTo>
                      <a:pt x="317" y="264"/>
                    </a:lnTo>
                    <a:lnTo>
                      <a:pt x="328" y="267"/>
                    </a:lnTo>
                    <a:lnTo>
                      <a:pt x="338" y="268"/>
                    </a:lnTo>
                    <a:lnTo>
                      <a:pt x="349" y="268"/>
                    </a:lnTo>
                    <a:lnTo>
                      <a:pt x="362" y="268"/>
                    </a:lnTo>
                    <a:lnTo>
                      <a:pt x="365" y="266"/>
                    </a:lnTo>
                    <a:lnTo>
                      <a:pt x="367" y="265"/>
                    </a:lnTo>
                    <a:lnTo>
                      <a:pt x="367" y="265"/>
                    </a:lnTo>
                    <a:lnTo>
                      <a:pt x="373" y="255"/>
                    </a:lnTo>
                    <a:lnTo>
                      <a:pt x="375" y="250"/>
                    </a:lnTo>
                    <a:lnTo>
                      <a:pt x="378" y="249"/>
                    </a:lnTo>
                    <a:lnTo>
                      <a:pt x="381" y="248"/>
                    </a:lnTo>
                    <a:lnTo>
                      <a:pt x="397" y="244"/>
                    </a:lnTo>
                    <a:lnTo>
                      <a:pt x="411" y="242"/>
                    </a:lnTo>
                    <a:lnTo>
                      <a:pt x="422" y="242"/>
                    </a:lnTo>
                    <a:lnTo>
                      <a:pt x="428" y="241"/>
                    </a:lnTo>
                    <a:lnTo>
                      <a:pt x="431" y="240"/>
                    </a:lnTo>
                    <a:lnTo>
                      <a:pt x="431" y="240"/>
                    </a:lnTo>
                    <a:lnTo>
                      <a:pt x="441" y="231"/>
                    </a:lnTo>
                    <a:lnTo>
                      <a:pt x="446" y="229"/>
                    </a:lnTo>
                    <a:lnTo>
                      <a:pt x="448" y="228"/>
                    </a:lnTo>
                    <a:lnTo>
                      <a:pt x="452" y="228"/>
                    </a:lnTo>
                    <a:lnTo>
                      <a:pt x="454" y="231"/>
                    </a:lnTo>
                    <a:lnTo>
                      <a:pt x="458" y="234"/>
                    </a:lnTo>
                    <a:lnTo>
                      <a:pt x="460" y="234"/>
                    </a:lnTo>
                    <a:lnTo>
                      <a:pt x="461" y="234"/>
                    </a:lnTo>
                    <a:lnTo>
                      <a:pt x="461" y="229"/>
                    </a:lnTo>
                    <a:lnTo>
                      <a:pt x="459" y="222"/>
                    </a:lnTo>
                    <a:lnTo>
                      <a:pt x="459" y="213"/>
                    </a:lnTo>
                    <a:lnTo>
                      <a:pt x="461" y="211"/>
                    </a:lnTo>
                    <a:lnTo>
                      <a:pt x="465" y="210"/>
                    </a:lnTo>
                    <a:lnTo>
                      <a:pt x="464" y="209"/>
                    </a:lnTo>
                    <a:lnTo>
                      <a:pt x="465" y="206"/>
                    </a:lnTo>
                    <a:lnTo>
                      <a:pt x="467" y="204"/>
                    </a:lnTo>
                    <a:lnTo>
                      <a:pt x="469" y="203"/>
                    </a:lnTo>
                    <a:lnTo>
                      <a:pt x="475" y="199"/>
                    </a:lnTo>
                    <a:lnTo>
                      <a:pt x="481" y="197"/>
                    </a:lnTo>
                    <a:lnTo>
                      <a:pt x="485" y="193"/>
                    </a:lnTo>
                    <a:lnTo>
                      <a:pt x="487" y="188"/>
                    </a:lnTo>
                    <a:lnTo>
                      <a:pt x="487" y="184"/>
                    </a:lnTo>
                    <a:lnTo>
                      <a:pt x="486" y="178"/>
                    </a:lnTo>
                    <a:lnTo>
                      <a:pt x="486" y="167"/>
                    </a:lnTo>
                    <a:lnTo>
                      <a:pt x="487" y="162"/>
                    </a:lnTo>
                    <a:lnTo>
                      <a:pt x="490" y="156"/>
                    </a:lnTo>
                    <a:lnTo>
                      <a:pt x="491" y="154"/>
                    </a:lnTo>
                    <a:lnTo>
                      <a:pt x="493" y="154"/>
                    </a:lnTo>
                    <a:lnTo>
                      <a:pt x="496" y="155"/>
                    </a:lnTo>
                    <a:lnTo>
                      <a:pt x="498" y="154"/>
                    </a:lnTo>
                    <a:lnTo>
                      <a:pt x="499" y="151"/>
                    </a:lnTo>
                    <a:lnTo>
                      <a:pt x="499" y="146"/>
                    </a:lnTo>
                    <a:lnTo>
                      <a:pt x="499" y="140"/>
                    </a:lnTo>
                    <a:lnTo>
                      <a:pt x="498" y="134"/>
                    </a:lnTo>
                    <a:lnTo>
                      <a:pt x="496" y="132"/>
                    </a:lnTo>
                    <a:lnTo>
                      <a:pt x="492" y="130"/>
                    </a:lnTo>
                    <a:lnTo>
                      <a:pt x="481" y="128"/>
                    </a:lnTo>
                    <a:lnTo>
                      <a:pt x="480" y="128"/>
                    </a:lnTo>
                    <a:lnTo>
                      <a:pt x="479" y="126"/>
                    </a:lnTo>
                    <a:lnTo>
                      <a:pt x="479" y="125"/>
                    </a:lnTo>
                    <a:lnTo>
                      <a:pt x="480" y="124"/>
                    </a:lnTo>
                    <a:lnTo>
                      <a:pt x="484" y="122"/>
                    </a:lnTo>
                    <a:lnTo>
                      <a:pt x="489" y="119"/>
                    </a:lnTo>
                    <a:lnTo>
                      <a:pt x="493" y="118"/>
                    </a:lnTo>
                    <a:lnTo>
                      <a:pt x="497" y="120"/>
                    </a:lnTo>
                    <a:lnTo>
                      <a:pt x="502" y="125"/>
                    </a:lnTo>
                    <a:lnTo>
                      <a:pt x="505" y="128"/>
                    </a:lnTo>
                    <a:lnTo>
                      <a:pt x="508" y="126"/>
                    </a:lnTo>
                    <a:lnTo>
                      <a:pt x="515" y="123"/>
                    </a:lnTo>
                    <a:lnTo>
                      <a:pt x="516" y="122"/>
                    </a:lnTo>
                    <a:lnTo>
                      <a:pt x="517" y="122"/>
                    </a:lnTo>
                    <a:lnTo>
                      <a:pt x="520" y="117"/>
                    </a:lnTo>
                    <a:lnTo>
                      <a:pt x="522" y="105"/>
                    </a:lnTo>
                    <a:lnTo>
                      <a:pt x="522" y="95"/>
                    </a:lnTo>
                    <a:lnTo>
                      <a:pt x="522" y="85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17" y="74"/>
                    </a:lnTo>
                    <a:lnTo>
                      <a:pt x="514" y="69"/>
                    </a:lnTo>
                    <a:lnTo>
                      <a:pt x="508" y="63"/>
                    </a:lnTo>
                    <a:lnTo>
                      <a:pt x="504" y="60"/>
                    </a:lnTo>
                    <a:lnTo>
                      <a:pt x="502" y="56"/>
                    </a:lnTo>
                    <a:lnTo>
                      <a:pt x="500" y="53"/>
                    </a:lnTo>
                    <a:lnTo>
                      <a:pt x="499" y="47"/>
                    </a:lnTo>
                    <a:lnTo>
                      <a:pt x="502" y="39"/>
                    </a:lnTo>
                    <a:lnTo>
                      <a:pt x="506" y="26"/>
                    </a:lnTo>
                    <a:lnTo>
                      <a:pt x="508" y="24"/>
                    </a:lnTo>
                    <a:lnTo>
                      <a:pt x="491" y="16"/>
                    </a:lnTo>
                    <a:lnTo>
                      <a:pt x="484" y="16"/>
                    </a:lnTo>
                    <a:lnTo>
                      <a:pt x="47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529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531"/>
              <p:cNvSpPr>
                <a:spLocks/>
              </p:cNvSpPr>
              <p:nvPr/>
            </p:nvSpPr>
            <p:spPr bwMode="auto">
              <a:xfrm>
                <a:off x="6302376" y="4097338"/>
                <a:ext cx="593725" cy="320675"/>
              </a:xfrm>
              <a:custGeom>
                <a:avLst/>
                <a:gdLst>
                  <a:gd name="T0" fmla="*/ 86 w 374"/>
                  <a:gd name="T1" fmla="*/ 41 h 202"/>
                  <a:gd name="T2" fmla="*/ 82 w 374"/>
                  <a:gd name="T3" fmla="*/ 49 h 202"/>
                  <a:gd name="T4" fmla="*/ 80 w 374"/>
                  <a:gd name="T5" fmla="*/ 65 h 202"/>
                  <a:gd name="T6" fmla="*/ 76 w 374"/>
                  <a:gd name="T7" fmla="*/ 71 h 202"/>
                  <a:gd name="T8" fmla="*/ 64 w 374"/>
                  <a:gd name="T9" fmla="*/ 87 h 202"/>
                  <a:gd name="T10" fmla="*/ 38 w 374"/>
                  <a:gd name="T11" fmla="*/ 93 h 202"/>
                  <a:gd name="T12" fmla="*/ 31 w 374"/>
                  <a:gd name="T13" fmla="*/ 91 h 202"/>
                  <a:gd name="T14" fmla="*/ 23 w 374"/>
                  <a:gd name="T15" fmla="*/ 91 h 202"/>
                  <a:gd name="T16" fmla="*/ 12 w 374"/>
                  <a:gd name="T17" fmla="*/ 109 h 202"/>
                  <a:gd name="T18" fmla="*/ 1 w 374"/>
                  <a:gd name="T19" fmla="*/ 134 h 202"/>
                  <a:gd name="T20" fmla="*/ 2 w 374"/>
                  <a:gd name="T21" fmla="*/ 147 h 202"/>
                  <a:gd name="T22" fmla="*/ 19 w 374"/>
                  <a:gd name="T23" fmla="*/ 167 h 202"/>
                  <a:gd name="T24" fmla="*/ 38 w 374"/>
                  <a:gd name="T25" fmla="*/ 183 h 202"/>
                  <a:gd name="T26" fmla="*/ 54 w 374"/>
                  <a:gd name="T27" fmla="*/ 194 h 202"/>
                  <a:gd name="T28" fmla="*/ 63 w 374"/>
                  <a:gd name="T29" fmla="*/ 198 h 202"/>
                  <a:gd name="T30" fmla="*/ 116 w 374"/>
                  <a:gd name="T31" fmla="*/ 202 h 202"/>
                  <a:gd name="T32" fmla="*/ 131 w 374"/>
                  <a:gd name="T33" fmla="*/ 197 h 202"/>
                  <a:gd name="T34" fmla="*/ 146 w 374"/>
                  <a:gd name="T35" fmla="*/ 186 h 202"/>
                  <a:gd name="T36" fmla="*/ 143 w 374"/>
                  <a:gd name="T37" fmla="*/ 173 h 202"/>
                  <a:gd name="T38" fmla="*/ 144 w 374"/>
                  <a:gd name="T39" fmla="*/ 166 h 202"/>
                  <a:gd name="T40" fmla="*/ 153 w 374"/>
                  <a:gd name="T41" fmla="*/ 161 h 202"/>
                  <a:gd name="T42" fmla="*/ 181 w 374"/>
                  <a:gd name="T43" fmla="*/ 158 h 202"/>
                  <a:gd name="T44" fmla="*/ 188 w 374"/>
                  <a:gd name="T45" fmla="*/ 152 h 202"/>
                  <a:gd name="T46" fmla="*/ 190 w 374"/>
                  <a:gd name="T47" fmla="*/ 141 h 202"/>
                  <a:gd name="T48" fmla="*/ 204 w 374"/>
                  <a:gd name="T49" fmla="*/ 141 h 202"/>
                  <a:gd name="T50" fmla="*/ 218 w 374"/>
                  <a:gd name="T51" fmla="*/ 141 h 202"/>
                  <a:gd name="T52" fmla="*/ 236 w 374"/>
                  <a:gd name="T53" fmla="*/ 134 h 202"/>
                  <a:gd name="T54" fmla="*/ 243 w 374"/>
                  <a:gd name="T55" fmla="*/ 121 h 202"/>
                  <a:gd name="T56" fmla="*/ 249 w 374"/>
                  <a:gd name="T57" fmla="*/ 102 h 202"/>
                  <a:gd name="T58" fmla="*/ 283 w 374"/>
                  <a:gd name="T59" fmla="*/ 99 h 202"/>
                  <a:gd name="T60" fmla="*/ 297 w 374"/>
                  <a:gd name="T61" fmla="*/ 92 h 202"/>
                  <a:gd name="T62" fmla="*/ 311 w 374"/>
                  <a:gd name="T63" fmla="*/ 84 h 202"/>
                  <a:gd name="T64" fmla="*/ 320 w 374"/>
                  <a:gd name="T65" fmla="*/ 93 h 202"/>
                  <a:gd name="T66" fmla="*/ 329 w 374"/>
                  <a:gd name="T67" fmla="*/ 102 h 202"/>
                  <a:gd name="T68" fmla="*/ 352 w 374"/>
                  <a:gd name="T69" fmla="*/ 99 h 202"/>
                  <a:gd name="T70" fmla="*/ 360 w 374"/>
                  <a:gd name="T71" fmla="*/ 82 h 202"/>
                  <a:gd name="T72" fmla="*/ 367 w 374"/>
                  <a:gd name="T73" fmla="*/ 48 h 202"/>
                  <a:gd name="T74" fmla="*/ 366 w 374"/>
                  <a:gd name="T75" fmla="*/ 23 h 202"/>
                  <a:gd name="T76" fmla="*/ 347 w 374"/>
                  <a:gd name="T77" fmla="*/ 21 h 202"/>
                  <a:gd name="T78" fmla="*/ 320 w 374"/>
                  <a:gd name="T79" fmla="*/ 5 h 202"/>
                  <a:gd name="T80" fmla="*/ 289 w 374"/>
                  <a:gd name="T81" fmla="*/ 0 h 202"/>
                  <a:gd name="T82" fmla="*/ 277 w 374"/>
                  <a:gd name="T83" fmla="*/ 5 h 202"/>
                  <a:gd name="T84" fmla="*/ 262 w 374"/>
                  <a:gd name="T85" fmla="*/ 14 h 202"/>
                  <a:gd name="T86" fmla="*/ 246 w 374"/>
                  <a:gd name="T87" fmla="*/ 10 h 202"/>
                  <a:gd name="T88" fmla="*/ 225 w 374"/>
                  <a:gd name="T89" fmla="*/ 17 h 202"/>
                  <a:gd name="T90" fmla="*/ 215 w 374"/>
                  <a:gd name="T91" fmla="*/ 27 h 202"/>
                  <a:gd name="T92" fmla="*/ 208 w 374"/>
                  <a:gd name="T93" fmla="*/ 35 h 202"/>
                  <a:gd name="T94" fmla="*/ 198 w 374"/>
                  <a:gd name="T95" fmla="*/ 39 h 202"/>
                  <a:gd name="T96" fmla="*/ 194 w 374"/>
                  <a:gd name="T97" fmla="*/ 35 h 202"/>
                  <a:gd name="T98" fmla="*/ 185 w 374"/>
                  <a:gd name="T99" fmla="*/ 20 h 202"/>
                  <a:gd name="T100" fmla="*/ 169 w 374"/>
                  <a:gd name="T101" fmla="*/ 6 h 202"/>
                  <a:gd name="T102" fmla="*/ 160 w 374"/>
                  <a:gd name="T103" fmla="*/ 2 h 202"/>
                  <a:gd name="T104" fmla="*/ 142 w 374"/>
                  <a:gd name="T105" fmla="*/ 23 h 202"/>
                  <a:gd name="T106" fmla="*/ 131 w 374"/>
                  <a:gd name="T107" fmla="*/ 17 h 202"/>
                  <a:gd name="T108" fmla="*/ 122 w 374"/>
                  <a:gd name="T109" fmla="*/ 14 h 202"/>
                  <a:gd name="T110" fmla="*/ 104 w 374"/>
                  <a:gd name="T111" fmla="*/ 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4" h="202">
                    <a:moveTo>
                      <a:pt x="97" y="30"/>
                    </a:moveTo>
                    <a:lnTo>
                      <a:pt x="88" y="37"/>
                    </a:lnTo>
                    <a:lnTo>
                      <a:pt x="86" y="41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2" y="49"/>
                    </a:lnTo>
                    <a:lnTo>
                      <a:pt x="82" y="53"/>
                    </a:lnTo>
                    <a:lnTo>
                      <a:pt x="82" y="58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83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4" y="92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1" y="91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3" y="91"/>
                    </a:lnTo>
                    <a:lnTo>
                      <a:pt x="18" y="96"/>
                    </a:lnTo>
                    <a:lnTo>
                      <a:pt x="14" y="102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2" y="147"/>
                    </a:lnTo>
                    <a:lnTo>
                      <a:pt x="5" y="152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3" y="176"/>
                    </a:lnTo>
                    <a:lnTo>
                      <a:pt x="38" y="183"/>
                    </a:lnTo>
                    <a:lnTo>
                      <a:pt x="45" y="188"/>
                    </a:lnTo>
                    <a:lnTo>
                      <a:pt x="50" y="190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6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6" y="201"/>
                    </a:lnTo>
                    <a:lnTo>
                      <a:pt x="131" y="197"/>
                    </a:lnTo>
                    <a:lnTo>
                      <a:pt x="136" y="194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4" y="180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4" y="166"/>
                    </a:lnTo>
                    <a:lnTo>
                      <a:pt x="146" y="165"/>
                    </a:lnTo>
                    <a:lnTo>
                      <a:pt x="147" y="164"/>
                    </a:lnTo>
                    <a:lnTo>
                      <a:pt x="153" y="161"/>
                    </a:lnTo>
                    <a:lnTo>
                      <a:pt x="159" y="160"/>
                    </a:lnTo>
                    <a:lnTo>
                      <a:pt x="171" y="159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7" y="154"/>
                    </a:lnTo>
                    <a:lnTo>
                      <a:pt x="188" y="152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6" y="141"/>
                    </a:lnTo>
                    <a:lnTo>
                      <a:pt x="204" y="141"/>
                    </a:lnTo>
                    <a:lnTo>
                      <a:pt x="208" y="144"/>
                    </a:lnTo>
                    <a:lnTo>
                      <a:pt x="215" y="144"/>
                    </a:lnTo>
                    <a:lnTo>
                      <a:pt x="218" y="141"/>
                    </a:lnTo>
                    <a:lnTo>
                      <a:pt x="224" y="139"/>
                    </a:lnTo>
                    <a:lnTo>
                      <a:pt x="231" y="135"/>
                    </a:lnTo>
                    <a:lnTo>
                      <a:pt x="236" y="134"/>
                    </a:lnTo>
                    <a:lnTo>
                      <a:pt x="239" y="130"/>
                    </a:lnTo>
                    <a:lnTo>
                      <a:pt x="242" y="127"/>
                    </a:lnTo>
                    <a:lnTo>
                      <a:pt x="243" y="121"/>
                    </a:lnTo>
                    <a:lnTo>
                      <a:pt x="248" y="110"/>
                    </a:lnTo>
                    <a:lnTo>
                      <a:pt x="248" y="104"/>
                    </a:lnTo>
                    <a:lnTo>
                      <a:pt x="249" y="102"/>
                    </a:lnTo>
                    <a:lnTo>
                      <a:pt x="252" y="101"/>
                    </a:lnTo>
                    <a:lnTo>
                      <a:pt x="254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91" y="96"/>
                    </a:lnTo>
                    <a:lnTo>
                      <a:pt x="297" y="92"/>
                    </a:lnTo>
                    <a:lnTo>
                      <a:pt x="303" y="87"/>
                    </a:lnTo>
                    <a:lnTo>
                      <a:pt x="308" y="85"/>
                    </a:lnTo>
                    <a:lnTo>
                      <a:pt x="311" y="84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4" y="98"/>
                    </a:lnTo>
                    <a:lnTo>
                      <a:pt x="326" y="101"/>
                    </a:lnTo>
                    <a:lnTo>
                      <a:pt x="329" y="102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52" y="99"/>
                    </a:lnTo>
                    <a:lnTo>
                      <a:pt x="361" y="99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71"/>
                    </a:lnTo>
                    <a:lnTo>
                      <a:pt x="364" y="59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4" y="24"/>
                    </a:lnTo>
                    <a:lnTo>
                      <a:pt x="366" y="23"/>
                    </a:lnTo>
                    <a:lnTo>
                      <a:pt x="357" y="23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35" y="12"/>
                    </a:lnTo>
                    <a:lnTo>
                      <a:pt x="327" y="8"/>
                    </a:lnTo>
                    <a:lnTo>
                      <a:pt x="320" y="5"/>
                    </a:lnTo>
                    <a:lnTo>
                      <a:pt x="305" y="4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77" y="5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5" y="12"/>
                    </a:lnTo>
                    <a:lnTo>
                      <a:pt x="225" y="17"/>
                    </a:lnTo>
                    <a:lnTo>
                      <a:pt x="218" y="23"/>
                    </a:lnTo>
                    <a:lnTo>
                      <a:pt x="216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1" y="33"/>
                    </a:lnTo>
                    <a:lnTo>
                      <a:pt x="208" y="35"/>
                    </a:lnTo>
                    <a:lnTo>
                      <a:pt x="206" y="36"/>
                    </a:lnTo>
                    <a:lnTo>
                      <a:pt x="200" y="36"/>
                    </a:lnTo>
                    <a:lnTo>
                      <a:pt x="198" y="39"/>
                    </a:lnTo>
                    <a:lnTo>
                      <a:pt x="196" y="39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0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2" y="11"/>
                    </a:lnTo>
                    <a:lnTo>
                      <a:pt x="169" y="6"/>
                    </a:lnTo>
                    <a:lnTo>
                      <a:pt x="166" y="4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57" y="5"/>
                    </a:lnTo>
                    <a:lnTo>
                      <a:pt x="148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1" y="17"/>
                    </a:lnTo>
                    <a:lnTo>
                      <a:pt x="128" y="14"/>
                    </a:lnTo>
                    <a:lnTo>
                      <a:pt x="123" y="10"/>
                    </a:lnTo>
                    <a:lnTo>
                      <a:pt x="122" y="14"/>
                    </a:lnTo>
                    <a:lnTo>
                      <a:pt x="122" y="16"/>
                    </a:lnTo>
                    <a:lnTo>
                      <a:pt x="112" y="22"/>
                    </a:lnTo>
                    <a:lnTo>
                      <a:pt x="104" y="27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533"/>
              <p:cNvSpPr>
                <a:spLocks/>
              </p:cNvSpPr>
              <p:nvPr/>
            </p:nvSpPr>
            <p:spPr bwMode="auto">
              <a:xfrm>
                <a:off x="5956301" y="4576763"/>
                <a:ext cx="344488" cy="265113"/>
              </a:xfrm>
              <a:custGeom>
                <a:avLst/>
                <a:gdLst>
                  <a:gd name="T0" fmla="*/ 48 w 217"/>
                  <a:gd name="T1" fmla="*/ 154 h 167"/>
                  <a:gd name="T2" fmla="*/ 63 w 217"/>
                  <a:gd name="T3" fmla="*/ 154 h 167"/>
                  <a:gd name="T4" fmla="*/ 81 w 217"/>
                  <a:gd name="T5" fmla="*/ 147 h 167"/>
                  <a:gd name="T6" fmla="*/ 85 w 217"/>
                  <a:gd name="T7" fmla="*/ 138 h 167"/>
                  <a:gd name="T8" fmla="*/ 88 w 217"/>
                  <a:gd name="T9" fmla="*/ 135 h 167"/>
                  <a:gd name="T10" fmla="*/ 110 w 217"/>
                  <a:gd name="T11" fmla="*/ 156 h 167"/>
                  <a:gd name="T12" fmla="*/ 113 w 217"/>
                  <a:gd name="T13" fmla="*/ 155 h 167"/>
                  <a:gd name="T14" fmla="*/ 117 w 217"/>
                  <a:gd name="T15" fmla="*/ 150 h 167"/>
                  <a:gd name="T16" fmla="*/ 127 w 217"/>
                  <a:gd name="T17" fmla="*/ 153 h 167"/>
                  <a:gd name="T18" fmla="*/ 137 w 217"/>
                  <a:gd name="T19" fmla="*/ 155 h 167"/>
                  <a:gd name="T20" fmla="*/ 139 w 217"/>
                  <a:gd name="T21" fmla="*/ 137 h 167"/>
                  <a:gd name="T22" fmla="*/ 143 w 217"/>
                  <a:gd name="T23" fmla="*/ 128 h 167"/>
                  <a:gd name="T24" fmla="*/ 133 w 217"/>
                  <a:gd name="T25" fmla="*/ 125 h 167"/>
                  <a:gd name="T26" fmla="*/ 133 w 217"/>
                  <a:gd name="T27" fmla="*/ 120 h 167"/>
                  <a:gd name="T28" fmla="*/ 148 w 217"/>
                  <a:gd name="T29" fmla="*/ 115 h 167"/>
                  <a:gd name="T30" fmla="*/ 163 w 217"/>
                  <a:gd name="T31" fmla="*/ 110 h 167"/>
                  <a:gd name="T32" fmla="*/ 167 w 217"/>
                  <a:gd name="T33" fmla="*/ 105 h 167"/>
                  <a:gd name="T34" fmla="*/ 169 w 217"/>
                  <a:gd name="T35" fmla="*/ 81 h 167"/>
                  <a:gd name="T36" fmla="*/ 186 w 217"/>
                  <a:gd name="T37" fmla="*/ 55 h 167"/>
                  <a:gd name="T38" fmla="*/ 198 w 217"/>
                  <a:gd name="T39" fmla="*/ 47 h 167"/>
                  <a:gd name="T40" fmla="*/ 205 w 217"/>
                  <a:gd name="T41" fmla="*/ 35 h 167"/>
                  <a:gd name="T42" fmla="*/ 217 w 217"/>
                  <a:gd name="T43" fmla="*/ 33 h 167"/>
                  <a:gd name="T44" fmla="*/ 209 w 217"/>
                  <a:gd name="T45" fmla="*/ 18 h 167"/>
                  <a:gd name="T46" fmla="*/ 201 w 217"/>
                  <a:gd name="T47" fmla="*/ 4 h 167"/>
                  <a:gd name="T48" fmla="*/ 191 w 217"/>
                  <a:gd name="T49" fmla="*/ 1 h 167"/>
                  <a:gd name="T50" fmla="*/ 181 w 217"/>
                  <a:gd name="T51" fmla="*/ 4 h 167"/>
                  <a:gd name="T52" fmla="*/ 182 w 217"/>
                  <a:gd name="T53" fmla="*/ 23 h 167"/>
                  <a:gd name="T54" fmla="*/ 175 w 217"/>
                  <a:gd name="T55" fmla="*/ 22 h 167"/>
                  <a:gd name="T56" fmla="*/ 167 w 217"/>
                  <a:gd name="T57" fmla="*/ 19 h 167"/>
                  <a:gd name="T58" fmla="*/ 153 w 217"/>
                  <a:gd name="T59" fmla="*/ 29 h 167"/>
                  <a:gd name="T60" fmla="*/ 132 w 217"/>
                  <a:gd name="T61" fmla="*/ 32 h 167"/>
                  <a:gd name="T62" fmla="*/ 100 w 217"/>
                  <a:gd name="T63" fmla="*/ 38 h 167"/>
                  <a:gd name="T64" fmla="*/ 91 w 217"/>
                  <a:gd name="T65" fmla="*/ 51 h 167"/>
                  <a:gd name="T66" fmla="*/ 83 w 217"/>
                  <a:gd name="T67" fmla="*/ 57 h 167"/>
                  <a:gd name="T68" fmla="*/ 52 w 217"/>
                  <a:gd name="T69" fmla="*/ 57 h 167"/>
                  <a:gd name="T70" fmla="*/ 38 w 217"/>
                  <a:gd name="T71" fmla="*/ 54 h 167"/>
                  <a:gd name="T72" fmla="*/ 21 w 217"/>
                  <a:gd name="T73" fmla="*/ 51 h 167"/>
                  <a:gd name="T74" fmla="*/ 11 w 217"/>
                  <a:gd name="T75" fmla="*/ 56 h 167"/>
                  <a:gd name="T76" fmla="*/ 1 w 217"/>
                  <a:gd name="T77" fmla="*/ 68 h 167"/>
                  <a:gd name="T78" fmla="*/ 1 w 217"/>
                  <a:gd name="T79" fmla="*/ 80 h 167"/>
                  <a:gd name="T80" fmla="*/ 14 w 217"/>
                  <a:gd name="T81" fmla="*/ 82 h 167"/>
                  <a:gd name="T82" fmla="*/ 17 w 217"/>
                  <a:gd name="T83" fmla="*/ 86 h 167"/>
                  <a:gd name="T84" fmla="*/ 3 w 217"/>
                  <a:gd name="T85" fmla="*/ 98 h 167"/>
                  <a:gd name="T86" fmla="*/ 3 w 217"/>
                  <a:gd name="T87" fmla="*/ 104 h 167"/>
                  <a:gd name="T88" fmla="*/ 18 w 217"/>
                  <a:gd name="T89" fmla="*/ 110 h 167"/>
                  <a:gd name="T90" fmla="*/ 19 w 217"/>
                  <a:gd name="T91" fmla="*/ 116 h 167"/>
                  <a:gd name="T92" fmla="*/ 19 w 217"/>
                  <a:gd name="T93" fmla="*/ 132 h 167"/>
                  <a:gd name="T94" fmla="*/ 26 w 217"/>
                  <a:gd name="T95" fmla="*/ 144 h 167"/>
                  <a:gd name="T96" fmla="*/ 21 w 217"/>
                  <a:gd name="T97" fmla="*/ 150 h 167"/>
                  <a:gd name="T98" fmla="*/ 13 w 217"/>
                  <a:gd name="T99" fmla="*/ 155 h 167"/>
                  <a:gd name="T100" fmla="*/ 38 w 217"/>
                  <a:gd name="T101" fmla="*/ 166 h 167"/>
                  <a:gd name="T102" fmla="*/ 42 w 217"/>
                  <a:gd name="T103" fmla="*/ 163 h 167"/>
                  <a:gd name="T104" fmla="*/ 44 w 217"/>
                  <a:gd name="T105" fmla="*/ 15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167">
                    <a:moveTo>
                      <a:pt x="44" y="156"/>
                    </a:moveTo>
                    <a:lnTo>
                      <a:pt x="46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63" y="154"/>
                    </a:lnTo>
                    <a:lnTo>
                      <a:pt x="75" y="150"/>
                    </a:lnTo>
                    <a:lnTo>
                      <a:pt x="79" y="149"/>
                    </a:lnTo>
                    <a:lnTo>
                      <a:pt x="81" y="147"/>
                    </a:lnTo>
                    <a:lnTo>
                      <a:pt x="82" y="146"/>
                    </a:lnTo>
                    <a:lnTo>
                      <a:pt x="83" y="143"/>
                    </a:lnTo>
                    <a:lnTo>
                      <a:pt x="85" y="138"/>
                    </a:lnTo>
                    <a:lnTo>
                      <a:pt x="86" y="135"/>
                    </a:lnTo>
                    <a:lnTo>
                      <a:pt x="87" y="134"/>
                    </a:lnTo>
                    <a:lnTo>
                      <a:pt x="88" y="135"/>
                    </a:lnTo>
                    <a:lnTo>
                      <a:pt x="93" y="140"/>
                    </a:lnTo>
                    <a:lnTo>
                      <a:pt x="106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4" y="151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3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9" y="151"/>
                    </a:lnTo>
                    <a:lnTo>
                      <a:pt x="139" y="148"/>
                    </a:lnTo>
                    <a:lnTo>
                      <a:pt x="139" y="137"/>
                    </a:lnTo>
                    <a:lnTo>
                      <a:pt x="141" y="134"/>
                    </a:lnTo>
                    <a:lnTo>
                      <a:pt x="142" y="131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33" y="125"/>
                    </a:lnTo>
                    <a:lnTo>
                      <a:pt x="131" y="124"/>
                    </a:lnTo>
                    <a:lnTo>
                      <a:pt x="130" y="123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18"/>
                    </a:lnTo>
                    <a:lnTo>
                      <a:pt x="148" y="115"/>
                    </a:lnTo>
                    <a:lnTo>
                      <a:pt x="155" y="112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4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9" y="81"/>
                    </a:lnTo>
                    <a:lnTo>
                      <a:pt x="175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1"/>
                    </a:lnTo>
                    <a:lnTo>
                      <a:pt x="192" y="50"/>
                    </a:lnTo>
                    <a:lnTo>
                      <a:pt x="198" y="47"/>
                    </a:lnTo>
                    <a:lnTo>
                      <a:pt x="201" y="42"/>
                    </a:lnTo>
                    <a:lnTo>
                      <a:pt x="204" y="38"/>
                    </a:lnTo>
                    <a:lnTo>
                      <a:pt x="205" y="35"/>
                    </a:lnTo>
                    <a:lnTo>
                      <a:pt x="206" y="33"/>
                    </a:lnTo>
                    <a:lnTo>
                      <a:pt x="209" y="32"/>
                    </a:lnTo>
                    <a:lnTo>
                      <a:pt x="217" y="33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4" y="7"/>
                    </a:lnTo>
                    <a:lnTo>
                      <a:pt x="201" y="4"/>
                    </a:lnTo>
                    <a:lnTo>
                      <a:pt x="198" y="1"/>
                    </a:lnTo>
                    <a:lnTo>
                      <a:pt x="193" y="2"/>
                    </a:lnTo>
                    <a:lnTo>
                      <a:pt x="191" y="1"/>
                    </a:lnTo>
                    <a:lnTo>
                      <a:pt x="186" y="0"/>
                    </a:lnTo>
                    <a:lnTo>
                      <a:pt x="182" y="1"/>
                    </a:lnTo>
                    <a:lnTo>
                      <a:pt x="181" y="4"/>
                    </a:lnTo>
                    <a:lnTo>
                      <a:pt x="181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5" y="22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7" y="19"/>
                    </a:lnTo>
                    <a:lnTo>
                      <a:pt x="163" y="22"/>
                    </a:lnTo>
                    <a:lnTo>
                      <a:pt x="157" y="26"/>
                    </a:lnTo>
                    <a:lnTo>
                      <a:pt x="153" y="29"/>
                    </a:lnTo>
                    <a:lnTo>
                      <a:pt x="149" y="31"/>
                    </a:lnTo>
                    <a:lnTo>
                      <a:pt x="143" y="32"/>
                    </a:lnTo>
                    <a:lnTo>
                      <a:pt x="132" y="32"/>
                    </a:lnTo>
                    <a:lnTo>
                      <a:pt x="118" y="33"/>
                    </a:lnTo>
                    <a:lnTo>
                      <a:pt x="105" y="37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3" y="47"/>
                    </a:lnTo>
                    <a:lnTo>
                      <a:pt x="91" y="51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0" y="51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4"/>
                    </a:lnTo>
                    <a:lnTo>
                      <a:pt x="11" y="56"/>
                    </a:lnTo>
                    <a:lnTo>
                      <a:pt x="8" y="60"/>
                    </a:lnTo>
                    <a:lnTo>
                      <a:pt x="3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3" y="81"/>
                    </a:lnTo>
                    <a:lnTo>
                      <a:pt x="8" y="81"/>
                    </a:lnTo>
                    <a:lnTo>
                      <a:pt x="14" y="82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9" y="93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19" y="116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1" y="137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5" y="148"/>
                    </a:lnTo>
                    <a:lnTo>
                      <a:pt x="21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5"/>
                    </a:lnTo>
                    <a:lnTo>
                      <a:pt x="25" y="160"/>
                    </a:lnTo>
                    <a:lnTo>
                      <a:pt x="34" y="165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2" y="163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535"/>
              <p:cNvSpPr>
                <a:spLocks/>
              </p:cNvSpPr>
              <p:nvPr/>
            </p:nvSpPr>
            <p:spPr bwMode="auto">
              <a:xfrm>
                <a:off x="6248401" y="4230688"/>
                <a:ext cx="723900" cy="509588"/>
              </a:xfrm>
              <a:custGeom>
                <a:avLst/>
                <a:gdLst>
                  <a:gd name="T0" fmla="*/ 434 w 456"/>
                  <a:gd name="T1" fmla="*/ 36 h 321"/>
                  <a:gd name="T2" fmla="*/ 420 w 456"/>
                  <a:gd name="T3" fmla="*/ 27 h 321"/>
                  <a:gd name="T4" fmla="*/ 407 w 456"/>
                  <a:gd name="T5" fmla="*/ 21 h 321"/>
                  <a:gd name="T6" fmla="*/ 370 w 456"/>
                  <a:gd name="T7" fmla="*/ 19 h 321"/>
                  <a:gd name="T8" fmla="*/ 358 w 456"/>
                  <a:gd name="T9" fmla="*/ 14 h 321"/>
                  <a:gd name="T10" fmla="*/ 345 w 456"/>
                  <a:gd name="T11" fmla="*/ 0 h 321"/>
                  <a:gd name="T12" fmla="*/ 325 w 456"/>
                  <a:gd name="T13" fmla="*/ 12 h 321"/>
                  <a:gd name="T14" fmla="*/ 286 w 456"/>
                  <a:gd name="T15" fmla="*/ 17 h 321"/>
                  <a:gd name="T16" fmla="*/ 277 w 456"/>
                  <a:gd name="T17" fmla="*/ 37 h 321"/>
                  <a:gd name="T18" fmla="*/ 265 w 456"/>
                  <a:gd name="T19" fmla="*/ 51 h 321"/>
                  <a:gd name="T20" fmla="*/ 246 w 456"/>
                  <a:gd name="T21" fmla="*/ 60 h 321"/>
                  <a:gd name="T22" fmla="*/ 232 w 456"/>
                  <a:gd name="T23" fmla="*/ 57 h 321"/>
                  <a:gd name="T24" fmla="*/ 222 w 456"/>
                  <a:gd name="T25" fmla="*/ 67 h 321"/>
                  <a:gd name="T26" fmla="*/ 205 w 456"/>
                  <a:gd name="T27" fmla="*/ 75 h 321"/>
                  <a:gd name="T28" fmla="*/ 180 w 456"/>
                  <a:gd name="T29" fmla="*/ 80 h 321"/>
                  <a:gd name="T30" fmla="*/ 178 w 456"/>
                  <a:gd name="T31" fmla="*/ 96 h 321"/>
                  <a:gd name="T32" fmla="*/ 168 w 456"/>
                  <a:gd name="T33" fmla="*/ 112 h 321"/>
                  <a:gd name="T34" fmla="*/ 128 w 456"/>
                  <a:gd name="T35" fmla="*/ 118 h 321"/>
                  <a:gd name="T36" fmla="*/ 93 w 456"/>
                  <a:gd name="T37" fmla="*/ 112 h 321"/>
                  <a:gd name="T38" fmla="*/ 72 w 456"/>
                  <a:gd name="T39" fmla="*/ 99 h 321"/>
                  <a:gd name="T40" fmla="*/ 54 w 456"/>
                  <a:gd name="T41" fmla="*/ 125 h 321"/>
                  <a:gd name="T42" fmla="*/ 42 w 456"/>
                  <a:gd name="T43" fmla="*/ 133 h 321"/>
                  <a:gd name="T44" fmla="*/ 29 w 456"/>
                  <a:gd name="T45" fmla="*/ 126 h 321"/>
                  <a:gd name="T46" fmla="*/ 14 w 456"/>
                  <a:gd name="T47" fmla="*/ 133 h 321"/>
                  <a:gd name="T48" fmla="*/ 27 w 456"/>
                  <a:gd name="T49" fmla="*/ 138 h 321"/>
                  <a:gd name="T50" fmla="*/ 35 w 456"/>
                  <a:gd name="T51" fmla="*/ 154 h 321"/>
                  <a:gd name="T52" fmla="*/ 28 w 456"/>
                  <a:gd name="T53" fmla="*/ 162 h 321"/>
                  <a:gd name="T54" fmla="*/ 21 w 456"/>
                  <a:gd name="T55" fmla="*/ 174 h 321"/>
                  <a:gd name="T56" fmla="*/ 20 w 456"/>
                  <a:gd name="T57" fmla="*/ 201 h 321"/>
                  <a:gd name="T58" fmla="*/ 2 w 456"/>
                  <a:gd name="T59" fmla="*/ 212 h 321"/>
                  <a:gd name="T60" fmla="*/ 4 w 456"/>
                  <a:gd name="T61" fmla="*/ 219 h 321"/>
                  <a:gd name="T62" fmla="*/ 17 w 456"/>
                  <a:gd name="T63" fmla="*/ 225 h 321"/>
                  <a:gd name="T64" fmla="*/ 23 w 456"/>
                  <a:gd name="T65" fmla="*/ 243 h 321"/>
                  <a:gd name="T66" fmla="*/ 46 w 456"/>
                  <a:gd name="T67" fmla="*/ 262 h 321"/>
                  <a:gd name="T68" fmla="*/ 83 w 456"/>
                  <a:gd name="T69" fmla="*/ 292 h 321"/>
                  <a:gd name="T70" fmla="*/ 98 w 456"/>
                  <a:gd name="T71" fmla="*/ 306 h 321"/>
                  <a:gd name="T72" fmla="*/ 132 w 456"/>
                  <a:gd name="T73" fmla="*/ 319 h 321"/>
                  <a:gd name="T74" fmla="*/ 172 w 456"/>
                  <a:gd name="T75" fmla="*/ 318 h 321"/>
                  <a:gd name="T76" fmla="*/ 187 w 456"/>
                  <a:gd name="T77" fmla="*/ 307 h 321"/>
                  <a:gd name="T78" fmla="*/ 219 w 456"/>
                  <a:gd name="T79" fmla="*/ 288 h 321"/>
                  <a:gd name="T80" fmla="*/ 234 w 456"/>
                  <a:gd name="T81" fmla="*/ 290 h 321"/>
                  <a:gd name="T82" fmla="*/ 244 w 456"/>
                  <a:gd name="T83" fmla="*/ 275 h 321"/>
                  <a:gd name="T84" fmla="*/ 265 w 456"/>
                  <a:gd name="T85" fmla="*/ 266 h 321"/>
                  <a:gd name="T86" fmla="*/ 311 w 456"/>
                  <a:gd name="T87" fmla="*/ 262 h 321"/>
                  <a:gd name="T88" fmla="*/ 331 w 456"/>
                  <a:gd name="T89" fmla="*/ 255 h 321"/>
                  <a:gd name="T90" fmla="*/ 335 w 456"/>
                  <a:gd name="T91" fmla="*/ 245 h 321"/>
                  <a:gd name="T92" fmla="*/ 352 w 456"/>
                  <a:gd name="T93" fmla="*/ 242 h 321"/>
                  <a:gd name="T94" fmla="*/ 364 w 456"/>
                  <a:gd name="T95" fmla="*/ 222 h 321"/>
                  <a:gd name="T96" fmla="*/ 379 w 456"/>
                  <a:gd name="T97" fmla="*/ 193 h 321"/>
                  <a:gd name="T98" fmla="*/ 385 w 456"/>
                  <a:gd name="T99" fmla="*/ 162 h 321"/>
                  <a:gd name="T100" fmla="*/ 399 w 456"/>
                  <a:gd name="T101" fmla="*/ 120 h 321"/>
                  <a:gd name="T102" fmla="*/ 403 w 456"/>
                  <a:gd name="T103" fmla="*/ 98 h 321"/>
                  <a:gd name="T104" fmla="*/ 418 w 456"/>
                  <a:gd name="T105" fmla="*/ 76 h 321"/>
                  <a:gd name="T106" fmla="*/ 435 w 456"/>
                  <a:gd name="T107" fmla="*/ 69 h 321"/>
                  <a:gd name="T108" fmla="*/ 451 w 456"/>
                  <a:gd name="T109" fmla="*/ 51 h 321"/>
                  <a:gd name="T110" fmla="*/ 450 w 456"/>
                  <a:gd name="T111" fmla="*/ 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6" h="321">
                    <a:moveTo>
                      <a:pt x="450" y="39"/>
                    </a:moveTo>
                    <a:lnTo>
                      <a:pt x="449" y="38"/>
                    </a:lnTo>
                    <a:lnTo>
                      <a:pt x="435" y="38"/>
                    </a:lnTo>
                    <a:lnTo>
                      <a:pt x="434" y="36"/>
                    </a:lnTo>
                    <a:lnTo>
                      <a:pt x="431" y="33"/>
                    </a:lnTo>
                    <a:lnTo>
                      <a:pt x="429" y="29"/>
                    </a:lnTo>
                    <a:lnTo>
                      <a:pt x="425" y="27"/>
                    </a:lnTo>
                    <a:lnTo>
                      <a:pt x="420" y="27"/>
                    </a:lnTo>
                    <a:lnTo>
                      <a:pt x="414" y="26"/>
                    </a:lnTo>
                    <a:lnTo>
                      <a:pt x="411" y="26"/>
                    </a:lnTo>
                    <a:lnTo>
                      <a:pt x="410" y="25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4" y="18"/>
                    </a:lnTo>
                    <a:lnTo>
                      <a:pt x="394" y="15"/>
                    </a:lnTo>
                    <a:lnTo>
                      <a:pt x="370" y="19"/>
                    </a:lnTo>
                    <a:lnTo>
                      <a:pt x="366" y="19"/>
                    </a:lnTo>
                    <a:lnTo>
                      <a:pt x="363" y="18"/>
                    </a:lnTo>
                    <a:lnTo>
                      <a:pt x="360" y="17"/>
                    </a:lnTo>
                    <a:lnTo>
                      <a:pt x="358" y="14"/>
                    </a:lnTo>
                    <a:lnTo>
                      <a:pt x="358" y="14"/>
                    </a:lnTo>
                    <a:lnTo>
                      <a:pt x="352" y="6"/>
                    </a:lnTo>
                    <a:lnTo>
                      <a:pt x="348" y="1"/>
                    </a:lnTo>
                    <a:lnTo>
                      <a:pt x="345" y="0"/>
                    </a:lnTo>
                    <a:lnTo>
                      <a:pt x="342" y="1"/>
                    </a:lnTo>
                    <a:lnTo>
                      <a:pt x="338" y="3"/>
                    </a:lnTo>
                    <a:lnTo>
                      <a:pt x="333" y="7"/>
                    </a:lnTo>
                    <a:lnTo>
                      <a:pt x="325" y="12"/>
                    </a:lnTo>
                    <a:lnTo>
                      <a:pt x="321" y="14"/>
                    </a:lnTo>
                    <a:lnTo>
                      <a:pt x="317" y="15"/>
                    </a:lnTo>
                    <a:lnTo>
                      <a:pt x="288" y="15"/>
                    </a:lnTo>
                    <a:lnTo>
                      <a:pt x="286" y="17"/>
                    </a:lnTo>
                    <a:lnTo>
                      <a:pt x="283" y="18"/>
                    </a:lnTo>
                    <a:lnTo>
                      <a:pt x="282" y="20"/>
                    </a:lnTo>
                    <a:lnTo>
                      <a:pt x="282" y="26"/>
                    </a:lnTo>
                    <a:lnTo>
                      <a:pt x="277" y="37"/>
                    </a:lnTo>
                    <a:lnTo>
                      <a:pt x="276" y="43"/>
                    </a:lnTo>
                    <a:lnTo>
                      <a:pt x="273" y="46"/>
                    </a:lnTo>
                    <a:lnTo>
                      <a:pt x="270" y="50"/>
                    </a:lnTo>
                    <a:lnTo>
                      <a:pt x="265" y="51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2" y="58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60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6" y="57"/>
                    </a:lnTo>
                    <a:lnTo>
                      <a:pt x="224" y="57"/>
                    </a:lnTo>
                    <a:lnTo>
                      <a:pt x="222" y="58"/>
                    </a:lnTo>
                    <a:lnTo>
                      <a:pt x="222" y="67"/>
                    </a:lnTo>
                    <a:lnTo>
                      <a:pt x="222" y="69"/>
                    </a:lnTo>
                    <a:lnTo>
                      <a:pt x="219" y="71"/>
                    </a:lnTo>
                    <a:lnTo>
                      <a:pt x="215" y="74"/>
                    </a:lnTo>
                    <a:lnTo>
                      <a:pt x="205" y="75"/>
                    </a:lnTo>
                    <a:lnTo>
                      <a:pt x="193" y="76"/>
                    </a:lnTo>
                    <a:lnTo>
                      <a:pt x="188" y="77"/>
                    </a:lnTo>
                    <a:lnTo>
                      <a:pt x="183" y="79"/>
                    </a:lnTo>
                    <a:lnTo>
                      <a:pt x="180" y="80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77" y="92"/>
                    </a:lnTo>
                    <a:lnTo>
                      <a:pt x="178" y="96"/>
                    </a:lnTo>
                    <a:lnTo>
                      <a:pt x="180" y="101"/>
                    </a:lnTo>
                    <a:lnTo>
                      <a:pt x="178" y="102"/>
                    </a:lnTo>
                    <a:lnTo>
                      <a:pt x="177" y="105"/>
                    </a:lnTo>
                    <a:lnTo>
                      <a:pt x="168" y="112"/>
                    </a:lnTo>
                    <a:lnTo>
                      <a:pt x="164" y="116"/>
                    </a:lnTo>
                    <a:lnTo>
                      <a:pt x="157" y="117"/>
                    </a:lnTo>
                    <a:lnTo>
                      <a:pt x="150" y="118"/>
                    </a:lnTo>
                    <a:lnTo>
                      <a:pt x="128" y="118"/>
                    </a:lnTo>
                    <a:lnTo>
                      <a:pt x="119" y="117"/>
                    </a:lnTo>
                    <a:lnTo>
                      <a:pt x="112" y="117"/>
                    </a:lnTo>
                    <a:lnTo>
                      <a:pt x="101" y="116"/>
                    </a:lnTo>
                    <a:lnTo>
                      <a:pt x="93" y="112"/>
                    </a:lnTo>
                    <a:lnTo>
                      <a:pt x="88" y="110"/>
                    </a:lnTo>
                    <a:lnTo>
                      <a:pt x="84" y="106"/>
                    </a:lnTo>
                    <a:lnTo>
                      <a:pt x="79" y="104"/>
                    </a:lnTo>
                    <a:lnTo>
                      <a:pt x="72" y="99"/>
                    </a:lnTo>
                    <a:lnTo>
                      <a:pt x="57" y="92"/>
                    </a:lnTo>
                    <a:lnTo>
                      <a:pt x="58" y="104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52" y="129"/>
                    </a:lnTo>
                    <a:lnTo>
                      <a:pt x="51" y="130"/>
                    </a:lnTo>
                    <a:lnTo>
                      <a:pt x="50" y="131"/>
                    </a:lnTo>
                    <a:lnTo>
                      <a:pt x="42" y="133"/>
                    </a:lnTo>
                    <a:lnTo>
                      <a:pt x="40" y="135"/>
                    </a:lnTo>
                    <a:lnTo>
                      <a:pt x="36" y="133"/>
                    </a:lnTo>
                    <a:lnTo>
                      <a:pt x="32" y="127"/>
                    </a:lnTo>
                    <a:lnTo>
                      <a:pt x="29" y="126"/>
                    </a:lnTo>
                    <a:lnTo>
                      <a:pt x="23" y="127"/>
                    </a:lnTo>
                    <a:lnTo>
                      <a:pt x="19" y="129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5" y="135"/>
                    </a:lnTo>
                    <a:lnTo>
                      <a:pt x="17" y="136"/>
                    </a:lnTo>
                    <a:lnTo>
                      <a:pt x="27" y="138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4" y="147"/>
                    </a:lnTo>
                    <a:lnTo>
                      <a:pt x="35" y="154"/>
                    </a:lnTo>
                    <a:lnTo>
                      <a:pt x="34" y="160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6" y="162"/>
                    </a:lnTo>
                    <a:lnTo>
                      <a:pt x="25" y="163"/>
                    </a:lnTo>
                    <a:lnTo>
                      <a:pt x="22" y="170"/>
                    </a:lnTo>
                    <a:lnTo>
                      <a:pt x="21" y="174"/>
                    </a:lnTo>
                    <a:lnTo>
                      <a:pt x="21" y="186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0" y="201"/>
                    </a:lnTo>
                    <a:lnTo>
                      <a:pt x="16" y="204"/>
                    </a:lnTo>
                    <a:lnTo>
                      <a:pt x="11" y="207"/>
                    </a:lnTo>
                    <a:lnTo>
                      <a:pt x="5" y="210"/>
                    </a:lnTo>
                    <a:lnTo>
                      <a:pt x="2" y="212"/>
                    </a:lnTo>
                    <a:lnTo>
                      <a:pt x="0" y="215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19"/>
                    </a:lnTo>
                    <a:lnTo>
                      <a:pt x="7" y="220"/>
                    </a:lnTo>
                    <a:lnTo>
                      <a:pt x="11" y="219"/>
                    </a:lnTo>
                    <a:lnTo>
                      <a:pt x="15" y="222"/>
                    </a:lnTo>
                    <a:lnTo>
                      <a:pt x="17" y="225"/>
                    </a:lnTo>
                    <a:lnTo>
                      <a:pt x="21" y="231"/>
                    </a:lnTo>
                    <a:lnTo>
                      <a:pt x="22" y="236"/>
                    </a:lnTo>
                    <a:lnTo>
                      <a:pt x="23" y="240"/>
                    </a:lnTo>
                    <a:lnTo>
                      <a:pt x="23" y="243"/>
                    </a:lnTo>
                    <a:lnTo>
                      <a:pt x="29" y="250"/>
                    </a:lnTo>
                    <a:lnTo>
                      <a:pt x="38" y="259"/>
                    </a:lnTo>
                    <a:lnTo>
                      <a:pt x="41" y="259"/>
                    </a:lnTo>
                    <a:lnTo>
                      <a:pt x="46" y="262"/>
                    </a:lnTo>
                    <a:lnTo>
                      <a:pt x="54" y="268"/>
                    </a:lnTo>
                    <a:lnTo>
                      <a:pt x="69" y="280"/>
                    </a:lnTo>
                    <a:lnTo>
                      <a:pt x="77" y="286"/>
                    </a:lnTo>
                    <a:lnTo>
                      <a:pt x="83" y="292"/>
                    </a:lnTo>
                    <a:lnTo>
                      <a:pt x="88" y="298"/>
                    </a:lnTo>
                    <a:lnTo>
                      <a:pt x="91" y="304"/>
                    </a:lnTo>
                    <a:lnTo>
                      <a:pt x="95" y="305"/>
                    </a:lnTo>
                    <a:lnTo>
                      <a:pt x="98" y="306"/>
                    </a:lnTo>
                    <a:lnTo>
                      <a:pt x="108" y="309"/>
                    </a:lnTo>
                    <a:lnTo>
                      <a:pt x="108" y="309"/>
                    </a:lnTo>
                    <a:lnTo>
                      <a:pt x="127" y="317"/>
                    </a:lnTo>
                    <a:lnTo>
                      <a:pt x="132" y="319"/>
                    </a:lnTo>
                    <a:lnTo>
                      <a:pt x="135" y="321"/>
                    </a:lnTo>
                    <a:lnTo>
                      <a:pt x="145" y="319"/>
                    </a:lnTo>
                    <a:lnTo>
                      <a:pt x="169" y="318"/>
                    </a:lnTo>
                    <a:lnTo>
                      <a:pt x="172" y="318"/>
                    </a:lnTo>
                    <a:lnTo>
                      <a:pt x="176" y="316"/>
                    </a:lnTo>
                    <a:lnTo>
                      <a:pt x="180" y="315"/>
                    </a:lnTo>
                    <a:lnTo>
                      <a:pt x="183" y="310"/>
                    </a:lnTo>
                    <a:lnTo>
                      <a:pt x="187" y="307"/>
                    </a:lnTo>
                    <a:lnTo>
                      <a:pt x="190" y="304"/>
                    </a:lnTo>
                    <a:lnTo>
                      <a:pt x="197" y="300"/>
                    </a:lnTo>
                    <a:lnTo>
                      <a:pt x="205" y="297"/>
                    </a:lnTo>
                    <a:lnTo>
                      <a:pt x="219" y="288"/>
                    </a:lnTo>
                    <a:lnTo>
                      <a:pt x="222" y="287"/>
                    </a:lnTo>
                    <a:lnTo>
                      <a:pt x="225" y="287"/>
                    </a:lnTo>
                    <a:lnTo>
                      <a:pt x="230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7" y="286"/>
                    </a:lnTo>
                    <a:lnTo>
                      <a:pt x="240" y="281"/>
                    </a:lnTo>
                    <a:lnTo>
                      <a:pt x="244" y="275"/>
                    </a:lnTo>
                    <a:lnTo>
                      <a:pt x="249" y="271"/>
                    </a:lnTo>
                    <a:lnTo>
                      <a:pt x="252" y="268"/>
                    </a:lnTo>
                    <a:lnTo>
                      <a:pt x="256" y="267"/>
                    </a:lnTo>
                    <a:lnTo>
                      <a:pt x="265" y="266"/>
                    </a:lnTo>
                    <a:lnTo>
                      <a:pt x="276" y="266"/>
                    </a:lnTo>
                    <a:lnTo>
                      <a:pt x="288" y="265"/>
                    </a:lnTo>
                    <a:lnTo>
                      <a:pt x="301" y="263"/>
                    </a:lnTo>
                    <a:lnTo>
                      <a:pt x="311" y="262"/>
                    </a:lnTo>
                    <a:lnTo>
                      <a:pt x="325" y="262"/>
                    </a:lnTo>
                    <a:lnTo>
                      <a:pt x="329" y="260"/>
                    </a:lnTo>
                    <a:lnTo>
                      <a:pt x="330" y="257"/>
                    </a:lnTo>
                    <a:lnTo>
                      <a:pt x="331" y="255"/>
                    </a:lnTo>
                    <a:lnTo>
                      <a:pt x="332" y="253"/>
                    </a:lnTo>
                    <a:lnTo>
                      <a:pt x="333" y="249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5" y="244"/>
                    </a:lnTo>
                    <a:lnTo>
                      <a:pt x="338" y="243"/>
                    </a:lnTo>
                    <a:lnTo>
                      <a:pt x="348" y="243"/>
                    </a:lnTo>
                    <a:lnTo>
                      <a:pt x="352" y="242"/>
                    </a:lnTo>
                    <a:lnTo>
                      <a:pt x="358" y="238"/>
                    </a:lnTo>
                    <a:lnTo>
                      <a:pt x="361" y="235"/>
                    </a:lnTo>
                    <a:lnTo>
                      <a:pt x="363" y="230"/>
                    </a:lnTo>
                    <a:lnTo>
                      <a:pt x="364" y="222"/>
                    </a:lnTo>
                    <a:lnTo>
                      <a:pt x="366" y="211"/>
                    </a:lnTo>
                    <a:lnTo>
                      <a:pt x="368" y="206"/>
                    </a:lnTo>
                    <a:lnTo>
                      <a:pt x="370" y="203"/>
                    </a:lnTo>
                    <a:lnTo>
                      <a:pt x="379" y="193"/>
                    </a:lnTo>
                    <a:lnTo>
                      <a:pt x="381" y="191"/>
                    </a:lnTo>
                    <a:lnTo>
                      <a:pt x="381" y="187"/>
                    </a:lnTo>
                    <a:lnTo>
                      <a:pt x="381" y="176"/>
                    </a:lnTo>
                    <a:lnTo>
                      <a:pt x="385" y="162"/>
                    </a:lnTo>
                    <a:lnTo>
                      <a:pt x="386" y="156"/>
                    </a:lnTo>
                    <a:lnTo>
                      <a:pt x="387" y="151"/>
                    </a:lnTo>
                    <a:lnTo>
                      <a:pt x="391" y="139"/>
                    </a:lnTo>
                    <a:lnTo>
                      <a:pt x="399" y="120"/>
                    </a:lnTo>
                    <a:lnTo>
                      <a:pt x="400" y="116"/>
                    </a:lnTo>
                    <a:lnTo>
                      <a:pt x="400" y="104"/>
                    </a:lnTo>
                    <a:lnTo>
                      <a:pt x="401" y="101"/>
                    </a:lnTo>
                    <a:lnTo>
                      <a:pt x="403" y="98"/>
                    </a:lnTo>
                    <a:lnTo>
                      <a:pt x="408" y="92"/>
                    </a:lnTo>
                    <a:lnTo>
                      <a:pt x="411" y="87"/>
                    </a:lnTo>
                    <a:lnTo>
                      <a:pt x="416" y="81"/>
                    </a:lnTo>
                    <a:lnTo>
                      <a:pt x="418" y="76"/>
                    </a:lnTo>
                    <a:lnTo>
                      <a:pt x="422" y="74"/>
                    </a:lnTo>
                    <a:lnTo>
                      <a:pt x="425" y="71"/>
                    </a:lnTo>
                    <a:lnTo>
                      <a:pt x="429" y="70"/>
                    </a:lnTo>
                    <a:lnTo>
                      <a:pt x="435" y="69"/>
                    </a:lnTo>
                    <a:lnTo>
                      <a:pt x="438" y="64"/>
                    </a:lnTo>
                    <a:lnTo>
                      <a:pt x="447" y="56"/>
                    </a:lnTo>
                    <a:lnTo>
                      <a:pt x="448" y="52"/>
                    </a:lnTo>
                    <a:lnTo>
                      <a:pt x="451" y="51"/>
                    </a:lnTo>
                    <a:lnTo>
                      <a:pt x="454" y="48"/>
                    </a:lnTo>
                    <a:lnTo>
                      <a:pt x="456" y="44"/>
                    </a:lnTo>
                    <a:lnTo>
                      <a:pt x="453" y="42"/>
                    </a:lnTo>
                    <a:lnTo>
                      <a:pt x="45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537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538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539"/>
              <p:cNvSpPr>
                <a:spLocks/>
              </p:cNvSpPr>
              <p:nvPr/>
            </p:nvSpPr>
            <p:spPr bwMode="auto">
              <a:xfrm>
                <a:off x="5157788" y="481013"/>
                <a:ext cx="1654175" cy="2316163"/>
              </a:xfrm>
              <a:custGeom>
                <a:avLst/>
                <a:gdLst>
                  <a:gd name="T0" fmla="*/ 859 w 1042"/>
                  <a:gd name="T1" fmla="*/ 154 h 1459"/>
                  <a:gd name="T2" fmla="*/ 1007 w 1042"/>
                  <a:gd name="T3" fmla="*/ 108 h 1459"/>
                  <a:gd name="T4" fmla="*/ 987 w 1042"/>
                  <a:gd name="T5" fmla="*/ 28 h 1459"/>
                  <a:gd name="T6" fmla="*/ 901 w 1042"/>
                  <a:gd name="T7" fmla="*/ 37 h 1459"/>
                  <a:gd name="T8" fmla="*/ 863 w 1042"/>
                  <a:gd name="T9" fmla="*/ 83 h 1459"/>
                  <a:gd name="T10" fmla="*/ 800 w 1042"/>
                  <a:gd name="T11" fmla="*/ 44 h 1459"/>
                  <a:gd name="T12" fmla="*/ 738 w 1042"/>
                  <a:gd name="T13" fmla="*/ 141 h 1459"/>
                  <a:gd name="T14" fmla="*/ 698 w 1042"/>
                  <a:gd name="T15" fmla="*/ 170 h 1459"/>
                  <a:gd name="T16" fmla="*/ 636 w 1042"/>
                  <a:gd name="T17" fmla="*/ 217 h 1459"/>
                  <a:gd name="T18" fmla="*/ 573 w 1042"/>
                  <a:gd name="T19" fmla="*/ 247 h 1459"/>
                  <a:gd name="T20" fmla="*/ 532 w 1042"/>
                  <a:gd name="T21" fmla="*/ 350 h 1459"/>
                  <a:gd name="T22" fmla="*/ 477 w 1042"/>
                  <a:gd name="T23" fmla="*/ 398 h 1459"/>
                  <a:gd name="T24" fmla="*/ 441 w 1042"/>
                  <a:gd name="T25" fmla="*/ 482 h 1459"/>
                  <a:gd name="T26" fmla="*/ 419 w 1042"/>
                  <a:gd name="T27" fmla="*/ 538 h 1459"/>
                  <a:gd name="T28" fmla="*/ 393 w 1042"/>
                  <a:gd name="T29" fmla="*/ 633 h 1459"/>
                  <a:gd name="T30" fmla="*/ 345 w 1042"/>
                  <a:gd name="T31" fmla="*/ 725 h 1459"/>
                  <a:gd name="T32" fmla="*/ 301 w 1042"/>
                  <a:gd name="T33" fmla="*/ 778 h 1459"/>
                  <a:gd name="T34" fmla="*/ 310 w 1042"/>
                  <a:gd name="T35" fmla="*/ 835 h 1459"/>
                  <a:gd name="T36" fmla="*/ 196 w 1042"/>
                  <a:gd name="T37" fmla="*/ 900 h 1459"/>
                  <a:gd name="T38" fmla="*/ 127 w 1042"/>
                  <a:gd name="T39" fmla="*/ 941 h 1459"/>
                  <a:gd name="T40" fmla="*/ 93 w 1042"/>
                  <a:gd name="T41" fmla="*/ 981 h 1459"/>
                  <a:gd name="T42" fmla="*/ 70 w 1042"/>
                  <a:gd name="T43" fmla="*/ 1035 h 1459"/>
                  <a:gd name="T44" fmla="*/ 34 w 1042"/>
                  <a:gd name="T45" fmla="*/ 1053 h 1459"/>
                  <a:gd name="T46" fmla="*/ 75 w 1042"/>
                  <a:gd name="T47" fmla="*/ 1136 h 1459"/>
                  <a:gd name="T48" fmla="*/ 33 w 1042"/>
                  <a:gd name="T49" fmla="*/ 1139 h 1459"/>
                  <a:gd name="T50" fmla="*/ 35 w 1042"/>
                  <a:gd name="T51" fmla="*/ 1251 h 1459"/>
                  <a:gd name="T52" fmla="*/ 46 w 1042"/>
                  <a:gd name="T53" fmla="*/ 1277 h 1459"/>
                  <a:gd name="T54" fmla="*/ 49 w 1042"/>
                  <a:gd name="T55" fmla="*/ 1324 h 1459"/>
                  <a:gd name="T56" fmla="*/ 77 w 1042"/>
                  <a:gd name="T57" fmla="*/ 1449 h 1459"/>
                  <a:gd name="T58" fmla="*/ 288 w 1042"/>
                  <a:gd name="T59" fmla="*/ 1295 h 1459"/>
                  <a:gd name="T60" fmla="*/ 396 w 1042"/>
                  <a:gd name="T61" fmla="*/ 1136 h 1459"/>
                  <a:gd name="T62" fmla="*/ 486 w 1042"/>
                  <a:gd name="T63" fmla="*/ 563 h 1459"/>
                  <a:gd name="T64" fmla="*/ 648 w 1042"/>
                  <a:gd name="T65" fmla="*/ 276 h 1459"/>
                  <a:gd name="T66" fmla="*/ 508 w 1042"/>
                  <a:gd name="T67" fmla="*/ 460 h 1459"/>
                  <a:gd name="T68" fmla="*/ 366 w 1042"/>
                  <a:gd name="T69" fmla="*/ 1071 h 1459"/>
                  <a:gd name="T70" fmla="*/ 313 w 1042"/>
                  <a:gd name="T71" fmla="*/ 1353 h 1459"/>
                  <a:gd name="T72" fmla="*/ 112 w 1042"/>
                  <a:gd name="T73" fmla="*/ 1457 h 1459"/>
                  <a:gd name="T74" fmla="*/ 47 w 1042"/>
                  <a:gd name="T75" fmla="*/ 1308 h 1459"/>
                  <a:gd name="T76" fmla="*/ 66 w 1042"/>
                  <a:gd name="T77" fmla="*/ 1222 h 1459"/>
                  <a:gd name="T78" fmla="*/ 24 w 1042"/>
                  <a:gd name="T79" fmla="*/ 1179 h 1459"/>
                  <a:gd name="T80" fmla="*/ 127 w 1042"/>
                  <a:gd name="T81" fmla="*/ 1134 h 1459"/>
                  <a:gd name="T82" fmla="*/ 13 w 1042"/>
                  <a:gd name="T83" fmla="*/ 1099 h 1459"/>
                  <a:gd name="T84" fmla="*/ 33 w 1042"/>
                  <a:gd name="T85" fmla="*/ 1030 h 1459"/>
                  <a:gd name="T86" fmla="*/ 111 w 1042"/>
                  <a:gd name="T87" fmla="*/ 1024 h 1459"/>
                  <a:gd name="T88" fmla="*/ 109 w 1042"/>
                  <a:gd name="T89" fmla="*/ 965 h 1459"/>
                  <a:gd name="T90" fmla="*/ 189 w 1042"/>
                  <a:gd name="T91" fmla="*/ 912 h 1459"/>
                  <a:gd name="T92" fmla="*/ 309 w 1042"/>
                  <a:gd name="T93" fmla="*/ 835 h 1459"/>
                  <a:gd name="T94" fmla="*/ 313 w 1042"/>
                  <a:gd name="T95" fmla="*/ 794 h 1459"/>
                  <a:gd name="T96" fmla="*/ 367 w 1042"/>
                  <a:gd name="T97" fmla="*/ 714 h 1459"/>
                  <a:gd name="T98" fmla="*/ 380 w 1042"/>
                  <a:gd name="T99" fmla="*/ 620 h 1459"/>
                  <a:gd name="T100" fmla="*/ 430 w 1042"/>
                  <a:gd name="T101" fmla="*/ 515 h 1459"/>
                  <a:gd name="T102" fmla="*/ 486 w 1042"/>
                  <a:gd name="T103" fmla="*/ 463 h 1459"/>
                  <a:gd name="T104" fmla="*/ 512 w 1042"/>
                  <a:gd name="T105" fmla="*/ 370 h 1459"/>
                  <a:gd name="T106" fmla="*/ 551 w 1042"/>
                  <a:gd name="T107" fmla="*/ 320 h 1459"/>
                  <a:gd name="T108" fmla="*/ 601 w 1042"/>
                  <a:gd name="T109" fmla="*/ 212 h 1459"/>
                  <a:gd name="T110" fmla="*/ 676 w 1042"/>
                  <a:gd name="T111" fmla="*/ 176 h 1459"/>
                  <a:gd name="T112" fmla="*/ 737 w 1042"/>
                  <a:gd name="T113" fmla="*/ 148 h 1459"/>
                  <a:gd name="T114" fmla="*/ 824 w 1042"/>
                  <a:gd name="T115" fmla="*/ 43 h 1459"/>
                  <a:gd name="T116" fmla="*/ 868 w 1042"/>
                  <a:gd name="T117" fmla="*/ 59 h 1459"/>
                  <a:gd name="T118" fmla="*/ 902 w 1042"/>
                  <a:gd name="T119" fmla="*/ 66 h 1459"/>
                  <a:gd name="T120" fmla="*/ 1006 w 1042"/>
                  <a:gd name="T121" fmla="*/ 66 h 1459"/>
                  <a:gd name="T122" fmla="*/ 1012 w 1042"/>
                  <a:gd name="T123" fmla="*/ 145 h 1459"/>
                  <a:gd name="T124" fmla="*/ 800 w 1042"/>
                  <a:gd name="T125" fmla="*/ 274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1459">
                    <a:moveTo>
                      <a:pt x="670" y="266"/>
                    </a:moveTo>
                    <a:lnTo>
                      <a:pt x="672" y="266"/>
                    </a:lnTo>
                    <a:lnTo>
                      <a:pt x="676" y="265"/>
                    </a:lnTo>
                    <a:lnTo>
                      <a:pt x="679" y="264"/>
                    </a:lnTo>
                    <a:lnTo>
                      <a:pt x="679" y="264"/>
                    </a:lnTo>
                    <a:lnTo>
                      <a:pt x="683" y="259"/>
                    </a:lnTo>
                    <a:lnTo>
                      <a:pt x="684" y="258"/>
                    </a:lnTo>
                    <a:lnTo>
                      <a:pt x="684" y="255"/>
                    </a:lnTo>
                    <a:lnTo>
                      <a:pt x="684" y="255"/>
                    </a:lnTo>
                    <a:lnTo>
                      <a:pt x="683" y="252"/>
                    </a:lnTo>
                    <a:lnTo>
                      <a:pt x="681" y="248"/>
                    </a:lnTo>
                    <a:lnTo>
                      <a:pt x="679" y="247"/>
                    </a:lnTo>
                    <a:lnTo>
                      <a:pt x="679" y="246"/>
                    </a:lnTo>
                    <a:lnTo>
                      <a:pt x="681" y="245"/>
                    </a:lnTo>
                    <a:lnTo>
                      <a:pt x="682" y="243"/>
                    </a:lnTo>
                    <a:lnTo>
                      <a:pt x="688" y="242"/>
                    </a:lnTo>
                    <a:lnTo>
                      <a:pt x="696" y="242"/>
                    </a:lnTo>
                    <a:lnTo>
                      <a:pt x="704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12" y="248"/>
                    </a:lnTo>
                    <a:lnTo>
                      <a:pt x="716" y="254"/>
                    </a:lnTo>
                    <a:lnTo>
                      <a:pt x="723" y="265"/>
                    </a:lnTo>
                    <a:lnTo>
                      <a:pt x="729" y="277"/>
                    </a:lnTo>
                    <a:lnTo>
                      <a:pt x="737" y="289"/>
                    </a:lnTo>
                    <a:lnTo>
                      <a:pt x="738" y="289"/>
                    </a:lnTo>
                    <a:lnTo>
                      <a:pt x="737" y="289"/>
                    </a:lnTo>
                    <a:lnTo>
                      <a:pt x="739" y="292"/>
                    </a:lnTo>
                    <a:lnTo>
                      <a:pt x="739" y="292"/>
                    </a:lnTo>
                    <a:lnTo>
                      <a:pt x="744" y="295"/>
                    </a:lnTo>
                    <a:lnTo>
                      <a:pt x="744" y="295"/>
                    </a:lnTo>
                    <a:lnTo>
                      <a:pt x="762" y="298"/>
                    </a:lnTo>
                    <a:lnTo>
                      <a:pt x="762" y="297"/>
                    </a:lnTo>
                    <a:lnTo>
                      <a:pt x="762" y="298"/>
                    </a:lnTo>
                    <a:lnTo>
                      <a:pt x="762" y="298"/>
                    </a:lnTo>
                    <a:lnTo>
                      <a:pt x="769" y="300"/>
                    </a:lnTo>
                    <a:lnTo>
                      <a:pt x="769" y="300"/>
                    </a:lnTo>
                    <a:lnTo>
                      <a:pt x="772" y="298"/>
                    </a:lnTo>
                    <a:lnTo>
                      <a:pt x="776" y="297"/>
                    </a:lnTo>
                    <a:lnTo>
                      <a:pt x="780" y="295"/>
                    </a:lnTo>
                    <a:lnTo>
                      <a:pt x="783" y="290"/>
                    </a:lnTo>
                    <a:lnTo>
                      <a:pt x="782" y="290"/>
                    </a:lnTo>
                    <a:lnTo>
                      <a:pt x="783" y="290"/>
                    </a:lnTo>
                    <a:lnTo>
                      <a:pt x="793" y="277"/>
                    </a:lnTo>
                    <a:lnTo>
                      <a:pt x="794" y="277"/>
                    </a:lnTo>
                    <a:lnTo>
                      <a:pt x="793" y="276"/>
                    </a:lnTo>
                    <a:lnTo>
                      <a:pt x="793" y="277"/>
                    </a:lnTo>
                    <a:lnTo>
                      <a:pt x="793" y="277"/>
                    </a:lnTo>
                    <a:lnTo>
                      <a:pt x="800" y="276"/>
                    </a:lnTo>
                    <a:lnTo>
                      <a:pt x="800" y="276"/>
                    </a:lnTo>
                    <a:lnTo>
                      <a:pt x="806" y="277"/>
                    </a:lnTo>
                    <a:lnTo>
                      <a:pt x="811" y="278"/>
                    </a:lnTo>
                    <a:lnTo>
                      <a:pt x="821" y="284"/>
                    </a:lnTo>
                    <a:lnTo>
                      <a:pt x="821" y="284"/>
                    </a:lnTo>
                    <a:lnTo>
                      <a:pt x="827" y="288"/>
                    </a:lnTo>
                    <a:lnTo>
                      <a:pt x="838" y="292"/>
                    </a:lnTo>
                    <a:lnTo>
                      <a:pt x="839" y="292"/>
                    </a:lnTo>
                    <a:lnTo>
                      <a:pt x="840" y="292"/>
                    </a:lnTo>
                    <a:lnTo>
                      <a:pt x="842" y="290"/>
                    </a:lnTo>
                    <a:lnTo>
                      <a:pt x="842" y="290"/>
                    </a:lnTo>
                    <a:lnTo>
                      <a:pt x="843" y="283"/>
                    </a:lnTo>
                    <a:lnTo>
                      <a:pt x="843" y="274"/>
                    </a:lnTo>
                    <a:lnTo>
                      <a:pt x="844" y="269"/>
                    </a:lnTo>
                    <a:lnTo>
                      <a:pt x="844" y="266"/>
                    </a:lnTo>
                    <a:lnTo>
                      <a:pt x="845" y="264"/>
                    </a:lnTo>
                    <a:lnTo>
                      <a:pt x="847" y="261"/>
                    </a:lnTo>
                    <a:lnTo>
                      <a:pt x="853" y="258"/>
                    </a:lnTo>
                    <a:lnTo>
                      <a:pt x="857" y="255"/>
                    </a:lnTo>
                    <a:lnTo>
                      <a:pt x="857" y="255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61" y="251"/>
                    </a:lnTo>
                    <a:lnTo>
                      <a:pt x="861" y="251"/>
                    </a:lnTo>
                    <a:lnTo>
                      <a:pt x="863" y="242"/>
                    </a:lnTo>
                    <a:lnTo>
                      <a:pt x="864" y="239"/>
                    </a:lnTo>
                    <a:lnTo>
                      <a:pt x="864" y="239"/>
                    </a:lnTo>
                    <a:lnTo>
                      <a:pt x="863" y="234"/>
                    </a:lnTo>
                    <a:lnTo>
                      <a:pt x="863" y="230"/>
                    </a:lnTo>
                    <a:lnTo>
                      <a:pt x="863" y="230"/>
                    </a:lnTo>
                    <a:lnTo>
                      <a:pt x="861" y="226"/>
                    </a:lnTo>
                    <a:lnTo>
                      <a:pt x="859" y="222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07"/>
                    </a:lnTo>
                    <a:lnTo>
                      <a:pt x="855" y="196"/>
                    </a:lnTo>
                    <a:lnTo>
                      <a:pt x="853" y="186"/>
                    </a:lnTo>
                    <a:lnTo>
                      <a:pt x="853" y="177"/>
                    </a:lnTo>
                    <a:lnTo>
                      <a:pt x="853" y="177"/>
                    </a:lnTo>
                    <a:lnTo>
                      <a:pt x="853" y="171"/>
                    </a:lnTo>
                    <a:lnTo>
                      <a:pt x="855" y="165"/>
                    </a:lnTo>
                    <a:lnTo>
                      <a:pt x="857" y="160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67" y="145"/>
                    </a:lnTo>
                    <a:lnTo>
                      <a:pt x="871" y="141"/>
                    </a:lnTo>
                    <a:lnTo>
                      <a:pt x="877" y="136"/>
                    </a:lnTo>
                    <a:lnTo>
                      <a:pt x="884" y="131"/>
                    </a:lnTo>
                    <a:lnTo>
                      <a:pt x="892" y="130"/>
                    </a:lnTo>
                    <a:lnTo>
                      <a:pt x="894" y="129"/>
                    </a:lnTo>
                    <a:lnTo>
                      <a:pt x="894" y="129"/>
                    </a:lnTo>
                    <a:lnTo>
                      <a:pt x="898" y="125"/>
                    </a:lnTo>
                    <a:lnTo>
                      <a:pt x="898" y="125"/>
                    </a:lnTo>
                    <a:lnTo>
                      <a:pt x="904" y="117"/>
                    </a:lnTo>
                    <a:lnTo>
                      <a:pt x="909" y="110"/>
                    </a:lnTo>
                    <a:lnTo>
                      <a:pt x="913" y="105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18" y="106"/>
                    </a:lnTo>
                    <a:lnTo>
                      <a:pt x="925" y="114"/>
                    </a:lnTo>
                    <a:lnTo>
                      <a:pt x="933" y="123"/>
                    </a:lnTo>
                    <a:lnTo>
                      <a:pt x="942" y="130"/>
                    </a:lnTo>
                    <a:lnTo>
                      <a:pt x="948" y="134"/>
                    </a:lnTo>
                    <a:lnTo>
                      <a:pt x="952" y="135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9" y="140"/>
                    </a:lnTo>
                    <a:lnTo>
                      <a:pt x="977" y="143"/>
                    </a:lnTo>
                    <a:lnTo>
                      <a:pt x="979" y="145"/>
                    </a:lnTo>
                    <a:lnTo>
                      <a:pt x="979" y="145"/>
                    </a:lnTo>
                    <a:lnTo>
                      <a:pt x="977" y="149"/>
                    </a:lnTo>
                    <a:lnTo>
                      <a:pt x="977" y="149"/>
                    </a:lnTo>
                    <a:lnTo>
                      <a:pt x="977" y="155"/>
                    </a:lnTo>
                    <a:lnTo>
                      <a:pt x="977" y="155"/>
                    </a:lnTo>
                    <a:lnTo>
                      <a:pt x="979" y="160"/>
                    </a:lnTo>
                    <a:lnTo>
                      <a:pt x="979" y="164"/>
                    </a:lnTo>
                    <a:lnTo>
                      <a:pt x="976" y="173"/>
                    </a:lnTo>
                    <a:lnTo>
                      <a:pt x="975" y="183"/>
                    </a:lnTo>
                    <a:lnTo>
                      <a:pt x="971" y="191"/>
                    </a:lnTo>
                    <a:lnTo>
                      <a:pt x="971" y="195"/>
                    </a:lnTo>
                    <a:lnTo>
                      <a:pt x="971" y="195"/>
                    </a:lnTo>
                    <a:lnTo>
                      <a:pt x="975" y="199"/>
                    </a:lnTo>
                    <a:lnTo>
                      <a:pt x="977" y="203"/>
                    </a:lnTo>
                    <a:lnTo>
                      <a:pt x="982" y="207"/>
                    </a:lnTo>
                    <a:lnTo>
                      <a:pt x="988" y="199"/>
                    </a:lnTo>
                    <a:lnTo>
                      <a:pt x="992" y="193"/>
                    </a:lnTo>
                    <a:lnTo>
                      <a:pt x="994" y="189"/>
                    </a:lnTo>
                    <a:lnTo>
                      <a:pt x="995" y="185"/>
                    </a:lnTo>
                    <a:lnTo>
                      <a:pt x="995" y="185"/>
                    </a:lnTo>
                    <a:lnTo>
                      <a:pt x="995" y="180"/>
                    </a:lnTo>
                    <a:lnTo>
                      <a:pt x="995" y="177"/>
                    </a:lnTo>
                    <a:lnTo>
                      <a:pt x="998" y="173"/>
                    </a:lnTo>
                    <a:lnTo>
                      <a:pt x="1007" y="165"/>
                    </a:lnTo>
                    <a:lnTo>
                      <a:pt x="1010" y="164"/>
                    </a:lnTo>
                    <a:lnTo>
                      <a:pt x="1010" y="164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13" y="155"/>
                    </a:lnTo>
                    <a:lnTo>
                      <a:pt x="1013" y="152"/>
                    </a:lnTo>
                    <a:lnTo>
                      <a:pt x="1013" y="150"/>
                    </a:lnTo>
                    <a:lnTo>
                      <a:pt x="1013" y="145"/>
                    </a:lnTo>
                    <a:lnTo>
                      <a:pt x="1013" y="140"/>
                    </a:lnTo>
                    <a:lnTo>
                      <a:pt x="1013" y="139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8" y="137"/>
                    </a:lnTo>
                    <a:lnTo>
                      <a:pt x="1018" y="137"/>
                    </a:lnTo>
                    <a:lnTo>
                      <a:pt x="1023" y="139"/>
                    </a:lnTo>
                    <a:lnTo>
                      <a:pt x="1026" y="139"/>
                    </a:lnTo>
                    <a:lnTo>
                      <a:pt x="1026" y="139"/>
                    </a:lnTo>
                    <a:lnTo>
                      <a:pt x="1028" y="140"/>
                    </a:lnTo>
                    <a:lnTo>
                      <a:pt x="1030" y="141"/>
                    </a:lnTo>
                    <a:lnTo>
                      <a:pt x="1030" y="141"/>
                    </a:lnTo>
                    <a:lnTo>
                      <a:pt x="1033" y="140"/>
                    </a:lnTo>
                    <a:lnTo>
                      <a:pt x="1037" y="137"/>
                    </a:lnTo>
                    <a:lnTo>
                      <a:pt x="1037" y="137"/>
                    </a:lnTo>
                    <a:lnTo>
                      <a:pt x="1041" y="134"/>
                    </a:lnTo>
                    <a:lnTo>
                      <a:pt x="1042" y="128"/>
                    </a:lnTo>
                    <a:lnTo>
                      <a:pt x="1042" y="128"/>
                    </a:lnTo>
                    <a:lnTo>
                      <a:pt x="1042" y="125"/>
                    </a:lnTo>
                    <a:lnTo>
                      <a:pt x="1042" y="125"/>
                    </a:lnTo>
                    <a:lnTo>
                      <a:pt x="1039" y="119"/>
                    </a:lnTo>
                    <a:lnTo>
                      <a:pt x="1031" y="110"/>
                    </a:lnTo>
                    <a:lnTo>
                      <a:pt x="1023" y="109"/>
                    </a:lnTo>
                    <a:lnTo>
                      <a:pt x="1020" y="110"/>
                    </a:lnTo>
                    <a:lnTo>
                      <a:pt x="1019" y="110"/>
                    </a:lnTo>
                    <a:lnTo>
                      <a:pt x="1018" y="112"/>
                    </a:lnTo>
                    <a:lnTo>
                      <a:pt x="1018" y="112"/>
                    </a:lnTo>
                    <a:lnTo>
                      <a:pt x="1019" y="122"/>
                    </a:lnTo>
                    <a:lnTo>
                      <a:pt x="1019" y="124"/>
                    </a:lnTo>
                    <a:lnTo>
                      <a:pt x="1019" y="124"/>
                    </a:lnTo>
                    <a:lnTo>
                      <a:pt x="1018" y="124"/>
                    </a:lnTo>
                    <a:lnTo>
                      <a:pt x="1016" y="119"/>
                    </a:lnTo>
                    <a:lnTo>
                      <a:pt x="1013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7" y="108"/>
                    </a:lnTo>
                    <a:lnTo>
                      <a:pt x="1004" y="110"/>
                    </a:lnTo>
                    <a:lnTo>
                      <a:pt x="1004" y="110"/>
                    </a:lnTo>
                    <a:lnTo>
                      <a:pt x="1002" y="112"/>
                    </a:lnTo>
                    <a:lnTo>
                      <a:pt x="1002" y="112"/>
                    </a:lnTo>
                    <a:lnTo>
                      <a:pt x="1004" y="116"/>
                    </a:lnTo>
                    <a:lnTo>
                      <a:pt x="1005" y="119"/>
                    </a:lnTo>
                    <a:lnTo>
                      <a:pt x="1006" y="123"/>
                    </a:lnTo>
                    <a:lnTo>
                      <a:pt x="1006" y="128"/>
                    </a:lnTo>
                    <a:lnTo>
                      <a:pt x="1005" y="128"/>
                    </a:lnTo>
                    <a:lnTo>
                      <a:pt x="1004" y="125"/>
                    </a:lnTo>
                    <a:lnTo>
                      <a:pt x="1004" y="125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997" y="128"/>
                    </a:lnTo>
                    <a:lnTo>
                      <a:pt x="987" y="131"/>
                    </a:lnTo>
                    <a:lnTo>
                      <a:pt x="985" y="133"/>
                    </a:lnTo>
                    <a:lnTo>
                      <a:pt x="985" y="131"/>
                    </a:lnTo>
                    <a:lnTo>
                      <a:pt x="988" y="130"/>
                    </a:lnTo>
                    <a:lnTo>
                      <a:pt x="988" y="129"/>
                    </a:lnTo>
                    <a:lnTo>
                      <a:pt x="989" y="125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89" y="116"/>
                    </a:lnTo>
                    <a:lnTo>
                      <a:pt x="989" y="116"/>
                    </a:lnTo>
                    <a:lnTo>
                      <a:pt x="987" y="112"/>
                    </a:lnTo>
                    <a:lnTo>
                      <a:pt x="987" y="112"/>
                    </a:lnTo>
                    <a:lnTo>
                      <a:pt x="985" y="111"/>
                    </a:lnTo>
                    <a:lnTo>
                      <a:pt x="985" y="111"/>
                    </a:lnTo>
                    <a:lnTo>
                      <a:pt x="980" y="111"/>
                    </a:lnTo>
                    <a:lnTo>
                      <a:pt x="980" y="111"/>
                    </a:lnTo>
                    <a:lnTo>
                      <a:pt x="974" y="114"/>
                    </a:lnTo>
                    <a:lnTo>
                      <a:pt x="973" y="114"/>
                    </a:lnTo>
                    <a:lnTo>
                      <a:pt x="973" y="114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7" y="103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46" y="97"/>
                    </a:lnTo>
                    <a:lnTo>
                      <a:pt x="942" y="96"/>
                    </a:lnTo>
                    <a:lnTo>
                      <a:pt x="942" y="96"/>
                    </a:lnTo>
                    <a:lnTo>
                      <a:pt x="940" y="91"/>
                    </a:lnTo>
                    <a:lnTo>
                      <a:pt x="940" y="91"/>
                    </a:lnTo>
                    <a:lnTo>
                      <a:pt x="942" y="91"/>
                    </a:lnTo>
                    <a:lnTo>
                      <a:pt x="942" y="91"/>
                    </a:lnTo>
                    <a:lnTo>
                      <a:pt x="964" y="90"/>
                    </a:lnTo>
                    <a:lnTo>
                      <a:pt x="991" y="90"/>
                    </a:lnTo>
                    <a:lnTo>
                      <a:pt x="998" y="87"/>
                    </a:lnTo>
                    <a:lnTo>
                      <a:pt x="1001" y="85"/>
                    </a:lnTo>
                    <a:lnTo>
                      <a:pt x="1004" y="84"/>
                    </a:lnTo>
                    <a:lnTo>
                      <a:pt x="1004" y="84"/>
                    </a:lnTo>
                    <a:lnTo>
                      <a:pt x="1004" y="81"/>
                    </a:lnTo>
                    <a:lnTo>
                      <a:pt x="1005" y="74"/>
                    </a:lnTo>
                    <a:lnTo>
                      <a:pt x="1005" y="67"/>
                    </a:lnTo>
                    <a:lnTo>
                      <a:pt x="1006" y="66"/>
                    </a:lnTo>
                    <a:lnTo>
                      <a:pt x="1006" y="66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17" y="56"/>
                    </a:lnTo>
                    <a:lnTo>
                      <a:pt x="1019" y="53"/>
                    </a:lnTo>
                    <a:lnTo>
                      <a:pt x="1020" y="48"/>
                    </a:lnTo>
                    <a:lnTo>
                      <a:pt x="1020" y="48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8" y="42"/>
                    </a:lnTo>
                    <a:lnTo>
                      <a:pt x="1014" y="41"/>
                    </a:lnTo>
                    <a:lnTo>
                      <a:pt x="1014" y="41"/>
                    </a:lnTo>
                    <a:lnTo>
                      <a:pt x="1006" y="38"/>
                    </a:lnTo>
                    <a:lnTo>
                      <a:pt x="1000" y="36"/>
                    </a:lnTo>
                    <a:lnTo>
                      <a:pt x="995" y="34"/>
                    </a:lnTo>
                    <a:lnTo>
                      <a:pt x="99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88" y="35"/>
                    </a:lnTo>
                    <a:lnTo>
                      <a:pt x="988" y="35"/>
                    </a:lnTo>
                    <a:lnTo>
                      <a:pt x="985" y="36"/>
                    </a:lnTo>
                    <a:lnTo>
                      <a:pt x="985" y="36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8"/>
                    </a:lnTo>
                    <a:lnTo>
                      <a:pt x="988" y="34"/>
                    </a:lnTo>
                    <a:lnTo>
                      <a:pt x="988" y="32"/>
                    </a:lnTo>
                    <a:lnTo>
                      <a:pt x="989" y="32"/>
                    </a:lnTo>
                    <a:lnTo>
                      <a:pt x="989" y="31"/>
                    </a:lnTo>
                    <a:lnTo>
                      <a:pt x="989" y="31"/>
                    </a:lnTo>
                    <a:lnTo>
                      <a:pt x="988" y="29"/>
                    </a:lnTo>
                    <a:lnTo>
                      <a:pt x="988" y="29"/>
                    </a:lnTo>
                    <a:lnTo>
                      <a:pt x="987" y="28"/>
                    </a:lnTo>
                    <a:lnTo>
                      <a:pt x="987" y="28"/>
                    </a:lnTo>
                    <a:lnTo>
                      <a:pt x="982" y="24"/>
                    </a:lnTo>
                    <a:lnTo>
                      <a:pt x="980" y="22"/>
                    </a:lnTo>
                    <a:lnTo>
                      <a:pt x="977" y="19"/>
                    </a:lnTo>
                    <a:lnTo>
                      <a:pt x="977" y="19"/>
                    </a:lnTo>
                    <a:lnTo>
                      <a:pt x="976" y="19"/>
                    </a:lnTo>
                    <a:lnTo>
                      <a:pt x="976" y="19"/>
                    </a:lnTo>
                    <a:lnTo>
                      <a:pt x="975" y="21"/>
                    </a:lnTo>
                    <a:lnTo>
                      <a:pt x="975" y="21"/>
                    </a:lnTo>
                    <a:lnTo>
                      <a:pt x="973" y="27"/>
                    </a:lnTo>
                    <a:lnTo>
                      <a:pt x="971" y="31"/>
                    </a:lnTo>
                    <a:lnTo>
                      <a:pt x="968" y="36"/>
                    </a:lnTo>
                    <a:lnTo>
                      <a:pt x="968" y="36"/>
                    </a:lnTo>
                    <a:lnTo>
                      <a:pt x="968" y="35"/>
                    </a:lnTo>
                    <a:lnTo>
                      <a:pt x="968" y="35"/>
                    </a:lnTo>
                    <a:lnTo>
                      <a:pt x="966" y="25"/>
                    </a:lnTo>
                    <a:lnTo>
                      <a:pt x="964" y="24"/>
                    </a:lnTo>
                    <a:lnTo>
                      <a:pt x="964" y="24"/>
                    </a:lnTo>
                    <a:lnTo>
                      <a:pt x="961" y="23"/>
                    </a:lnTo>
                    <a:lnTo>
                      <a:pt x="961" y="23"/>
                    </a:lnTo>
                    <a:lnTo>
                      <a:pt x="960" y="24"/>
                    </a:lnTo>
                    <a:lnTo>
                      <a:pt x="960" y="24"/>
                    </a:lnTo>
                    <a:lnTo>
                      <a:pt x="958" y="25"/>
                    </a:lnTo>
                    <a:lnTo>
                      <a:pt x="958" y="27"/>
                    </a:lnTo>
                    <a:lnTo>
                      <a:pt x="958" y="31"/>
                    </a:lnTo>
                    <a:lnTo>
                      <a:pt x="957" y="32"/>
                    </a:lnTo>
                    <a:lnTo>
                      <a:pt x="957" y="32"/>
                    </a:lnTo>
                    <a:lnTo>
                      <a:pt x="957" y="35"/>
                    </a:lnTo>
                    <a:lnTo>
                      <a:pt x="957" y="35"/>
                    </a:lnTo>
                    <a:lnTo>
                      <a:pt x="955" y="32"/>
                    </a:lnTo>
                    <a:lnTo>
                      <a:pt x="955" y="34"/>
                    </a:lnTo>
                    <a:lnTo>
                      <a:pt x="955" y="32"/>
                    </a:lnTo>
                    <a:lnTo>
                      <a:pt x="955" y="32"/>
                    </a:lnTo>
                    <a:lnTo>
                      <a:pt x="948" y="19"/>
                    </a:lnTo>
                    <a:lnTo>
                      <a:pt x="948" y="19"/>
                    </a:lnTo>
                    <a:lnTo>
                      <a:pt x="944" y="15"/>
                    </a:lnTo>
                    <a:lnTo>
                      <a:pt x="942" y="13"/>
                    </a:lnTo>
                    <a:lnTo>
                      <a:pt x="938" y="13"/>
                    </a:lnTo>
                    <a:lnTo>
                      <a:pt x="938" y="13"/>
                    </a:lnTo>
                    <a:lnTo>
                      <a:pt x="933" y="13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24" y="19"/>
                    </a:lnTo>
                    <a:lnTo>
                      <a:pt x="924" y="19"/>
                    </a:lnTo>
                    <a:lnTo>
                      <a:pt x="921" y="22"/>
                    </a:lnTo>
                    <a:lnTo>
                      <a:pt x="921" y="22"/>
                    </a:lnTo>
                    <a:lnTo>
                      <a:pt x="920" y="27"/>
                    </a:lnTo>
                    <a:lnTo>
                      <a:pt x="920" y="27"/>
                    </a:lnTo>
                    <a:lnTo>
                      <a:pt x="918" y="36"/>
                    </a:lnTo>
                    <a:lnTo>
                      <a:pt x="918" y="44"/>
                    </a:lnTo>
                    <a:lnTo>
                      <a:pt x="918" y="53"/>
                    </a:lnTo>
                    <a:lnTo>
                      <a:pt x="918" y="55"/>
                    </a:lnTo>
                    <a:lnTo>
                      <a:pt x="919" y="55"/>
                    </a:lnTo>
                    <a:lnTo>
                      <a:pt x="920" y="57"/>
                    </a:lnTo>
                    <a:lnTo>
                      <a:pt x="921" y="59"/>
                    </a:lnTo>
                    <a:lnTo>
                      <a:pt x="923" y="60"/>
                    </a:lnTo>
                    <a:lnTo>
                      <a:pt x="921" y="61"/>
                    </a:lnTo>
                    <a:lnTo>
                      <a:pt x="919" y="65"/>
                    </a:lnTo>
                    <a:lnTo>
                      <a:pt x="918" y="67"/>
                    </a:lnTo>
                    <a:lnTo>
                      <a:pt x="918" y="67"/>
                    </a:lnTo>
                    <a:lnTo>
                      <a:pt x="918" y="74"/>
                    </a:lnTo>
                    <a:lnTo>
                      <a:pt x="918" y="74"/>
                    </a:lnTo>
                    <a:lnTo>
                      <a:pt x="919" y="73"/>
                    </a:lnTo>
                    <a:lnTo>
                      <a:pt x="918" y="72"/>
                    </a:lnTo>
                    <a:lnTo>
                      <a:pt x="917" y="67"/>
                    </a:lnTo>
                    <a:lnTo>
                      <a:pt x="915" y="63"/>
                    </a:lnTo>
                    <a:lnTo>
                      <a:pt x="915" y="62"/>
                    </a:lnTo>
                    <a:lnTo>
                      <a:pt x="915" y="62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13" y="53"/>
                    </a:lnTo>
                    <a:lnTo>
                      <a:pt x="915" y="47"/>
                    </a:lnTo>
                    <a:lnTo>
                      <a:pt x="915" y="44"/>
                    </a:lnTo>
                    <a:lnTo>
                      <a:pt x="915" y="44"/>
                    </a:lnTo>
                    <a:lnTo>
                      <a:pt x="913" y="43"/>
                    </a:lnTo>
                    <a:lnTo>
                      <a:pt x="913" y="43"/>
                    </a:lnTo>
                    <a:lnTo>
                      <a:pt x="907" y="47"/>
                    </a:lnTo>
                    <a:lnTo>
                      <a:pt x="899" y="50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3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53"/>
                    </a:lnTo>
                    <a:lnTo>
                      <a:pt x="898" y="48"/>
                    </a:lnTo>
                    <a:lnTo>
                      <a:pt x="901" y="46"/>
                    </a:lnTo>
                    <a:lnTo>
                      <a:pt x="904" y="41"/>
                    </a:lnTo>
                    <a:lnTo>
                      <a:pt x="904" y="41"/>
                    </a:lnTo>
                    <a:lnTo>
                      <a:pt x="902" y="40"/>
                    </a:lnTo>
                    <a:lnTo>
                      <a:pt x="901" y="37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30"/>
                    </a:lnTo>
                    <a:lnTo>
                      <a:pt x="899" y="30"/>
                    </a:lnTo>
                    <a:lnTo>
                      <a:pt x="905" y="30"/>
                    </a:lnTo>
                    <a:lnTo>
                      <a:pt x="909" y="28"/>
                    </a:lnTo>
                    <a:lnTo>
                      <a:pt x="909" y="28"/>
                    </a:lnTo>
                    <a:lnTo>
                      <a:pt x="911" y="25"/>
                    </a:lnTo>
                    <a:lnTo>
                      <a:pt x="911" y="25"/>
                    </a:lnTo>
                    <a:lnTo>
                      <a:pt x="912" y="23"/>
                    </a:lnTo>
                    <a:lnTo>
                      <a:pt x="913" y="17"/>
                    </a:lnTo>
                    <a:lnTo>
                      <a:pt x="917" y="13"/>
                    </a:lnTo>
                    <a:lnTo>
                      <a:pt x="917" y="13"/>
                    </a:lnTo>
                    <a:lnTo>
                      <a:pt x="918" y="11"/>
                    </a:lnTo>
                    <a:lnTo>
                      <a:pt x="918" y="11"/>
                    </a:lnTo>
                    <a:lnTo>
                      <a:pt x="918" y="10"/>
                    </a:lnTo>
                    <a:lnTo>
                      <a:pt x="918" y="10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7"/>
                    </a:lnTo>
                    <a:lnTo>
                      <a:pt x="914" y="7"/>
                    </a:lnTo>
                    <a:lnTo>
                      <a:pt x="909" y="6"/>
                    </a:lnTo>
                    <a:lnTo>
                      <a:pt x="909" y="6"/>
                    </a:lnTo>
                    <a:lnTo>
                      <a:pt x="904" y="7"/>
                    </a:lnTo>
                    <a:lnTo>
                      <a:pt x="901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4"/>
                    </a:lnTo>
                    <a:lnTo>
                      <a:pt x="902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2" y="0"/>
                    </a:lnTo>
                    <a:lnTo>
                      <a:pt x="899" y="1"/>
                    </a:lnTo>
                    <a:lnTo>
                      <a:pt x="899" y="1"/>
                    </a:lnTo>
                    <a:lnTo>
                      <a:pt x="893" y="4"/>
                    </a:lnTo>
                    <a:lnTo>
                      <a:pt x="888" y="6"/>
                    </a:lnTo>
                    <a:lnTo>
                      <a:pt x="888" y="6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77" y="4"/>
                    </a:lnTo>
                    <a:lnTo>
                      <a:pt x="877" y="4"/>
                    </a:lnTo>
                    <a:lnTo>
                      <a:pt x="875" y="5"/>
                    </a:lnTo>
                    <a:lnTo>
                      <a:pt x="875" y="5"/>
                    </a:lnTo>
                    <a:lnTo>
                      <a:pt x="875" y="7"/>
                    </a:lnTo>
                    <a:lnTo>
                      <a:pt x="875" y="7"/>
                    </a:lnTo>
                    <a:lnTo>
                      <a:pt x="876" y="11"/>
                    </a:lnTo>
                    <a:lnTo>
                      <a:pt x="876" y="11"/>
                    </a:lnTo>
                    <a:lnTo>
                      <a:pt x="877" y="12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6" y="16"/>
                    </a:lnTo>
                    <a:lnTo>
                      <a:pt x="873" y="15"/>
                    </a:lnTo>
                    <a:lnTo>
                      <a:pt x="870" y="13"/>
                    </a:lnTo>
                    <a:lnTo>
                      <a:pt x="869" y="13"/>
                    </a:lnTo>
                    <a:lnTo>
                      <a:pt x="868" y="13"/>
                    </a:lnTo>
                    <a:lnTo>
                      <a:pt x="867" y="13"/>
                    </a:lnTo>
                    <a:lnTo>
                      <a:pt x="865" y="18"/>
                    </a:lnTo>
                    <a:lnTo>
                      <a:pt x="865" y="18"/>
                    </a:lnTo>
                    <a:lnTo>
                      <a:pt x="865" y="23"/>
                    </a:lnTo>
                    <a:lnTo>
                      <a:pt x="863" y="25"/>
                    </a:lnTo>
                    <a:lnTo>
                      <a:pt x="863" y="27"/>
                    </a:lnTo>
                    <a:lnTo>
                      <a:pt x="863" y="29"/>
                    </a:lnTo>
                    <a:lnTo>
                      <a:pt x="863" y="30"/>
                    </a:lnTo>
                    <a:lnTo>
                      <a:pt x="867" y="30"/>
                    </a:lnTo>
                    <a:lnTo>
                      <a:pt x="874" y="31"/>
                    </a:lnTo>
                    <a:lnTo>
                      <a:pt x="881" y="34"/>
                    </a:lnTo>
                    <a:lnTo>
                      <a:pt x="887" y="36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8" y="37"/>
                    </a:lnTo>
                    <a:lnTo>
                      <a:pt x="875" y="40"/>
                    </a:lnTo>
                    <a:lnTo>
                      <a:pt x="875" y="40"/>
                    </a:lnTo>
                    <a:lnTo>
                      <a:pt x="874" y="41"/>
                    </a:lnTo>
                    <a:lnTo>
                      <a:pt x="874" y="41"/>
                    </a:lnTo>
                    <a:lnTo>
                      <a:pt x="874" y="43"/>
                    </a:lnTo>
                    <a:lnTo>
                      <a:pt x="873" y="46"/>
                    </a:lnTo>
                    <a:lnTo>
                      <a:pt x="871" y="48"/>
                    </a:lnTo>
                    <a:lnTo>
                      <a:pt x="869" y="53"/>
                    </a:lnTo>
                    <a:lnTo>
                      <a:pt x="868" y="55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8" y="61"/>
                    </a:lnTo>
                    <a:lnTo>
                      <a:pt x="869" y="63"/>
                    </a:lnTo>
                    <a:lnTo>
                      <a:pt x="869" y="65"/>
                    </a:lnTo>
                    <a:lnTo>
                      <a:pt x="878" y="71"/>
                    </a:lnTo>
                    <a:lnTo>
                      <a:pt x="878" y="72"/>
                    </a:lnTo>
                    <a:lnTo>
                      <a:pt x="878" y="72"/>
                    </a:lnTo>
                    <a:lnTo>
                      <a:pt x="876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3" y="73"/>
                    </a:lnTo>
                    <a:lnTo>
                      <a:pt x="870" y="75"/>
                    </a:lnTo>
                    <a:lnTo>
                      <a:pt x="870" y="75"/>
                    </a:lnTo>
                    <a:lnTo>
                      <a:pt x="863" y="83"/>
                    </a:lnTo>
                    <a:lnTo>
                      <a:pt x="858" y="88"/>
                    </a:lnTo>
                    <a:lnTo>
                      <a:pt x="857" y="90"/>
                    </a:lnTo>
                    <a:lnTo>
                      <a:pt x="857" y="90"/>
                    </a:lnTo>
                    <a:lnTo>
                      <a:pt x="858" y="90"/>
                    </a:lnTo>
                    <a:lnTo>
                      <a:pt x="858" y="80"/>
                    </a:lnTo>
                    <a:lnTo>
                      <a:pt x="857" y="67"/>
                    </a:lnTo>
                    <a:lnTo>
                      <a:pt x="856" y="63"/>
                    </a:lnTo>
                    <a:lnTo>
                      <a:pt x="856" y="63"/>
                    </a:lnTo>
                    <a:lnTo>
                      <a:pt x="853" y="62"/>
                    </a:lnTo>
                    <a:lnTo>
                      <a:pt x="852" y="61"/>
                    </a:lnTo>
                    <a:lnTo>
                      <a:pt x="852" y="61"/>
                    </a:lnTo>
                    <a:lnTo>
                      <a:pt x="845" y="61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50" y="54"/>
                    </a:lnTo>
                    <a:lnTo>
                      <a:pt x="852" y="50"/>
                    </a:lnTo>
                    <a:lnTo>
                      <a:pt x="852" y="50"/>
                    </a:lnTo>
                    <a:lnTo>
                      <a:pt x="853" y="46"/>
                    </a:lnTo>
                    <a:lnTo>
                      <a:pt x="853" y="46"/>
                    </a:lnTo>
                    <a:lnTo>
                      <a:pt x="853" y="37"/>
                    </a:lnTo>
                    <a:lnTo>
                      <a:pt x="852" y="31"/>
                    </a:lnTo>
                    <a:lnTo>
                      <a:pt x="851" y="27"/>
                    </a:lnTo>
                    <a:lnTo>
                      <a:pt x="851" y="25"/>
                    </a:lnTo>
                    <a:lnTo>
                      <a:pt x="847" y="25"/>
                    </a:lnTo>
                    <a:lnTo>
                      <a:pt x="847" y="25"/>
                    </a:lnTo>
                    <a:lnTo>
                      <a:pt x="845" y="29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32" y="59"/>
                    </a:lnTo>
                    <a:lnTo>
                      <a:pt x="827" y="72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18" y="98"/>
                    </a:lnTo>
                    <a:lnTo>
                      <a:pt x="818" y="105"/>
                    </a:lnTo>
                    <a:lnTo>
                      <a:pt x="818" y="106"/>
                    </a:lnTo>
                    <a:lnTo>
                      <a:pt x="818" y="111"/>
                    </a:lnTo>
                    <a:lnTo>
                      <a:pt x="816" y="121"/>
                    </a:lnTo>
                    <a:lnTo>
                      <a:pt x="814" y="127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8"/>
                    </a:lnTo>
                    <a:lnTo>
                      <a:pt x="814" y="127"/>
                    </a:lnTo>
                    <a:lnTo>
                      <a:pt x="813" y="125"/>
                    </a:lnTo>
                    <a:lnTo>
                      <a:pt x="812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8" y="129"/>
                    </a:lnTo>
                    <a:lnTo>
                      <a:pt x="808" y="129"/>
                    </a:lnTo>
                    <a:lnTo>
                      <a:pt x="808" y="125"/>
                    </a:lnTo>
                    <a:lnTo>
                      <a:pt x="808" y="110"/>
                    </a:lnTo>
                    <a:lnTo>
                      <a:pt x="808" y="105"/>
                    </a:lnTo>
                    <a:lnTo>
                      <a:pt x="813" y="99"/>
                    </a:lnTo>
                    <a:lnTo>
                      <a:pt x="813" y="92"/>
                    </a:lnTo>
                    <a:lnTo>
                      <a:pt x="813" y="92"/>
                    </a:lnTo>
                    <a:lnTo>
                      <a:pt x="809" y="90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6"/>
                    </a:lnTo>
                    <a:lnTo>
                      <a:pt x="806" y="86"/>
                    </a:lnTo>
                    <a:lnTo>
                      <a:pt x="807" y="86"/>
                    </a:lnTo>
                    <a:lnTo>
                      <a:pt x="807" y="86"/>
                    </a:lnTo>
                    <a:lnTo>
                      <a:pt x="807" y="83"/>
                    </a:lnTo>
                    <a:lnTo>
                      <a:pt x="808" y="78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8" y="62"/>
                    </a:lnTo>
                    <a:lnTo>
                      <a:pt x="820" y="59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820" y="53"/>
                    </a:lnTo>
                    <a:lnTo>
                      <a:pt x="820" y="53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19" y="49"/>
                    </a:lnTo>
                    <a:lnTo>
                      <a:pt x="821" y="47"/>
                    </a:lnTo>
                    <a:lnTo>
                      <a:pt x="824" y="44"/>
                    </a:lnTo>
                    <a:lnTo>
                      <a:pt x="825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16" y="41"/>
                    </a:lnTo>
                    <a:lnTo>
                      <a:pt x="809" y="44"/>
                    </a:lnTo>
                    <a:lnTo>
                      <a:pt x="803" y="48"/>
                    </a:lnTo>
                    <a:lnTo>
                      <a:pt x="800" y="50"/>
                    </a:lnTo>
                    <a:lnTo>
                      <a:pt x="800" y="50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800" y="44"/>
                    </a:lnTo>
                    <a:lnTo>
                      <a:pt x="800" y="44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4"/>
                    </a:lnTo>
                    <a:lnTo>
                      <a:pt x="796" y="44"/>
                    </a:lnTo>
                    <a:lnTo>
                      <a:pt x="794" y="48"/>
                    </a:lnTo>
                    <a:lnTo>
                      <a:pt x="794" y="48"/>
                    </a:lnTo>
                    <a:lnTo>
                      <a:pt x="794" y="50"/>
                    </a:lnTo>
                    <a:lnTo>
                      <a:pt x="793" y="49"/>
                    </a:lnTo>
                    <a:lnTo>
                      <a:pt x="790" y="43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7" y="38"/>
                    </a:lnTo>
                    <a:lnTo>
                      <a:pt x="787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3" y="40"/>
                    </a:lnTo>
                    <a:lnTo>
                      <a:pt x="774" y="40"/>
                    </a:lnTo>
                    <a:lnTo>
                      <a:pt x="772" y="41"/>
                    </a:lnTo>
                    <a:lnTo>
                      <a:pt x="772" y="41"/>
                    </a:lnTo>
                    <a:lnTo>
                      <a:pt x="772" y="42"/>
                    </a:lnTo>
                    <a:lnTo>
                      <a:pt x="772" y="42"/>
                    </a:lnTo>
                    <a:lnTo>
                      <a:pt x="776" y="47"/>
                    </a:lnTo>
                    <a:lnTo>
                      <a:pt x="778" y="48"/>
                    </a:lnTo>
                    <a:lnTo>
                      <a:pt x="781" y="50"/>
                    </a:lnTo>
                    <a:lnTo>
                      <a:pt x="780" y="50"/>
                    </a:lnTo>
                    <a:lnTo>
                      <a:pt x="780" y="50"/>
                    </a:lnTo>
                    <a:lnTo>
                      <a:pt x="780" y="52"/>
                    </a:lnTo>
                    <a:lnTo>
                      <a:pt x="778" y="54"/>
                    </a:lnTo>
                    <a:lnTo>
                      <a:pt x="778" y="54"/>
                    </a:lnTo>
                    <a:lnTo>
                      <a:pt x="778" y="59"/>
                    </a:lnTo>
                    <a:lnTo>
                      <a:pt x="776" y="59"/>
                    </a:lnTo>
                    <a:lnTo>
                      <a:pt x="769" y="56"/>
                    </a:lnTo>
                    <a:lnTo>
                      <a:pt x="765" y="56"/>
                    </a:lnTo>
                    <a:lnTo>
                      <a:pt x="764" y="56"/>
                    </a:lnTo>
                    <a:lnTo>
                      <a:pt x="766" y="59"/>
                    </a:lnTo>
                    <a:lnTo>
                      <a:pt x="766" y="59"/>
                    </a:lnTo>
                    <a:lnTo>
                      <a:pt x="780" y="71"/>
                    </a:lnTo>
                    <a:lnTo>
                      <a:pt x="785" y="75"/>
                    </a:lnTo>
                    <a:lnTo>
                      <a:pt x="785" y="77"/>
                    </a:lnTo>
                    <a:lnTo>
                      <a:pt x="785" y="77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4" y="73"/>
                    </a:lnTo>
                    <a:lnTo>
                      <a:pt x="772" y="74"/>
                    </a:lnTo>
                    <a:lnTo>
                      <a:pt x="771" y="75"/>
                    </a:lnTo>
                    <a:lnTo>
                      <a:pt x="771" y="75"/>
                    </a:lnTo>
                    <a:lnTo>
                      <a:pt x="769" y="83"/>
                    </a:lnTo>
                    <a:lnTo>
                      <a:pt x="769" y="86"/>
                    </a:lnTo>
                    <a:lnTo>
                      <a:pt x="769" y="87"/>
                    </a:lnTo>
                    <a:lnTo>
                      <a:pt x="771" y="90"/>
                    </a:lnTo>
                    <a:lnTo>
                      <a:pt x="771" y="90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4" y="94"/>
                    </a:lnTo>
                    <a:lnTo>
                      <a:pt x="760" y="97"/>
                    </a:lnTo>
                    <a:lnTo>
                      <a:pt x="758" y="99"/>
                    </a:lnTo>
                    <a:lnTo>
                      <a:pt x="756" y="103"/>
                    </a:lnTo>
                    <a:lnTo>
                      <a:pt x="756" y="103"/>
                    </a:lnTo>
                    <a:lnTo>
                      <a:pt x="752" y="109"/>
                    </a:lnTo>
                    <a:lnTo>
                      <a:pt x="749" y="114"/>
                    </a:lnTo>
                    <a:lnTo>
                      <a:pt x="745" y="117"/>
                    </a:lnTo>
                    <a:lnTo>
                      <a:pt x="745" y="117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52" y="118"/>
                    </a:lnTo>
                    <a:lnTo>
                      <a:pt x="752" y="119"/>
                    </a:lnTo>
                    <a:lnTo>
                      <a:pt x="749" y="124"/>
                    </a:lnTo>
                    <a:lnTo>
                      <a:pt x="746" y="128"/>
                    </a:lnTo>
                    <a:lnTo>
                      <a:pt x="745" y="133"/>
                    </a:lnTo>
                    <a:lnTo>
                      <a:pt x="745" y="133"/>
                    </a:lnTo>
                    <a:lnTo>
                      <a:pt x="744" y="140"/>
                    </a:lnTo>
                    <a:lnTo>
                      <a:pt x="743" y="145"/>
                    </a:lnTo>
                    <a:lnTo>
                      <a:pt x="743" y="146"/>
                    </a:lnTo>
                    <a:lnTo>
                      <a:pt x="744" y="146"/>
                    </a:lnTo>
                    <a:lnTo>
                      <a:pt x="744" y="147"/>
                    </a:lnTo>
                    <a:lnTo>
                      <a:pt x="744" y="147"/>
                    </a:lnTo>
                    <a:lnTo>
                      <a:pt x="749" y="150"/>
                    </a:lnTo>
                    <a:lnTo>
                      <a:pt x="752" y="153"/>
                    </a:lnTo>
                    <a:lnTo>
                      <a:pt x="749" y="156"/>
                    </a:lnTo>
                    <a:lnTo>
                      <a:pt x="746" y="159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3" y="156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7" y="152"/>
                    </a:lnTo>
                    <a:lnTo>
                      <a:pt x="737" y="150"/>
                    </a:lnTo>
                    <a:lnTo>
                      <a:pt x="737" y="148"/>
                    </a:lnTo>
                    <a:lnTo>
                      <a:pt x="737" y="148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39" y="142"/>
                    </a:lnTo>
                    <a:lnTo>
                      <a:pt x="738" y="141"/>
                    </a:lnTo>
                    <a:lnTo>
                      <a:pt x="738" y="141"/>
                    </a:lnTo>
                    <a:lnTo>
                      <a:pt x="735" y="142"/>
                    </a:lnTo>
                    <a:lnTo>
                      <a:pt x="735" y="142"/>
                    </a:lnTo>
                    <a:lnTo>
                      <a:pt x="721" y="149"/>
                    </a:lnTo>
                    <a:lnTo>
                      <a:pt x="715" y="153"/>
                    </a:lnTo>
                    <a:lnTo>
                      <a:pt x="714" y="153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8" y="152"/>
                    </a:lnTo>
                    <a:lnTo>
                      <a:pt x="722" y="148"/>
                    </a:lnTo>
                    <a:lnTo>
                      <a:pt x="727" y="145"/>
                    </a:lnTo>
                    <a:lnTo>
                      <a:pt x="729" y="142"/>
                    </a:lnTo>
                    <a:lnTo>
                      <a:pt x="729" y="142"/>
                    </a:lnTo>
                    <a:lnTo>
                      <a:pt x="732" y="135"/>
                    </a:lnTo>
                    <a:lnTo>
                      <a:pt x="731" y="131"/>
                    </a:lnTo>
                    <a:lnTo>
                      <a:pt x="731" y="131"/>
                    </a:lnTo>
                    <a:lnTo>
                      <a:pt x="729" y="130"/>
                    </a:lnTo>
                    <a:lnTo>
                      <a:pt x="729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2" y="129"/>
                    </a:lnTo>
                    <a:lnTo>
                      <a:pt x="709" y="131"/>
                    </a:lnTo>
                    <a:lnTo>
                      <a:pt x="709" y="131"/>
                    </a:lnTo>
                    <a:lnTo>
                      <a:pt x="708" y="135"/>
                    </a:lnTo>
                    <a:lnTo>
                      <a:pt x="708" y="135"/>
                    </a:lnTo>
                    <a:lnTo>
                      <a:pt x="708" y="139"/>
                    </a:lnTo>
                    <a:lnTo>
                      <a:pt x="708" y="140"/>
                    </a:lnTo>
                    <a:lnTo>
                      <a:pt x="709" y="141"/>
                    </a:lnTo>
                    <a:lnTo>
                      <a:pt x="710" y="141"/>
                    </a:lnTo>
                    <a:lnTo>
                      <a:pt x="710" y="142"/>
                    </a:lnTo>
                    <a:lnTo>
                      <a:pt x="715" y="142"/>
                    </a:lnTo>
                    <a:lnTo>
                      <a:pt x="718" y="143"/>
                    </a:lnTo>
                    <a:lnTo>
                      <a:pt x="718" y="143"/>
                    </a:lnTo>
                    <a:lnTo>
                      <a:pt x="716" y="143"/>
                    </a:lnTo>
                    <a:lnTo>
                      <a:pt x="712" y="142"/>
                    </a:lnTo>
                    <a:lnTo>
                      <a:pt x="709" y="141"/>
                    </a:lnTo>
                    <a:lnTo>
                      <a:pt x="709" y="141"/>
                    </a:lnTo>
                    <a:lnTo>
                      <a:pt x="708" y="140"/>
                    </a:lnTo>
                    <a:lnTo>
                      <a:pt x="708" y="133"/>
                    </a:lnTo>
                    <a:lnTo>
                      <a:pt x="707" y="131"/>
                    </a:lnTo>
                    <a:lnTo>
                      <a:pt x="707" y="130"/>
                    </a:lnTo>
                    <a:lnTo>
                      <a:pt x="704" y="130"/>
                    </a:lnTo>
                    <a:lnTo>
                      <a:pt x="703" y="130"/>
                    </a:lnTo>
                    <a:lnTo>
                      <a:pt x="702" y="131"/>
                    </a:lnTo>
                    <a:lnTo>
                      <a:pt x="702" y="131"/>
                    </a:lnTo>
                    <a:lnTo>
                      <a:pt x="700" y="134"/>
                    </a:lnTo>
                    <a:lnTo>
                      <a:pt x="697" y="134"/>
                    </a:lnTo>
                    <a:lnTo>
                      <a:pt x="692" y="128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89" y="136"/>
                    </a:lnTo>
                    <a:lnTo>
                      <a:pt x="689" y="141"/>
                    </a:lnTo>
                    <a:lnTo>
                      <a:pt x="689" y="143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2"/>
                    </a:lnTo>
                    <a:lnTo>
                      <a:pt x="690" y="142"/>
                    </a:lnTo>
                    <a:lnTo>
                      <a:pt x="687" y="140"/>
                    </a:lnTo>
                    <a:lnTo>
                      <a:pt x="684" y="137"/>
                    </a:lnTo>
                    <a:lnTo>
                      <a:pt x="684" y="137"/>
                    </a:lnTo>
                    <a:lnTo>
                      <a:pt x="682" y="136"/>
                    </a:lnTo>
                    <a:lnTo>
                      <a:pt x="681" y="136"/>
                    </a:lnTo>
                    <a:lnTo>
                      <a:pt x="678" y="137"/>
                    </a:lnTo>
                    <a:lnTo>
                      <a:pt x="678" y="137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7" y="140"/>
                    </a:lnTo>
                    <a:lnTo>
                      <a:pt x="677" y="141"/>
                    </a:lnTo>
                    <a:lnTo>
                      <a:pt x="676" y="141"/>
                    </a:lnTo>
                    <a:lnTo>
                      <a:pt x="676" y="141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9" y="139"/>
                    </a:lnTo>
                    <a:lnTo>
                      <a:pt x="669" y="139"/>
                    </a:lnTo>
                    <a:lnTo>
                      <a:pt x="667" y="139"/>
                    </a:lnTo>
                    <a:lnTo>
                      <a:pt x="666" y="139"/>
                    </a:lnTo>
                    <a:lnTo>
                      <a:pt x="666" y="140"/>
                    </a:lnTo>
                    <a:lnTo>
                      <a:pt x="666" y="140"/>
                    </a:lnTo>
                    <a:lnTo>
                      <a:pt x="667" y="142"/>
                    </a:lnTo>
                    <a:lnTo>
                      <a:pt x="667" y="142"/>
                    </a:lnTo>
                    <a:lnTo>
                      <a:pt x="670" y="146"/>
                    </a:lnTo>
                    <a:lnTo>
                      <a:pt x="670" y="146"/>
                    </a:lnTo>
                    <a:lnTo>
                      <a:pt x="672" y="148"/>
                    </a:lnTo>
                    <a:lnTo>
                      <a:pt x="672" y="148"/>
                    </a:lnTo>
                    <a:lnTo>
                      <a:pt x="677" y="150"/>
                    </a:lnTo>
                    <a:lnTo>
                      <a:pt x="683" y="154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5" y="154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8" y="170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3"/>
                    </a:lnTo>
                    <a:lnTo>
                      <a:pt x="703" y="183"/>
                    </a:lnTo>
                    <a:lnTo>
                      <a:pt x="700" y="181"/>
                    </a:lnTo>
                    <a:lnTo>
                      <a:pt x="694" y="178"/>
                    </a:lnTo>
                    <a:lnTo>
                      <a:pt x="689" y="176"/>
                    </a:lnTo>
                    <a:lnTo>
                      <a:pt x="682" y="167"/>
                    </a:lnTo>
                    <a:lnTo>
                      <a:pt x="677" y="165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5" y="165"/>
                    </a:lnTo>
                    <a:lnTo>
                      <a:pt x="675" y="165"/>
                    </a:lnTo>
                    <a:lnTo>
                      <a:pt x="675" y="176"/>
                    </a:lnTo>
                    <a:lnTo>
                      <a:pt x="676" y="180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69" y="190"/>
                    </a:lnTo>
                    <a:lnTo>
                      <a:pt x="666" y="186"/>
                    </a:lnTo>
                    <a:lnTo>
                      <a:pt x="664" y="184"/>
                    </a:lnTo>
                    <a:lnTo>
                      <a:pt x="664" y="183"/>
                    </a:lnTo>
                    <a:lnTo>
                      <a:pt x="661" y="183"/>
                    </a:lnTo>
                    <a:lnTo>
                      <a:pt x="661" y="183"/>
                    </a:lnTo>
                    <a:lnTo>
                      <a:pt x="659" y="186"/>
                    </a:lnTo>
                    <a:lnTo>
                      <a:pt x="659" y="186"/>
                    </a:lnTo>
                    <a:lnTo>
                      <a:pt x="658" y="191"/>
                    </a:lnTo>
                    <a:lnTo>
                      <a:pt x="658" y="191"/>
                    </a:lnTo>
                    <a:lnTo>
                      <a:pt x="658" y="195"/>
                    </a:lnTo>
                    <a:lnTo>
                      <a:pt x="656" y="197"/>
                    </a:lnTo>
                    <a:lnTo>
                      <a:pt x="654" y="198"/>
                    </a:lnTo>
                    <a:lnTo>
                      <a:pt x="654" y="198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1" y="203"/>
                    </a:lnTo>
                    <a:lnTo>
                      <a:pt x="651" y="203"/>
                    </a:lnTo>
                    <a:lnTo>
                      <a:pt x="652" y="207"/>
                    </a:lnTo>
                    <a:lnTo>
                      <a:pt x="652" y="207"/>
                    </a:lnTo>
                    <a:lnTo>
                      <a:pt x="654" y="211"/>
                    </a:lnTo>
                    <a:lnTo>
                      <a:pt x="657" y="216"/>
                    </a:lnTo>
                    <a:lnTo>
                      <a:pt x="660" y="221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9" y="218"/>
                    </a:lnTo>
                    <a:lnTo>
                      <a:pt x="659" y="218"/>
                    </a:lnTo>
                    <a:lnTo>
                      <a:pt x="654" y="217"/>
                    </a:lnTo>
                    <a:lnTo>
                      <a:pt x="651" y="217"/>
                    </a:lnTo>
                    <a:lnTo>
                      <a:pt x="651" y="217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7" y="226"/>
                    </a:lnTo>
                    <a:lnTo>
                      <a:pt x="645" y="233"/>
                    </a:lnTo>
                    <a:lnTo>
                      <a:pt x="641" y="240"/>
                    </a:lnTo>
                    <a:lnTo>
                      <a:pt x="639" y="247"/>
                    </a:lnTo>
                    <a:lnTo>
                      <a:pt x="640" y="247"/>
                    </a:lnTo>
                    <a:lnTo>
                      <a:pt x="639" y="247"/>
                    </a:lnTo>
                    <a:lnTo>
                      <a:pt x="638" y="248"/>
                    </a:lnTo>
                    <a:lnTo>
                      <a:pt x="639" y="248"/>
                    </a:lnTo>
                    <a:lnTo>
                      <a:pt x="639" y="248"/>
                    </a:lnTo>
                    <a:lnTo>
                      <a:pt x="640" y="243"/>
                    </a:lnTo>
                    <a:lnTo>
                      <a:pt x="640" y="243"/>
                    </a:lnTo>
                    <a:lnTo>
                      <a:pt x="645" y="216"/>
                    </a:lnTo>
                    <a:lnTo>
                      <a:pt x="647" y="204"/>
                    </a:lnTo>
                    <a:lnTo>
                      <a:pt x="647" y="190"/>
                    </a:lnTo>
                    <a:lnTo>
                      <a:pt x="647" y="190"/>
                    </a:lnTo>
                    <a:lnTo>
                      <a:pt x="647" y="180"/>
                    </a:lnTo>
                    <a:lnTo>
                      <a:pt x="647" y="180"/>
                    </a:lnTo>
                    <a:lnTo>
                      <a:pt x="646" y="178"/>
                    </a:lnTo>
                    <a:lnTo>
                      <a:pt x="646" y="177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80"/>
                    </a:lnTo>
                    <a:lnTo>
                      <a:pt x="638" y="180"/>
                    </a:lnTo>
                    <a:lnTo>
                      <a:pt x="635" y="184"/>
                    </a:lnTo>
                    <a:lnTo>
                      <a:pt x="635" y="184"/>
                    </a:lnTo>
                    <a:lnTo>
                      <a:pt x="633" y="189"/>
                    </a:lnTo>
                    <a:lnTo>
                      <a:pt x="630" y="192"/>
                    </a:lnTo>
                    <a:lnTo>
                      <a:pt x="628" y="195"/>
                    </a:lnTo>
                    <a:lnTo>
                      <a:pt x="628" y="195"/>
                    </a:lnTo>
                    <a:lnTo>
                      <a:pt x="626" y="197"/>
                    </a:lnTo>
                    <a:lnTo>
                      <a:pt x="626" y="197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629" y="205"/>
                    </a:lnTo>
                    <a:lnTo>
                      <a:pt x="632" y="211"/>
                    </a:lnTo>
                    <a:lnTo>
                      <a:pt x="636" y="217"/>
                    </a:lnTo>
                    <a:lnTo>
                      <a:pt x="638" y="216"/>
                    </a:lnTo>
                    <a:lnTo>
                      <a:pt x="638" y="216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2" y="217"/>
                    </a:lnTo>
                    <a:lnTo>
                      <a:pt x="632" y="217"/>
                    </a:lnTo>
                    <a:lnTo>
                      <a:pt x="629" y="218"/>
                    </a:lnTo>
                    <a:lnTo>
                      <a:pt x="627" y="221"/>
                    </a:lnTo>
                    <a:lnTo>
                      <a:pt x="627" y="221"/>
                    </a:lnTo>
                    <a:lnTo>
                      <a:pt x="626" y="227"/>
                    </a:lnTo>
                    <a:lnTo>
                      <a:pt x="626" y="234"/>
                    </a:lnTo>
                    <a:lnTo>
                      <a:pt x="626" y="234"/>
                    </a:lnTo>
                    <a:lnTo>
                      <a:pt x="626" y="232"/>
                    </a:lnTo>
                    <a:lnTo>
                      <a:pt x="625" y="226"/>
                    </a:lnTo>
                    <a:lnTo>
                      <a:pt x="622" y="217"/>
                    </a:lnTo>
                    <a:lnTo>
                      <a:pt x="621" y="212"/>
                    </a:lnTo>
                    <a:lnTo>
                      <a:pt x="621" y="212"/>
                    </a:lnTo>
                    <a:lnTo>
                      <a:pt x="620" y="209"/>
                    </a:lnTo>
                    <a:lnTo>
                      <a:pt x="620" y="203"/>
                    </a:lnTo>
                    <a:lnTo>
                      <a:pt x="620" y="203"/>
                    </a:lnTo>
                    <a:lnTo>
                      <a:pt x="620" y="199"/>
                    </a:lnTo>
                    <a:lnTo>
                      <a:pt x="620" y="199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1" y="198"/>
                    </a:lnTo>
                    <a:lnTo>
                      <a:pt x="611" y="198"/>
                    </a:lnTo>
                    <a:lnTo>
                      <a:pt x="607" y="201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599" y="212"/>
                    </a:lnTo>
                    <a:lnTo>
                      <a:pt x="599" y="215"/>
                    </a:lnTo>
                    <a:lnTo>
                      <a:pt x="599" y="215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599" y="236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3" y="242"/>
                    </a:lnTo>
                    <a:lnTo>
                      <a:pt x="604" y="243"/>
                    </a:lnTo>
                    <a:lnTo>
                      <a:pt x="604" y="243"/>
                    </a:lnTo>
                    <a:lnTo>
                      <a:pt x="608" y="245"/>
                    </a:lnTo>
                    <a:lnTo>
                      <a:pt x="613" y="248"/>
                    </a:lnTo>
                    <a:lnTo>
                      <a:pt x="616" y="253"/>
                    </a:lnTo>
                    <a:lnTo>
                      <a:pt x="617" y="255"/>
                    </a:lnTo>
                    <a:lnTo>
                      <a:pt x="617" y="255"/>
                    </a:lnTo>
                    <a:lnTo>
                      <a:pt x="617" y="254"/>
                    </a:lnTo>
                    <a:lnTo>
                      <a:pt x="615" y="253"/>
                    </a:lnTo>
                    <a:lnTo>
                      <a:pt x="609" y="248"/>
                    </a:lnTo>
                    <a:lnTo>
                      <a:pt x="605" y="247"/>
                    </a:lnTo>
                    <a:lnTo>
                      <a:pt x="601" y="245"/>
                    </a:lnTo>
                    <a:lnTo>
                      <a:pt x="595" y="241"/>
                    </a:lnTo>
                    <a:lnTo>
                      <a:pt x="594" y="238"/>
                    </a:lnTo>
                    <a:lnTo>
                      <a:pt x="594" y="232"/>
                    </a:lnTo>
                    <a:lnTo>
                      <a:pt x="596" y="229"/>
                    </a:lnTo>
                    <a:lnTo>
                      <a:pt x="596" y="229"/>
                    </a:lnTo>
                    <a:lnTo>
                      <a:pt x="596" y="227"/>
                    </a:lnTo>
                    <a:lnTo>
                      <a:pt x="597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89" y="229"/>
                    </a:lnTo>
                    <a:lnTo>
                      <a:pt x="589" y="229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6" y="233"/>
                    </a:lnTo>
                    <a:lnTo>
                      <a:pt x="579" y="235"/>
                    </a:lnTo>
                    <a:lnTo>
                      <a:pt x="578" y="236"/>
                    </a:lnTo>
                    <a:lnTo>
                      <a:pt x="578" y="238"/>
                    </a:lnTo>
                    <a:lnTo>
                      <a:pt x="577" y="239"/>
                    </a:lnTo>
                    <a:lnTo>
                      <a:pt x="579" y="241"/>
                    </a:lnTo>
                    <a:lnTo>
                      <a:pt x="579" y="241"/>
                    </a:lnTo>
                    <a:lnTo>
                      <a:pt x="584" y="245"/>
                    </a:lnTo>
                    <a:lnTo>
                      <a:pt x="590" y="247"/>
                    </a:lnTo>
                    <a:lnTo>
                      <a:pt x="596" y="249"/>
                    </a:lnTo>
                    <a:lnTo>
                      <a:pt x="597" y="251"/>
                    </a:lnTo>
                    <a:lnTo>
                      <a:pt x="597" y="251"/>
                    </a:lnTo>
                    <a:lnTo>
                      <a:pt x="596" y="251"/>
                    </a:lnTo>
                    <a:lnTo>
                      <a:pt x="596" y="251"/>
                    </a:lnTo>
                    <a:lnTo>
                      <a:pt x="589" y="253"/>
                    </a:lnTo>
                    <a:lnTo>
                      <a:pt x="584" y="254"/>
                    </a:lnTo>
                    <a:lnTo>
                      <a:pt x="580" y="258"/>
                    </a:lnTo>
                    <a:lnTo>
                      <a:pt x="580" y="258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4"/>
                    </a:lnTo>
                    <a:lnTo>
                      <a:pt x="578" y="254"/>
                    </a:lnTo>
                    <a:lnTo>
                      <a:pt x="577" y="251"/>
                    </a:lnTo>
                    <a:lnTo>
                      <a:pt x="577" y="251"/>
                    </a:lnTo>
                    <a:lnTo>
                      <a:pt x="573" y="247"/>
                    </a:lnTo>
                    <a:lnTo>
                      <a:pt x="572" y="243"/>
                    </a:lnTo>
                    <a:lnTo>
                      <a:pt x="572" y="242"/>
                    </a:lnTo>
                    <a:lnTo>
                      <a:pt x="571" y="242"/>
                    </a:lnTo>
                    <a:lnTo>
                      <a:pt x="571" y="241"/>
                    </a:lnTo>
                    <a:lnTo>
                      <a:pt x="568" y="241"/>
                    </a:lnTo>
                    <a:lnTo>
                      <a:pt x="568" y="241"/>
                    </a:lnTo>
                    <a:lnTo>
                      <a:pt x="567" y="242"/>
                    </a:lnTo>
                    <a:lnTo>
                      <a:pt x="567" y="242"/>
                    </a:lnTo>
                    <a:lnTo>
                      <a:pt x="563" y="248"/>
                    </a:lnTo>
                    <a:lnTo>
                      <a:pt x="561" y="252"/>
                    </a:lnTo>
                    <a:lnTo>
                      <a:pt x="561" y="252"/>
                    </a:lnTo>
                    <a:lnTo>
                      <a:pt x="561" y="257"/>
                    </a:lnTo>
                    <a:lnTo>
                      <a:pt x="561" y="257"/>
                    </a:lnTo>
                    <a:lnTo>
                      <a:pt x="565" y="269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7" y="274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65" y="272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4"/>
                    </a:lnTo>
                    <a:lnTo>
                      <a:pt x="558" y="274"/>
                    </a:lnTo>
                    <a:lnTo>
                      <a:pt x="555" y="277"/>
                    </a:lnTo>
                    <a:lnTo>
                      <a:pt x="555" y="277"/>
                    </a:lnTo>
                    <a:lnTo>
                      <a:pt x="552" y="283"/>
                    </a:lnTo>
                    <a:lnTo>
                      <a:pt x="548" y="288"/>
                    </a:lnTo>
                    <a:lnTo>
                      <a:pt x="548" y="292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8"/>
                    </a:lnTo>
                    <a:lnTo>
                      <a:pt x="548" y="300"/>
                    </a:lnTo>
                    <a:lnTo>
                      <a:pt x="548" y="300"/>
                    </a:lnTo>
                    <a:lnTo>
                      <a:pt x="551" y="302"/>
                    </a:lnTo>
                    <a:lnTo>
                      <a:pt x="551" y="302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9"/>
                    </a:lnTo>
                    <a:lnTo>
                      <a:pt x="553" y="315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3" y="314"/>
                    </a:lnTo>
                    <a:lnTo>
                      <a:pt x="543" y="316"/>
                    </a:lnTo>
                    <a:lnTo>
                      <a:pt x="543" y="316"/>
                    </a:lnTo>
                    <a:lnTo>
                      <a:pt x="546" y="319"/>
                    </a:lnTo>
                    <a:lnTo>
                      <a:pt x="546" y="319"/>
                    </a:lnTo>
                    <a:lnTo>
                      <a:pt x="549" y="321"/>
                    </a:lnTo>
                    <a:lnTo>
                      <a:pt x="552" y="322"/>
                    </a:lnTo>
                    <a:lnTo>
                      <a:pt x="552" y="323"/>
                    </a:lnTo>
                    <a:lnTo>
                      <a:pt x="552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48" y="323"/>
                    </a:lnTo>
                    <a:lnTo>
                      <a:pt x="548" y="323"/>
                    </a:lnTo>
                    <a:lnTo>
                      <a:pt x="542" y="323"/>
                    </a:lnTo>
                    <a:lnTo>
                      <a:pt x="542" y="323"/>
                    </a:lnTo>
                    <a:lnTo>
                      <a:pt x="540" y="323"/>
                    </a:lnTo>
                    <a:lnTo>
                      <a:pt x="537" y="323"/>
                    </a:lnTo>
                    <a:lnTo>
                      <a:pt x="537" y="323"/>
                    </a:lnTo>
                    <a:lnTo>
                      <a:pt x="535" y="326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3" y="329"/>
                    </a:lnTo>
                    <a:lnTo>
                      <a:pt x="529" y="328"/>
                    </a:lnTo>
                    <a:lnTo>
                      <a:pt x="529" y="328"/>
                    </a:lnTo>
                    <a:lnTo>
                      <a:pt x="526" y="327"/>
                    </a:lnTo>
                    <a:lnTo>
                      <a:pt x="526" y="327"/>
                    </a:lnTo>
                    <a:lnTo>
                      <a:pt x="524" y="327"/>
                    </a:lnTo>
                    <a:lnTo>
                      <a:pt x="524" y="327"/>
                    </a:lnTo>
                    <a:lnTo>
                      <a:pt x="522" y="328"/>
                    </a:lnTo>
                    <a:lnTo>
                      <a:pt x="522" y="328"/>
                    </a:lnTo>
                    <a:lnTo>
                      <a:pt x="516" y="332"/>
                    </a:lnTo>
                    <a:lnTo>
                      <a:pt x="514" y="335"/>
                    </a:lnTo>
                    <a:lnTo>
                      <a:pt x="514" y="335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5" y="345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5" y="352"/>
                    </a:lnTo>
                    <a:lnTo>
                      <a:pt x="515" y="352"/>
                    </a:lnTo>
                    <a:lnTo>
                      <a:pt x="516" y="353"/>
                    </a:lnTo>
                    <a:lnTo>
                      <a:pt x="516" y="353"/>
                    </a:lnTo>
                    <a:lnTo>
                      <a:pt x="517" y="353"/>
                    </a:lnTo>
                    <a:lnTo>
                      <a:pt x="517" y="353"/>
                    </a:lnTo>
                    <a:lnTo>
                      <a:pt x="523" y="351"/>
                    </a:lnTo>
                    <a:lnTo>
                      <a:pt x="527" y="350"/>
                    </a:lnTo>
                    <a:lnTo>
                      <a:pt x="527" y="350"/>
                    </a:lnTo>
                    <a:lnTo>
                      <a:pt x="530" y="348"/>
                    </a:lnTo>
                    <a:lnTo>
                      <a:pt x="532" y="350"/>
                    </a:lnTo>
                    <a:lnTo>
                      <a:pt x="532" y="350"/>
                    </a:lnTo>
                    <a:lnTo>
                      <a:pt x="534" y="351"/>
                    </a:lnTo>
                    <a:lnTo>
                      <a:pt x="534" y="351"/>
                    </a:lnTo>
                    <a:lnTo>
                      <a:pt x="537" y="351"/>
                    </a:lnTo>
                    <a:lnTo>
                      <a:pt x="537" y="351"/>
                    </a:lnTo>
                    <a:lnTo>
                      <a:pt x="541" y="348"/>
                    </a:lnTo>
                    <a:lnTo>
                      <a:pt x="541" y="348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1" y="344"/>
                    </a:lnTo>
                    <a:lnTo>
                      <a:pt x="552" y="345"/>
                    </a:lnTo>
                    <a:lnTo>
                      <a:pt x="560" y="350"/>
                    </a:lnTo>
                    <a:lnTo>
                      <a:pt x="561" y="352"/>
                    </a:lnTo>
                    <a:lnTo>
                      <a:pt x="554" y="352"/>
                    </a:lnTo>
                    <a:lnTo>
                      <a:pt x="554" y="353"/>
                    </a:lnTo>
                    <a:lnTo>
                      <a:pt x="554" y="353"/>
                    </a:lnTo>
                    <a:lnTo>
                      <a:pt x="554" y="354"/>
                    </a:lnTo>
                    <a:lnTo>
                      <a:pt x="554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7"/>
                    </a:lnTo>
                    <a:lnTo>
                      <a:pt x="545" y="358"/>
                    </a:lnTo>
                    <a:lnTo>
                      <a:pt x="545" y="358"/>
                    </a:lnTo>
                    <a:lnTo>
                      <a:pt x="542" y="359"/>
                    </a:lnTo>
                    <a:lnTo>
                      <a:pt x="541" y="361"/>
                    </a:lnTo>
                    <a:lnTo>
                      <a:pt x="541" y="361"/>
                    </a:lnTo>
                    <a:lnTo>
                      <a:pt x="542" y="364"/>
                    </a:lnTo>
                    <a:lnTo>
                      <a:pt x="543" y="367"/>
                    </a:lnTo>
                    <a:lnTo>
                      <a:pt x="548" y="375"/>
                    </a:lnTo>
                    <a:lnTo>
                      <a:pt x="549" y="373"/>
                    </a:lnTo>
                    <a:lnTo>
                      <a:pt x="548" y="375"/>
                    </a:lnTo>
                    <a:lnTo>
                      <a:pt x="549" y="377"/>
                    </a:lnTo>
                    <a:lnTo>
                      <a:pt x="549" y="377"/>
                    </a:lnTo>
                    <a:lnTo>
                      <a:pt x="548" y="377"/>
                    </a:lnTo>
                    <a:lnTo>
                      <a:pt x="548" y="379"/>
                    </a:lnTo>
                    <a:lnTo>
                      <a:pt x="549" y="379"/>
                    </a:lnTo>
                    <a:lnTo>
                      <a:pt x="549" y="378"/>
                    </a:lnTo>
                    <a:lnTo>
                      <a:pt x="548" y="378"/>
                    </a:lnTo>
                    <a:lnTo>
                      <a:pt x="543" y="369"/>
                    </a:lnTo>
                    <a:lnTo>
                      <a:pt x="540" y="364"/>
                    </a:lnTo>
                    <a:lnTo>
                      <a:pt x="539" y="361"/>
                    </a:lnTo>
                    <a:lnTo>
                      <a:pt x="539" y="361"/>
                    </a:lnTo>
                    <a:lnTo>
                      <a:pt x="536" y="361"/>
                    </a:lnTo>
                    <a:lnTo>
                      <a:pt x="536" y="361"/>
                    </a:lnTo>
                    <a:lnTo>
                      <a:pt x="532" y="364"/>
                    </a:lnTo>
                    <a:lnTo>
                      <a:pt x="529" y="364"/>
                    </a:lnTo>
                    <a:lnTo>
                      <a:pt x="524" y="359"/>
                    </a:lnTo>
                    <a:lnTo>
                      <a:pt x="521" y="358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16" y="357"/>
                    </a:lnTo>
                    <a:lnTo>
                      <a:pt x="516" y="357"/>
                    </a:lnTo>
                    <a:lnTo>
                      <a:pt x="511" y="359"/>
                    </a:lnTo>
                    <a:lnTo>
                      <a:pt x="508" y="364"/>
                    </a:lnTo>
                    <a:lnTo>
                      <a:pt x="506" y="367"/>
                    </a:lnTo>
                    <a:lnTo>
                      <a:pt x="506" y="367"/>
                    </a:lnTo>
                    <a:lnTo>
                      <a:pt x="506" y="369"/>
                    </a:lnTo>
                    <a:lnTo>
                      <a:pt x="506" y="370"/>
                    </a:lnTo>
                    <a:lnTo>
                      <a:pt x="509" y="370"/>
                    </a:lnTo>
                    <a:lnTo>
                      <a:pt x="512" y="371"/>
                    </a:lnTo>
                    <a:lnTo>
                      <a:pt x="515" y="371"/>
                    </a:lnTo>
                    <a:lnTo>
                      <a:pt x="517" y="373"/>
                    </a:lnTo>
                    <a:lnTo>
                      <a:pt x="518" y="376"/>
                    </a:lnTo>
                    <a:lnTo>
                      <a:pt x="520" y="379"/>
                    </a:lnTo>
                    <a:lnTo>
                      <a:pt x="518" y="381"/>
                    </a:lnTo>
                    <a:lnTo>
                      <a:pt x="520" y="381"/>
                    </a:lnTo>
                    <a:lnTo>
                      <a:pt x="518" y="381"/>
                    </a:lnTo>
                    <a:lnTo>
                      <a:pt x="518" y="383"/>
                    </a:lnTo>
                    <a:lnTo>
                      <a:pt x="518" y="383"/>
                    </a:lnTo>
                    <a:lnTo>
                      <a:pt x="517" y="385"/>
                    </a:lnTo>
                    <a:lnTo>
                      <a:pt x="517" y="385"/>
                    </a:lnTo>
                    <a:lnTo>
                      <a:pt x="516" y="397"/>
                    </a:lnTo>
                    <a:lnTo>
                      <a:pt x="516" y="409"/>
                    </a:lnTo>
                    <a:lnTo>
                      <a:pt x="515" y="418"/>
                    </a:lnTo>
                    <a:lnTo>
                      <a:pt x="514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8"/>
                    </a:lnTo>
                    <a:lnTo>
                      <a:pt x="502" y="403"/>
                    </a:ln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88"/>
                    </a:lnTo>
                    <a:lnTo>
                      <a:pt x="499" y="383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496" y="376"/>
                    </a:lnTo>
                    <a:lnTo>
                      <a:pt x="496" y="375"/>
                    </a:lnTo>
                    <a:lnTo>
                      <a:pt x="495" y="378"/>
                    </a:lnTo>
                    <a:lnTo>
                      <a:pt x="495" y="378"/>
                    </a:lnTo>
                    <a:lnTo>
                      <a:pt x="492" y="383"/>
                    </a:lnTo>
                    <a:lnTo>
                      <a:pt x="490" y="391"/>
                    </a:lnTo>
                    <a:lnTo>
                      <a:pt x="480" y="395"/>
                    </a:lnTo>
                    <a:lnTo>
                      <a:pt x="477" y="398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78" y="401"/>
                    </a:lnTo>
                    <a:lnTo>
                      <a:pt x="478" y="401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0" y="407"/>
                    </a:lnTo>
                    <a:lnTo>
                      <a:pt x="485" y="409"/>
                    </a:lnTo>
                    <a:lnTo>
                      <a:pt x="479" y="412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67" y="420"/>
                    </a:lnTo>
                    <a:lnTo>
                      <a:pt x="461" y="422"/>
                    </a:lnTo>
                    <a:lnTo>
                      <a:pt x="454" y="426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4" y="431"/>
                    </a:lnTo>
                    <a:lnTo>
                      <a:pt x="454" y="431"/>
                    </a:lnTo>
                    <a:lnTo>
                      <a:pt x="459" y="432"/>
                    </a:lnTo>
                    <a:lnTo>
                      <a:pt x="461" y="433"/>
                    </a:lnTo>
                    <a:lnTo>
                      <a:pt x="455" y="439"/>
                    </a:lnTo>
                    <a:lnTo>
                      <a:pt x="450" y="443"/>
                    </a:lnTo>
                    <a:lnTo>
                      <a:pt x="450" y="445"/>
                    </a:lnTo>
                    <a:lnTo>
                      <a:pt x="450" y="445"/>
                    </a:lnTo>
                    <a:lnTo>
                      <a:pt x="456" y="445"/>
                    </a:lnTo>
                    <a:lnTo>
                      <a:pt x="456" y="445"/>
                    </a:lnTo>
                    <a:lnTo>
                      <a:pt x="459" y="443"/>
                    </a:lnTo>
                    <a:lnTo>
                      <a:pt x="460" y="443"/>
                    </a:lnTo>
                    <a:lnTo>
                      <a:pt x="466" y="437"/>
                    </a:lnTo>
                    <a:lnTo>
                      <a:pt x="472" y="429"/>
                    </a:lnTo>
                    <a:lnTo>
                      <a:pt x="475" y="426"/>
                    </a:lnTo>
                    <a:lnTo>
                      <a:pt x="477" y="425"/>
                    </a:lnTo>
                    <a:lnTo>
                      <a:pt x="477" y="425"/>
                    </a:lnTo>
                    <a:lnTo>
                      <a:pt x="479" y="426"/>
                    </a:lnTo>
                    <a:lnTo>
                      <a:pt x="484" y="429"/>
                    </a:lnTo>
                    <a:lnTo>
                      <a:pt x="489" y="435"/>
                    </a:lnTo>
                    <a:lnTo>
                      <a:pt x="490" y="437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80" y="438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74" y="441"/>
                    </a:lnTo>
                    <a:lnTo>
                      <a:pt x="474" y="441"/>
                    </a:lnTo>
                    <a:lnTo>
                      <a:pt x="473" y="443"/>
                    </a:lnTo>
                    <a:lnTo>
                      <a:pt x="473" y="444"/>
                    </a:lnTo>
                    <a:lnTo>
                      <a:pt x="472" y="451"/>
                    </a:lnTo>
                    <a:lnTo>
                      <a:pt x="473" y="457"/>
                    </a:lnTo>
                    <a:lnTo>
                      <a:pt x="474" y="458"/>
                    </a:lnTo>
                    <a:lnTo>
                      <a:pt x="474" y="459"/>
                    </a:lnTo>
                    <a:lnTo>
                      <a:pt x="477" y="459"/>
                    </a:lnTo>
                    <a:lnTo>
                      <a:pt x="477" y="459"/>
                    </a:lnTo>
                    <a:lnTo>
                      <a:pt x="480" y="459"/>
                    </a:lnTo>
                    <a:lnTo>
                      <a:pt x="481" y="459"/>
                    </a:lnTo>
                    <a:lnTo>
                      <a:pt x="486" y="456"/>
                    </a:lnTo>
                    <a:lnTo>
                      <a:pt x="490" y="452"/>
                    </a:lnTo>
                    <a:lnTo>
                      <a:pt x="491" y="452"/>
                    </a:lnTo>
                    <a:lnTo>
                      <a:pt x="490" y="452"/>
                    </a:lnTo>
                    <a:lnTo>
                      <a:pt x="487" y="457"/>
                    </a:lnTo>
                    <a:lnTo>
                      <a:pt x="485" y="462"/>
                    </a:lnTo>
                    <a:lnTo>
                      <a:pt x="485" y="465"/>
                    </a:lnTo>
                    <a:lnTo>
                      <a:pt x="485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75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3" y="462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5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1" y="460"/>
                    </a:lnTo>
                    <a:lnTo>
                      <a:pt x="461" y="460"/>
                    </a:lnTo>
                    <a:lnTo>
                      <a:pt x="460" y="462"/>
                    </a:lnTo>
                    <a:lnTo>
                      <a:pt x="459" y="463"/>
                    </a:lnTo>
                    <a:lnTo>
                      <a:pt x="459" y="463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49" y="474"/>
                    </a:lnTo>
                    <a:lnTo>
                      <a:pt x="441" y="482"/>
                    </a:lnTo>
                    <a:lnTo>
                      <a:pt x="440" y="484"/>
                    </a:lnTo>
                    <a:lnTo>
                      <a:pt x="440" y="484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55" y="484"/>
                    </a:lnTo>
                    <a:lnTo>
                      <a:pt x="467" y="483"/>
                    </a:lnTo>
                    <a:lnTo>
                      <a:pt x="467" y="483"/>
                    </a:lnTo>
                    <a:lnTo>
                      <a:pt x="477" y="484"/>
                    </a:lnTo>
                    <a:lnTo>
                      <a:pt x="487" y="488"/>
                    </a:lnTo>
                    <a:lnTo>
                      <a:pt x="487" y="487"/>
                    </a:lnTo>
                    <a:lnTo>
                      <a:pt x="487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6" y="488"/>
                    </a:lnTo>
                    <a:lnTo>
                      <a:pt x="486" y="488"/>
                    </a:lnTo>
                    <a:lnTo>
                      <a:pt x="483" y="488"/>
                    </a:lnTo>
                    <a:lnTo>
                      <a:pt x="483" y="488"/>
                    </a:lnTo>
                    <a:lnTo>
                      <a:pt x="481" y="489"/>
                    </a:lnTo>
                    <a:lnTo>
                      <a:pt x="481" y="491"/>
                    </a:lnTo>
                    <a:lnTo>
                      <a:pt x="481" y="491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6"/>
                    </a:lnTo>
                    <a:lnTo>
                      <a:pt x="483" y="496"/>
                    </a:lnTo>
                    <a:lnTo>
                      <a:pt x="481" y="495"/>
                    </a:lnTo>
                    <a:lnTo>
                      <a:pt x="481" y="495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4" y="491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1" y="490"/>
                    </a:lnTo>
                    <a:lnTo>
                      <a:pt x="461" y="50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0" y="493"/>
                    </a:lnTo>
                    <a:lnTo>
                      <a:pt x="460" y="491"/>
                    </a:lnTo>
                    <a:lnTo>
                      <a:pt x="460" y="491"/>
                    </a:lnTo>
                    <a:lnTo>
                      <a:pt x="458" y="490"/>
                    </a:lnTo>
                    <a:lnTo>
                      <a:pt x="456" y="490"/>
                    </a:lnTo>
                    <a:lnTo>
                      <a:pt x="456" y="490"/>
                    </a:lnTo>
                    <a:lnTo>
                      <a:pt x="452" y="491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7"/>
                    </a:lnTo>
                    <a:lnTo>
                      <a:pt x="430" y="497"/>
                    </a:lnTo>
                    <a:lnTo>
                      <a:pt x="430" y="499"/>
                    </a:lnTo>
                    <a:lnTo>
                      <a:pt x="430" y="499"/>
                    </a:lnTo>
                    <a:lnTo>
                      <a:pt x="436" y="505"/>
                    </a:lnTo>
                    <a:lnTo>
                      <a:pt x="440" y="506"/>
                    </a:lnTo>
                    <a:lnTo>
                      <a:pt x="442" y="508"/>
                    </a:lnTo>
                    <a:lnTo>
                      <a:pt x="441" y="508"/>
                    </a:lnTo>
                    <a:lnTo>
                      <a:pt x="441" y="508"/>
                    </a:lnTo>
                    <a:lnTo>
                      <a:pt x="439" y="509"/>
                    </a:lnTo>
                    <a:lnTo>
                      <a:pt x="439" y="509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0" y="514"/>
                    </a:lnTo>
                    <a:lnTo>
                      <a:pt x="427" y="516"/>
                    </a:lnTo>
                    <a:lnTo>
                      <a:pt x="427" y="516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1"/>
                    </a:lnTo>
                    <a:lnTo>
                      <a:pt x="405" y="524"/>
                    </a:lnTo>
                    <a:lnTo>
                      <a:pt x="407" y="525"/>
                    </a:lnTo>
                    <a:lnTo>
                      <a:pt x="407" y="525"/>
                    </a:lnTo>
                    <a:lnTo>
                      <a:pt x="410" y="526"/>
                    </a:lnTo>
                    <a:lnTo>
                      <a:pt x="413" y="528"/>
                    </a:lnTo>
                    <a:lnTo>
                      <a:pt x="418" y="532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19" y="538"/>
                    </a:lnTo>
                    <a:lnTo>
                      <a:pt x="419" y="538"/>
                    </a:lnTo>
                    <a:lnTo>
                      <a:pt x="415" y="540"/>
                    </a:lnTo>
                    <a:lnTo>
                      <a:pt x="415" y="540"/>
                    </a:lnTo>
                    <a:lnTo>
                      <a:pt x="410" y="543"/>
                    </a:lnTo>
                    <a:lnTo>
                      <a:pt x="409" y="544"/>
                    </a:lnTo>
                    <a:lnTo>
                      <a:pt x="409" y="544"/>
                    </a:lnTo>
                    <a:lnTo>
                      <a:pt x="409" y="545"/>
                    </a:lnTo>
                    <a:lnTo>
                      <a:pt x="409" y="546"/>
                    </a:lnTo>
                    <a:lnTo>
                      <a:pt x="411" y="546"/>
                    </a:lnTo>
                    <a:lnTo>
                      <a:pt x="411" y="546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5" y="546"/>
                    </a:lnTo>
                    <a:lnTo>
                      <a:pt x="412" y="549"/>
                    </a:lnTo>
                    <a:lnTo>
                      <a:pt x="406" y="551"/>
                    </a:lnTo>
                    <a:lnTo>
                      <a:pt x="396" y="555"/>
                    </a:lnTo>
                    <a:lnTo>
                      <a:pt x="391" y="558"/>
                    </a:lnTo>
                    <a:lnTo>
                      <a:pt x="391" y="559"/>
                    </a:lnTo>
                    <a:lnTo>
                      <a:pt x="390" y="559"/>
                    </a:lnTo>
                    <a:lnTo>
                      <a:pt x="390" y="561"/>
                    </a:lnTo>
                    <a:lnTo>
                      <a:pt x="391" y="562"/>
                    </a:lnTo>
                    <a:lnTo>
                      <a:pt x="391" y="562"/>
                    </a:lnTo>
                    <a:lnTo>
                      <a:pt x="392" y="562"/>
                    </a:lnTo>
                    <a:lnTo>
                      <a:pt x="397" y="563"/>
                    </a:lnTo>
                    <a:lnTo>
                      <a:pt x="397" y="563"/>
                    </a:lnTo>
                    <a:lnTo>
                      <a:pt x="400" y="564"/>
                    </a:lnTo>
                    <a:lnTo>
                      <a:pt x="393" y="571"/>
                    </a:lnTo>
                    <a:lnTo>
                      <a:pt x="391" y="573"/>
                    </a:lnTo>
                    <a:lnTo>
                      <a:pt x="391" y="573"/>
                    </a:lnTo>
                    <a:lnTo>
                      <a:pt x="391" y="576"/>
                    </a:lnTo>
                    <a:lnTo>
                      <a:pt x="390" y="578"/>
                    </a:lnTo>
                    <a:lnTo>
                      <a:pt x="385" y="583"/>
                    </a:lnTo>
                    <a:lnTo>
                      <a:pt x="384" y="588"/>
                    </a:lnTo>
                    <a:lnTo>
                      <a:pt x="382" y="589"/>
                    </a:lnTo>
                    <a:lnTo>
                      <a:pt x="382" y="590"/>
                    </a:lnTo>
                    <a:lnTo>
                      <a:pt x="382" y="592"/>
                    </a:lnTo>
                    <a:lnTo>
                      <a:pt x="382" y="592"/>
                    </a:lnTo>
                    <a:lnTo>
                      <a:pt x="384" y="593"/>
                    </a:lnTo>
                    <a:lnTo>
                      <a:pt x="384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92" y="593"/>
                    </a:lnTo>
                    <a:lnTo>
                      <a:pt x="392" y="593"/>
                    </a:lnTo>
                    <a:lnTo>
                      <a:pt x="396" y="593"/>
                    </a:lnTo>
                    <a:lnTo>
                      <a:pt x="398" y="594"/>
                    </a:lnTo>
                    <a:lnTo>
                      <a:pt x="402" y="596"/>
                    </a:lnTo>
                    <a:lnTo>
                      <a:pt x="402" y="596"/>
                    </a:lnTo>
                    <a:lnTo>
                      <a:pt x="405" y="599"/>
                    </a:lnTo>
                    <a:lnTo>
                      <a:pt x="407" y="600"/>
                    </a:lnTo>
                    <a:lnTo>
                      <a:pt x="409" y="601"/>
                    </a:lnTo>
                    <a:lnTo>
                      <a:pt x="409" y="601"/>
                    </a:lnTo>
                    <a:lnTo>
                      <a:pt x="412" y="600"/>
                    </a:lnTo>
                    <a:lnTo>
                      <a:pt x="415" y="599"/>
                    </a:lnTo>
                    <a:lnTo>
                      <a:pt x="424" y="593"/>
                    </a:lnTo>
                    <a:lnTo>
                      <a:pt x="423" y="592"/>
                    </a:lnTo>
                    <a:lnTo>
                      <a:pt x="423" y="593"/>
                    </a:lnTo>
                    <a:lnTo>
                      <a:pt x="424" y="593"/>
                    </a:lnTo>
                    <a:lnTo>
                      <a:pt x="424" y="592"/>
                    </a:lnTo>
                    <a:lnTo>
                      <a:pt x="424" y="592"/>
                    </a:lnTo>
                    <a:lnTo>
                      <a:pt x="422" y="594"/>
                    </a:lnTo>
                    <a:lnTo>
                      <a:pt x="419" y="595"/>
                    </a:lnTo>
                    <a:lnTo>
                      <a:pt x="419" y="595"/>
                    </a:lnTo>
                    <a:lnTo>
                      <a:pt x="413" y="601"/>
                    </a:lnTo>
                    <a:lnTo>
                      <a:pt x="412" y="606"/>
                    </a:lnTo>
                    <a:lnTo>
                      <a:pt x="411" y="606"/>
                    </a:lnTo>
                    <a:lnTo>
                      <a:pt x="406" y="604"/>
                    </a:lnTo>
                    <a:lnTo>
                      <a:pt x="403" y="601"/>
                    </a:lnTo>
                    <a:lnTo>
                      <a:pt x="402" y="600"/>
                    </a:lnTo>
                    <a:lnTo>
                      <a:pt x="400" y="600"/>
                    </a:lnTo>
                    <a:lnTo>
                      <a:pt x="399" y="599"/>
                    </a:lnTo>
                    <a:lnTo>
                      <a:pt x="398" y="599"/>
                    </a:lnTo>
                    <a:lnTo>
                      <a:pt x="394" y="600"/>
                    </a:lnTo>
                    <a:lnTo>
                      <a:pt x="394" y="600"/>
                    </a:lnTo>
                    <a:lnTo>
                      <a:pt x="388" y="607"/>
                    </a:lnTo>
                    <a:lnTo>
                      <a:pt x="386" y="609"/>
                    </a:lnTo>
                    <a:lnTo>
                      <a:pt x="384" y="611"/>
                    </a:lnTo>
                    <a:lnTo>
                      <a:pt x="384" y="611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4" y="615"/>
                    </a:lnTo>
                    <a:lnTo>
                      <a:pt x="374" y="615"/>
                    </a:lnTo>
                    <a:lnTo>
                      <a:pt x="375" y="617"/>
                    </a:lnTo>
                    <a:lnTo>
                      <a:pt x="376" y="619"/>
                    </a:lnTo>
                    <a:lnTo>
                      <a:pt x="376" y="619"/>
                    </a:lnTo>
                    <a:lnTo>
                      <a:pt x="379" y="621"/>
                    </a:lnTo>
                    <a:lnTo>
                      <a:pt x="380" y="623"/>
                    </a:lnTo>
                    <a:lnTo>
                      <a:pt x="382" y="627"/>
                    </a:lnTo>
                    <a:lnTo>
                      <a:pt x="385" y="629"/>
                    </a:lnTo>
                    <a:lnTo>
                      <a:pt x="385" y="630"/>
                    </a:lnTo>
                    <a:lnTo>
                      <a:pt x="386" y="630"/>
                    </a:lnTo>
                    <a:lnTo>
                      <a:pt x="386" y="630"/>
                    </a:lnTo>
                    <a:lnTo>
                      <a:pt x="391" y="631"/>
                    </a:lnTo>
                    <a:lnTo>
                      <a:pt x="392" y="632"/>
                    </a:lnTo>
                    <a:lnTo>
                      <a:pt x="393" y="633"/>
                    </a:lnTo>
                    <a:lnTo>
                      <a:pt x="394" y="634"/>
                    </a:lnTo>
                    <a:lnTo>
                      <a:pt x="394" y="640"/>
                    </a:lnTo>
                    <a:lnTo>
                      <a:pt x="394" y="640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84" y="632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75" y="631"/>
                    </a:lnTo>
                    <a:lnTo>
                      <a:pt x="375" y="631"/>
                    </a:lnTo>
                    <a:lnTo>
                      <a:pt x="372" y="636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2" y="644"/>
                    </a:lnTo>
                    <a:lnTo>
                      <a:pt x="362" y="645"/>
                    </a:lnTo>
                    <a:lnTo>
                      <a:pt x="366" y="646"/>
                    </a:lnTo>
                    <a:lnTo>
                      <a:pt x="367" y="649"/>
                    </a:lnTo>
                    <a:lnTo>
                      <a:pt x="367" y="655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56" y="656"/>
                    </a:lnTo>
                    <a:lnTo>
                      <a:pt x="356" y="656"/>
                    </a:lnTo>
                    <a:lnTo>
                      <a:pt x="355" y="657"/>
                    </a:lnTo>
                    <a:lnTo>
                      <a:pt x="355" y="657"/>
                    </a:lnTo>
                    <a:lnTo>
                      <a:pt x="356" y="658"/>
                    </a:lnTo>
                    <a:lnTo>
                      <a:pt x="356" y="660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8" y="664"/>
                    </a:lnTo>
                    <a:lnTo>
                      <a:pt x="373" y="665"/>
                    </a:lnTo>
                    <a:lnTo>
                      <a:pt x="375" y="669"/>
                    </a:lnTo>
                    <a:lnTo>
                      <a:pt x="375" y="671"/>
                    </a:lnTo>
                    <a:lnTo>
                      <a:pt x="373" y="675"/>
                    </a:lnTo>
                    <a:lnTo>
                      <a:pt x="372" y="677"/>
                    </a:lnTo>
                    <a:lnTo>
                      <a:pt x="368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1" y="682"/>
                    </a:lnTo>
                    <a:lnTo>
                      <a:pt x="361" y="685"/>
                    </a:lnTo>
                    <a:lnTo>
                      <a:pt x="361" y="685"/>
                    </a:lnTo>
                    <a:lnTo>
                      <a:pt x="361" y="686"/>
                    </a:lnTo>
                    <a:lnTo>
                      <a:pt x="361" y="686"/>
                    </a:lnTo>
                    <a:lnTo>
                      <a:pt x="360" y="689"/>
                    </a:lnTo>
                    <a:lnTo>
                      <a:pt x="360" y="689"/>
                    </a:lnTo>
                    <a:lnTo>
                      <a:pt x="359" y="691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0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8" y="698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51" y="702"/>
                    </a:lnTo>
                    <a:lnTo>
                      <a:pt x="356" y="704"/>
                    </a:lnTo>
                    <a:lnTo>
                      <a:pt x="356" y="704"/>
                    </a:lnTo>
                    <a:lnTo>
                      <a:pt x="361" y="705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7"/>
                    </a:lnTo>
                    <a:lnTo>
                      <a:pt x="366" y="710"/>
                    </a:lnTo>
                    <a:lnTo>
                      <a:pt x="363" y="713"/>
                    </a:lnTo>
                    <a:lnTo>
                      <a:pt x="363" y="714"/>
                    </a:lnTo>
                    <a:lnTo>
                      <a:pt x="363" y="716"/>
                    </a:lnTo>
                    <a:lnTo>
                      <a:pt x="363" y="717"/>
                    </a:lnTo>
                    <a:lnTo>
                      <a:pt x="365" y="717"/>
                    </a:lnTo>
                    <a:lnTo>
                      <a:pt x="365" y="717"/>
                    </a:lnTo>
                    <a:lnTo>
                      <a:pt x="367" y="716"/>
                    </a:lnTo>
                    <a:lnTo>
                      <a:pt x="367" y="716"/>
                    </a:lnTo>
                    <a:lnTo>
                      <a:pt x="374" y="710"/>
                    </a:lnTo>
                    <a:lnTo>
                      <a:pt x="380" y="704"/>
                    </a:lnTo>
                    <a:lnTo>
                      <a:pt x="384" y="700"/>
                    </a:lnTo>
                    <a:lnTo>
                      <a:pt x="385" y="700"/>
                    </a:lnTo>
                    <a:lnTo>
                      <a:pt x="385" y="699"/>
                    </a:lnTo>
                    <a:lnTo>
                      <a:pt x="384" y="699"/>
                    </a:lnTo>
                    <a:lnTo>
                      <a:pt x="381" y="704"/>
                    </a:lnTo>
                    <a:lnTo>
                      <a:pt x="375" y="713"/>
                    </a:lnTo>
                    <a:lnTo>
                      <a:pt x="375" y="71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6" y="722"/>
                    </a:lnTo>
                    <a:lnTo>
                      <a:pt x="366" y="722"/>
                    </a:lnTo>
                    <a:lnTo>
                      <a:pt x="361" y="725"/>
                    </a:lnTo>
                    <a:lnTo>
                      <a:pt x="356" y="726"/>
                    </a:lnTo>
                    <a:lnTo>
                      <a:pt x="356" y="726"/>
                    </a:lnTo>
                    <a:lnTo>
                      <a:pt x="349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5" y="725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28" y="737"/>
                    </a:lnTo>
                    <a:lnTo>
                      <a:pt x="328" y="737"/>
                    </a:lnTo>
                    <a:lnTo>
                      <a:pt x="323" y="742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3" y="756"/>
                    </a:lnTo>
                    <a:lnTo>
                      <a:pt x="313" y="757"/>
                    </a:lnTo>
                    <a:lnTo>
                      <a:pt x="313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9" y="754"/>
                    </a:lnTo>
                    <a:lnTo>
                      <a:pt x="324" y="750"/>
                    </a:lnTo>
                    <a:lnTo>
                      <a:pt x="334" y="744"/>
                    </a:lnTo>
                    <a:lnTo>
                      <a:pt x="344" y="741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3" y="739"/>
                    </a:lnTo>
                    <a:lnTo>
                      <a:pt x="353" y="739"/>
                    </a:lnTo>
                    <a:lnTo>
                      <a:pt x="348" y="739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7"/>
                    </a:lnTo>
                    <a:lnTo>
                      <a:pt x="332" y="749"/>
                    </a:lnTo>
                    <a:lnTo>
                      <a:pt x="329" y="751"/>
                    </a:lnTo>
                    <a:lnTo>
                      <a:pt x="329" y="751"/>
                    </a:lnTo>
                    <a:lnTo>
                      <a:pt x="328" y="755"/>
                    </a:lnTo>
                    <a:lnTo>
                      <a:pt x="326" y="757"/>
                    </a:lnTo>
                    <a:lnTo>
                      <a:pt x="323" y="758"/>
                    </a:lnTo>
                    <a:lnTo>
                      <a:pt x="323" y="758"/>
                    </a:lnTo>
                    <a:lnTo>
                      <a:pt x="319" y="760"/>
                    </a:lnTo>
                    <a:lnTo>
                      <a:pt x="314" y="762"/>
                    </a:lnTo>
                    <a:lnTo>
                      <a:pt x="312" y="764"/>
                    </a:lnTo>
                    <a:lnTo>
                      <a:pt x="312" y="764"/>
                    </a:lnTo>
                    <a:lnTo>
                      <a:pt x="312" y="768"/>
                    </a:lnTo>
                    <a:lnTo>
                      <a:pt x="312" y="769"/>
                    </a:lnTo>
                    <a:lnTo>
                      <a:pt x="314" y="770"/>
                    </a:lnTo>
                    <a:lnTo>
                      <a:pt x="320" y="775"/>
                    </a:lnTo>
                    <a:lnTo>
                      <a:pt x="326" y="776"/>
                    </a:lnTo>
                    <a:lnTo>
                      <a:pt x="331" y="778"/>
                    </a:lnTo>
                    <a:lnTo>
                      <a:pt x="331" y="778"/>
                    </a:lnTo>
                    <a:lnTo>
                      <a:pt x="332" y="778"/>
                    </a:lnTo>
                    <a:lnTo>
                      <a:pt x="332" y="778"/>
                    </a:lnTo>
                    <a:lnTo>
                      <a:pt x="331" y="776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5" y="779"/>
                    </a:lnTo>
                    <a:lnTo>
                      <a:pt x="325" y="781"/>
                    </a:lnTo>
                    <a:lnTo>
                      <a:pt x="325" y="781"/>
                    </a:lnTo>
                    <a:lnTo>
                      <a:pt x="326" y="784"/>
                    </a:lnTo>
                    <a:lnTo>
                      <a:pt x="326" y="784"/>
                    </a:lnTo>
                    <a:lnTo>
                      <a:pt x="330" y="787"/>
                    </a:lnTo>
                    <a:lnTo>
                      <a:pt x="331" y="788"/>
                    </a:lnTo>
                    <a:lnTo>
                      <a:pt x="331" y="788"/>
                    </a:lnTo>
                    <a:lnTo>
                      <a:pt x="332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29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89"/>
                    </a:lnTo>
                    <a:lnTo>
                      <a:pt x="323" y="789"/>
                    </a:lnTo>
                    <a:lnTo>
                      <a:pt x="316" y="800"/>
                    </a:lnTo>
                    <a:lnTo>
                      <a:pt x="313" y="801"/>
                    </a:lnTo>
                    <a:lnTo>
                      <a:pt x="312" y="801"/>
                    </a:lnTo>
                    <a:lnTo>
                      <a:pt x="313" y="801"/>
                    </a:lnTo>
                    <a:lnTo>
                      <a:pt x="313" y="801"/>
                    </a:lnTo>
                    <a:lnTo>
                      <a:pt x="313" y="798"/>
                    </a:lnTo>
                    <a:lnTo>
                      <a:pt x="313" y="798"/>
                    </a:lnTo>
                    <a:lnTo>
                      <a:pt x="314" y="794"/>
                    </a:lnTo>
                    <a:lnTo>
                      <a:pt x="314" y="794"/>
                    </a:lnTo>
                    <a:lnTo>
                      <a:pt x="313" y="793"/>
                    </a:lnTo>
                    <a:lnTo>
                      <a:pt x="313" y="792"/>
                    </a:lnTo>
                    <a:lnTo>
                      <a:pt x="312" y="792"/>
                    </a:lnTo>
                    <a:lnTo>
                      <a:pt x="311" y="791"/>
                    </a:lnTo>
                    <a:lnTo>
                      <a:pt x="307" y="788"/>
                    </a:lnTo>
                    <a:lnTo>
                      <a:pt x="304" y="784"/>
                    </a:lnTo>
                    <a:lnTo>
                      <a:pt x="301" y="780"/>
                    </a:lnTo>
                    <a:lnTo>
                      <a:pt x="301" y="778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4" y="785"/>
                    </a:lnTo>
                    <a:lnTo>
                      <a:pt x="293" y="787"/>
                    </a:lnTo>
                    <a:lnTo>
                      <a:pt x="289" y="788"/>
                    </a:lnTo>
                    <a:lnTo>
                      <a:pt x="289" y="788"/>
                    </a:lnTo>
                    <a:lnTo>
                      <a:pt x="288" y="788"/>
                    </a:lnTo>
                    <a:lnTo>
                      <a:pt x="287" y="789"/>
                    </a:lnTo>
                    <a:lnTo>
                      <a:pt x="287" y="789"/>
                    </a:lnTo>
                    <a:lnTo>
                      <a:pt x="285" y="797"/>
                    </a:lnTo>
                    <a:lnTo>
                      <a:pt x="286" y="797"/>
                    </a:lnTo>
                    <a:lnTo>
                      <a:pt x="285" y="795"/>
                    </a:lnTo>
                    <a:lnTo>
                      <a:pt x="283" y="800"/>
                    </a:lnTo>
                    <a:lnTo>
                      <a:pt x="280" y="804"/>
                    </a:lnTo>
                    <a:lnTo>
                      <a:pt x="281" y="804"/>
                    </a:lnTo>
                    <a:lnTo>
                      <a:pt x="280" y="804"/>
                    </a:lnTo>
                    <a:lnTo>
                      <a:pt x="280" y="804"/>
                    </a:lnTo>
                    <a:lnTo>
                      <a:pt x="274" y="806"/>
                    </a:lnTo>
                    <a:lnTo>
                      <a:pt x="270" y="809"/>
                    </a:lnTo>
                    <a:lnTo>
                      <a:pt x="270" y="809"/>
                    </a:lnTo>
                    <a:lnTo>
                      <a:pt x="268" y="810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7" y="823"/>
                    </a:lnTo>
                    <a:lnTo>
                      <a:pt x="267" y="825"/>
                    </a:lnTo>
                    <a:lnTo>
                      <a:pt x="266" y="826"/>
                    </a:lnTo>
                    <a:lnTo>
                      <a:pt x="266" y="826"/>
                    </a:lnTo>
                    <a:lnTo>
                      <a:pt x="263" y="829"/>
                    </a:lnTo>
                    <a:lnTo>
                      <a:pt x="260" y="830"/>
                    </a:lnTo>
                    <a:lnTo>
                      <a:pt x="260" y="830"/>
                    </a:lnTo>
                    <a:lnTo>
                      <a:pt x="255" y="834"/>
                    </a:lnTo>
                    <a:lnTo>
                      <a:pt x="254" y="836"/>
                    </a:lnTo>
                    <a:lnTo>
                      <a:pt x="254" y="836"/>
                    </a:lnTo>
                    <a:lnTo>
                      <a:pt x="254" y="837"/>
                    </a:lnTo>
                    <a:lnTo>
                      <a:pt x="254" y="837"/>
                    </a:lnTo>
                    <a:lnTo>
                      <a:pt x="255" y="838"/>
                    </a:lnTo>
                    <a:lnTo>
                      <a:pt x="255" y="838"/>
                    </a:lnTo>
                    <a:lnTo>
                      <a:pt x="258" y="841"/>
                    </a:lnTo>
                    <a:lnTo>
                      <a:pt x="260" y="842"/>
                    </a:lnTo>
                    <a:lnTo>
                      <a:pt x="260" y="843"/>
                    </a:lnTo>
                    <a:lnTo>
                      <a:pt x="257" y="847"/>
                    </a:lnTo>
                    <a:lnTo>
                      <a:pt x="247" y="856"/>
                    </a:lnTo>
                    <a:lnTo>
                      <a:pt x="239" y="865"/>
                    </a:lnTo>
                    <a:lnTo>
                      <a:pt x="239" y="866"/>
                    </a:lnTo>
                    <a:lnTo>
                      <a:pt x="239" y="866"/>
                    </a:lnTo>
                    <a:lnTo>
                      <a:pt x="241" y="868"/>
                    </a:lnTo>
                    <a:lnTo>
                      <a:pt x="241" y="868"/>
                    </a:lnTo>
                    <a:lnTo>
                      <a:pt x="244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47" y="869"/>
                    </a:lnTo>
                    <a:lnTo>
                      <a:pt x="248" y="868"/>
                    </a:lnTo>
                    <a:lnTo>
                      <a:pt x="248" y="868"/>
                    </a:lnTo>
                    <a:lnTo>
                      <a:pt x="254" y="865"/>
                    </a:lnTo>
                    <a:lnTo>
                      <a:pt x="257" y="863"/>
                    </a:lnTo>
                    <a:lnTo>
                      <a:pt x="257" y="863"/>
                    </a:lnTo>
                    <a:lnTo>
                      <a:pt x="257" y="862"/>
                    </a:lnTo>
                    <a:lnTo>
                      <a:pt x="258" y="862"/>
                    </a:lnTo>
                    <a:lnTo>
                      <a:pt x="256" y="866"/>
                    </a:lnTo>
                    <a:lnTo>
                      <a:pt x="257" y="866"/>
                    </a:lnTo>
                    <a:lnTo>
                      <a:pt x="256" y="865"/>
                    </a:lnTo>
                    <a:lnTo>
                      <a:pt x="256" y="865"/>
                    </a:lnTo>
                    <a:lnTo>
                      <a:pt x="251" y="871"/>
                    </a:lnTo>
                    <a:lnTo>
                      <a:pt x="250" y="874"/>
                    </a:lnTo>
                    <a:lnTo>
                      <a:pt x="250" y="874"/>
                    </a:lnTo>
                    <a:lnTo>
                      <a:pt x="250" y="878"/>
                    </a:lnTo>
                    <a:lnTo>
                      <a:pt x="249" y="885"/>
                    </a:lnTo>
                    <a:lnTo>
                      <a:pt x="249" y="885"/>
                    </a:lnTo>
                    <a:lnTo>
                      <a:pt x="250" y="887"/>
                    </a:lnTo>
                    <a:lnTo>
                      <a:pt x="250" y="887"/>
                    </a:lnTo>
                    <a:lnTo>
                      <a:pt x="263" y="887"/>
                    </a:lnTo>
                    <a:lnTo>
                      <a:pt x="269" y="885"/>
                    </a:lnTo>
                    <a:lnTo>
                      <a:pt x="276" y="881"/>
                    </a:lnTo>
                    <a:lnTo>
                      <a:pt x="283" y="877"/>
                    </a:lnTo>
                    <a:lnTo>
                      <a:pt x="291" y="873"/>
                    </a:lnTo>
                    <a:lnTo>
                      <a:pt x="297" y="871"/>
                    </a:lnTo>
                    <a:lnTo>
                      <a:pt x="301" y="866"/>
                    </a:lnTo>
                    <a:lnTo>
                      <a:pt x="305" y="860"/>
                    </a:lnTo>
                    <a:lnTo>
                      <a:pt x="306" y="856"/>
                    </a:lnTo>
                    <a:lnTo>
                      <a:pt x="306" y="856"/>
                    </a:lnTo>
                    <a:lnTo>
                      <a:pt x="306" y="851"/>
                    </a:lnTo>
                    <a:lnTo>
                      <a:pt x="306" y="851"/>
                    </a:lnTo>
                    <a:lnTo>
                      <a:pt x="304" y="851"/>
                    </a:lnTo>
                    <a:lnTo>
                      <a:pt x="304" y="851"/>
                    </a:lnTo>
                    <a:lnTo>
                      <a:pt x="295" y="855"/>
                    </a:lnTo>
                    <a:lnTo>
                      <a:pt x="291" y="857"/>
                    </a:lnTo>
                    <a:lnTo>
                      <a:pt x="293" y="854"/>
                    </a:lnTo>
                    <a:lnTo>
                      <a:pt x="297" y="849"/>
                    </a:lnTo>
                    <a:lnTo>
                      <a:pt x="301" y="846"/>
                    </a:lnTo>
                    <a:lnTo>
                      <a:pt x="310" y="835"/>
                    </a:lnTo>
                    <a:lnTo>
                      <a:pt x="316" y="830"/>
                    </a:lnTo>
                    <a:lnTo>
                      <a:pt x="322" y="830"/>
                    </a:lnTo>
                    <a:lnTo>
                      <a:pt x="324" y="831"/>
                    </a:lnTo>
                    <a:lnTo>
                      <a:pt x="324" y="831"/>
                    </a:lnTo>
                    <a:lnTo>
                      <a:pt x="324" y="832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6"/>
                    </a:lnTo>
                    <a:lnTo>
                      <a:pt x="309" y="848"/>
                    </a:lnTo>
                    <a:lnTo>
                      <a:pt x="309" y="849"/>
                    </a:lnTo>
                    <a:lnTo>
                      <a:pt x="309" y="850"/>
                    </a:lnTo>
                    <a:lnTo>
                      <a:pt x="309" y="851"/>
                    </a:lnTo>
                    <a:lnTo>
                      <a:pt x="311" y="853"/>
                    </a:lnTo>
                    <a:lnTo>
                      <a:pt x="311" y="853"/>
                    </a:lnTo>
                    <a:lnTo>
                      <a:pt x="319" y="856"/>
                    </a:lnTo>
                    <a:lnTo>
                      <a:pt x="320" y="857"/>
                    </a:lnTo>
                    <a:lnTo>
                      <a:pt x="320" y="859"/>
                    </a:lnTo>
                    <a:lnTo>
                      <a:pt x="319" y="859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6" y="861"/>
                    </a:lnTo>
                    <a:lnTo>
                      <a:pt x="313" y="865"/>
                    </a:lnTo>
                    <a:lnTo>
                      <a:pt x="309" y="867"/>
                    </a:lnTo>
                    <a:lnTo>
                      <a:pt x="304" y="871"/>
                    </a:lnTo>
                    <a:lnTo>
                      <a:pt x="298" y="873"/>
                    </a:lnTo>
                    <a:lnTo>
                      <a:pt x="293" y="875"/>
                    </a:lnTo>
                    <a:lnTo>
                      <a:pt x="291" y="877"/>
                    </a:lnTo>
                    <a:lnTo>
                      <a:pt x="291" y="877"/>
                    </a:lnTo>
                    <a:lnTo>
                      <a:pt x="289" y="878"/>
                    </a:lnTo>
                    <a:lnTo>
                      <a:pt x="289" y="879"/>
                    </a:lnTo>
                    <a:lnTo>
                      <a:pt x="289" y="880"/>
                    </a:lnTo>
                    <a:lnTo>
                      <a:pt x="289" y="880"/>
                    </a:lnTo>
                    <a:lnTo>
                      <a:pt x="291" y="884"/>
                    </a:lnTo>
                    <a:lnTo>
                      <a:pt x="293" y="890"/>
                    </a:lnTo>
                    <a:lnTo>
                      <a:pt x="294" y="894"/>
                    </a:lnTo>
                    <a:lnTo>
                      <a:pt x="293" y="897"/>
                    </a:lnTo>
                    <a:lnTo>
                      <a:pt x="292" y="898"/>
                    </a:lnTo>
                    <a:lnTo>
                      <a:pt x="278" y="899"/>
                    </a:lnTo>
                    <a:lnTo>
                      <a:pt x="268" y="899"/>
                    </a:lnTo>
                    <a:lnTo>
                      <a:pt x="263" y="900"/>
                    </a:lnTo>
                    <a:lnTo>
                      <a:pt x="263" y="900"/>
                    </a:lnTo>
                    <a:lnTo>
                      <a:pt x="256" y="904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6"/>
                    </a:lnTo>
                    <a:lnTo>
                      <a:pt x="250" y="894"/>
                    </a:lnTo>
                    <a:lnTo>
                      <a:pt x="249" y="893"/>
                    </a:lnTo>
                    <a:lnTo>
                      <a:pt x="249" y="893"/>
                    </a:lnTo>
                    <a:lnTo>
                      <a:pt x="247" y="893"/>
                    </a:lnTo>
                    <a:lnTo>
                      <a:pt x="247" y="894"/>
                    </a:lnTo>
                    <a:lnTo>
                      <a:pt x="244" y="896"/>
                    </a:lnTo>
                    <a:lnTo>
                      <a:pt x="244" y="896"/>
                    </a:lnTo>
                    <a:lnTo>
                      <a:pt x="243" y="893"/>
                    </a:lnTo>
                    <a:lnTo>
                      <a:pt x="243" y="890"/>
                    </a:lnTo>
                    <a:lnTo>
                      <a:pt x="242" y="885"/>
                    </a:lnTo>
                    <a:lnTo>
                      <a:pt x="242" y="884"/>
                    </a:lnTo>
                    <a:lnTo>
                      <a:pt x="239" y="881"/>
                    </a:lnTo>
                    <a:lnTo>
                      <a:pt x="239" y="881"/>
                    </a:lnTo>
                    <a:lnTo>
                      <a:pt x="236" y="881"/>
                    </a:lnTo>
                    <a:lnTo>
                      <a:pt x="236" y="881"/>
                    </a:lnTo>
                    <a:lnTo>
                      <a:pt x="227" y="887"/>
                    </a:lnTo>
                    <a:lnTo>
                      <a:pt x="224" y="888"/>
                    </a:lnTo>
                    <a:lnTo>
                      <a:pt x="224" y="888"/>
                    </a:lnTo>
                    <a:lnTo>
                      <a:pt x="220" y="891"/>
                    </a:lnTo>
                    <a:lnTo>
                      <a:pt x="219" y="892"/>
                    </a:lnTo>
                    <a:lnTo>
                      <a:pt x="219" y="892"/>
                    </a:lnTo>
                    <a:lnTo>
                      <a:pt x="217" y="894"/>
                    </a:lnTo>
                    <a:lnTo>
                      <a:pt x="217" y="896"/>
                    </a:lnTo>
                    <a:lnTo>
                      <a:pt x="216" y="898"/>
                    </a:lnTo>
                    <a:lnTo>
                      <a:pt x="216" y="898"/>
                    </a:lnTo>
                    <a:lnTo>
                      <a:pt x="217" y="899"/>
                    </a:lnTo>
                    <a:lnTo>
                      <a:pt x="218" y="902"/>
                    </a:lnTo>
                    <a:lnTo>
                      <a:pt x="218" y="902"/>
                    </a:lnTo>
                    <a:lnTo>
                      <a:pt x="221" y="903"/>
                    </a:lnTo>
                    <a:lnTo>
                      <a:pt x="225" y="904"/>
                    </a:lnTo>
                    <a:lnTo>
                      <a:pt x="226" y="904"/>
                    </a:lnTo>
                    <a:lnTo>
                      <a:pt x="224" y="905"/>
                    </a:lnTo>
                    <a:lnTo>
                      <a:pt x="224" y="905"/>
                    </a:lnTo>
                    <a:lnTo>
                      <a:pt x="221" y="905"/>
                    </a:lnTo>
                    <a:lnTo>
                      <a:pt x="220" y="905"/>
                    </a:lnTo>
                    <a:lnTo>
                      <a:pt x="218" y="909"/>
                    </a:lnTo>
                    <a:lnTo>
                      <a:pt x="214" y="912"/>
                    </a:lnTo>
                    <a:lnTo>
                      <a:pt x="211" y="915"/>
                    </a:lnTo>
                    <a:lnTo>
                      <a:pt x="208" y="917"/>
                    </a:lnTo>
                    <a:lnTo>
                      <a:pt x="207" y="917"/>
                    </a:lnTo>
                    <a:lnTo>
                      <a:pt x="207" y="915"/>
                    </a:lnTo>
                    <a:lnTo>
                      <a:pt x="208" y="910"/>
                    </a:lnTo>
                    <a:lnTo>
                      <a:pt x="210" y="903"/>
                    </a:lnTo>
                    <a:lnTo>
                      <a:pt x="210" y="900"/>
                    </a:lnTo>
                    <a:lnTo>
                      <a:pt x="210" y="900"/>
                    </a:lnTo>
                    <a:lnTo>
                      <a:pt x="208" y="898"/>
                    </a:lnTo>
                    <a:lnTo>
                      <a:pt x="208" y="898"/>
                    </a:lnTo>
                    <a:lnTo>
                      <a:pt x="206" y="897"/>
                    </a:lnTo>
                    <a:lnTo>
                      <a:pt x="205" y="897"/>
                    </a:lnTo>
                    <a:lnTo>
                      <a:pt x="202" y="898"/>
                    </a:lnTo>
                    <a:lnTo>
                      <a:pt x="202" y="898"/>
                    </a:lnTo>
                    <a:lnTo>
                      <a:pt x="196" y="900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89" y="909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87" y="915"/>
                    </a:lnTo>
                    <a:lnTo>
                      <a:pt x="185" y="919"/>
                    </a:lnTo>
                    <a:lnTo>
                      <a:pt x="183" y="919"/>
                    </a:lnTo>
                    <a:lnTo>
                      <a:pt x="183" y="923"/>
                    </a:lnTo>
                    <a:lnTo>
                      <a:pt x="183" y="924"/>
                    </a:lnTo>
                    <a:lnTo>
                      <a:pt x="186" y="924"/>
                    </a:lnTo>
                    <a:lnTo>
                      <a:pt x="188" y="924"/>
                    </a:lnTo>
                    <a:lnTo>
                      <a:pt x="188" y="924"/>
                    </a:lnTo>
                    <a:lnTo>
                      <a:pt x="201" y="924"/>
                    </a:lnTo>
                    <a:lnTo>
                      <a:pt x="205" y="924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4" y="929"/>
                    </a:lnTo>
                    <a:lnTo>
                      <a:pt x="180" y="929"/>
                    </a:lnTo>
                    <a:lnTo>
                      <a:pt x="175" y="929"/>
                    </a:lnTo>
                    <a:lnTo>
                      <a:pt x="175" y="929"/>
                    </a:lnTo>
                    <a:lnTo>
                      <a:pt x="173" y="931"/>
                    </a:lnTo>
                    <a:lnTo>
                      <a:pt x="173" y="931"/>
                    </a:lnTo>
                    <a:lnTo>
                      <a:pt x="173" y="933"/>
                    </a:lnTo>
                    <a:lnTo>
                      <a:pt x="173" y="933"/>
                    </a:lnTo>
                    <a:lnTo>
                      <a:pt x="174" y="937"/>
                    </a:lnTo>
                    <a:lnTo>
                      <a:pt x="174" y="937"/>
                    </a:lnTo>
                    <a:lnTo>
                      <a:pt x="176" y="941"/>
                    </a:lnTo>
                    <a:lnTo>
                      <a:pt x="176" y="941"/>
                    </a:lnTo>
                    <a:lnTo>
                      <a:pt x="180" y="943"/>
                    </a:lnTo>
                    <a:lnTo>
                      <a:pt x="180" y="943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4" y="943"/>
                    </a:lnTo>
                    <a:lnTo>
                      <a:pt x="195" y="943"/>
                    </a:lnTo>
                    <a:lnTo>
                      <a:pt x="195" y="943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4"/>
                    </a:lnTo>
                    <a:lnTo>
                      <a:pt x="190" y="944"/>
                    </a:lnTo>
                    <a:lnTo>
                      <a:pt x="186" y="947"/>
                    </a:lnTo>
                    <a:lnTo>
                      <a:pt x="185" y="948"/>
                    </a:lnTo>
                    <a:lnTo>
                      <a:pt x="183" y="948"/>
                    </a:lnTo>
                    <a:lnTo>
                      <a:pt x="183" y="950"/>
                    </a:lnTo>
                    <a:lnTo>
                      <a:pt x="183" y="950"/>
                    </a:lnTo>
                    <a:lnTo>
                      <a:pt x="185" y="953"/>
                    </a:lnTo>
                    <a:lnTo>
                      <a:pt x="185" y="953"/>
                    </a:lnTo>
                    <a:lnTo>
                      <a:pt x="188" y="956"/>
                    </a:lnTo>
                    <a:lnTo>
                      <a:pt x="188" y="956"/>
                    </a:lnTo>
                    <a:lnTo>
                      <a:pt x="180" y="956"/>
                    </a:lnTo>
                    <a:lnTo>
                      <a:pt x="176" y="954"/>
                    </a:lnTo>
                    <a:lnTo>
                      <a:pt x="176" y="954"/>
                    </a:lnTo>
                    <a:lnTo>
                      <a:pt x="173" y="954"/>
                    </a:lnTo>
                    <a:lnTo>
                      <a:pt x="173" y="954"/>
                    </a:lnTo>
                    <a:lnTo>
                      <a:pt x="171" y="955"/>
                    </a:lnTo>
                    <a:lnTo>
                      <a:pt x="171" y="955"/>
                    </a:lnTo>
                    <a:lnTo>
                      <a:pt x="171" y="958"/>
                    </a:lnTo>
                    <a:lnTo>
                      <a:pt x="171" y="958"/>
                    </a:lnTo>
                    <a:lnTo>
                      <a:pt x="173" y="961"/>
                    </a:lnTo>
                    <a:lnTo>
                      <a:pt x="173" y="961"/>
                    </a:lnTo>
                    <a:lnTo>
                      <a:pt x="175" y="964"/>
                    </a:lnTo>
                    <a:lnTo>
                      <a:pt x="180" y="968"/>
                    </a:lnTo>
                    <a:lnTo>
                      <a:pt x="185" y="972"/>
                    </a:lnTo>
                    <a:lnTo>
                      <a:pt x="186" y="973"/>
                    </a:lnTo>
                    <a:lnTo>
                      <a:pt x="185" y="973"/>
                    </a:lnTo>
                    <a:lnTo>
                      <a:pt x="180" y="971"/>
                    </a:lnTo>
                    <a:lnTo>
                      <a:pt x="174" y="965"/>
                    </a:lnTo>
                    <a:lnTo>
                      <a:pt x="171" y="962"/>
                    </a:lnTo>
                    <a:lnTo>
                      <a:pt x="169" y="959"/>
                    </a:lnTo>
                    <a:lnTo>
                      <a:pt x="163" y="947"/>
                    </a:lnTo>
                    <a:lnTo>
                      <a:pt x="161" y="942"/>
                    </a:lnTo>
                    <a:lnTo>
                      <a:pt x="161" y="942"/>
                    </a:lnTo>
                    <a:lnTo>
                      <a:pt x="159" y="941"/>
                    </a:lnTo>
                    <a:lnTo>
                      <a:pt x="158" y="941"/>
                    </a:lnTo>
                    <a:lnTo>
                      <a:pt x="156" y="942"/>
                    </a:lnTo>
                    <a:lnTo>
                      <a:pt x="156" y="942"/>
                    </a:lnTo>
                    <a:lnTo>
                      <a:pt x="155" y="946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3" y="947"/>
                    </a:lnTo>
                    <a:lnTo>
                      <a:pt x="139" y="949"/>
                    </a:lnTo>
                    <a:lnTo>
                      <a:pt x="138" y="950"/>
                    </a:lnTo>
                    <a:lnTo>
                      <a:pt x="136" y="949"/>
                    </a:lnTo>
                    <a:lnTo>
                      <a:pt x="136" y="949"/>
                    </a:lnTo>
                    <a:lnTo>
                      <a:pt x="137" y="949"/>
                    </a:lnTo>
                    <a:lnTo>
                      <a:pt x="137" y="949"/>
                    </a:lnTo>
                    <a:lnTo>
                      <a:pt x="131" y="943"/>
                    </a:lnTo>
                    <a:lnTo>
                      <a:pt x="131" y="943"/>
                    </a:lnTo>
                    <a:lnTo>
                      <a:pt x="130" y="942"/>
                    </a:lnTo>
                    <a:lnTo>
                      <a:pt x="127" y="941"/>
                    </a:lnTo>
                    <a:lnTo>
                      <a:pt x="127" y="941"/>
                    </a:lnTo>
                    <a:lnTo>
                      <a:pt x="114" y="944"/>
                    </a:lnTo>
                    <a:lnTo>
                      <a:pt x="114" y="944"/>
                    </a:lnTo>
                    <a:lnTo>
                      <a:pt x="109" y="947"/>
                    </a:lnTo>
                    <a:lnTo>
                      <a:pt x="109" y="947"/>
                    </a:lnTo>
                    <a:lnTo>
                      <a:pt x="109" y="949"/>
                    </a:lnTo>
                    <a:lnTo>
                      <a:pt x="109" y="950"/>
                    </a:lnTo>
                    <a:lnTo>
                      <a:pt x="113" y="953"/>
                    </a:lnTo>
                    <a:lnTo>
                      <a:pt x="115" y="956"/>
                    </a:lnTo>
                    <a:lnTo>
                      <a:pt x="115" y="956"/>
                    </a:lnTo>
                    <a:lnTo>
                      <a:pt x="118" y="958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4" y="959"/>
                    </a:lnTo>
                    <a:lnTo>
                      <a:pt x="111" y="960"/>
                    </a:lnTo>
                    <a:lnTo>
                      <a:pt x="109" y="962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9" y="966"/>
                    </a:lnTo>
                    <a:lnTo>
                      <a:pt x="111" y="967"/>
                    </a:lnTo>
                    <a:lnTo>
                      <a:pt x="111" y="967"/>
                    </a:lnTo>
                    <a:lnTo>
                      <a:pt x="113" y="968"/>
                    </a:lnTo>
                    <a:lnTo>
                      <a:pt x="117" y="968"/>
                    </a:lnTo>
                    <a:lnTo>
                      <a:pt x="117" y="968"/>
                    </a:lnTo>
                    <a:lnTo>
                      <a:pt x="125" y="967"/>
                    </a:lnTo>
                    <a:lnTo>
                      <a:pt x="136" y="964"/>
                    </a:lnTo>
                    <a:lnTo>
                      <a:pt x="136" y="962"/>
                    </a:lnTo>
                    <a:lnTo>
                      <a:pt x="136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8" y="961"/>
                    </a:lnTo>
                    <a:lnTo>
                      <a:pt x="138" y="962"/>
                    </a:lnTo>
                    <a:lnTo>
                      <a:pt x="134" y="965"/>
                    </a:lnTo>
                    <a:lnTo>
                      <a:pt x="134" y="965"/>
                    </a:lnTo>
                    <a:lnTo>
                      <a:pt x="132" y="967"/>
                    </a:lnTo>
                    <a:lnTo>
                      <a:pt x="131" y="967"/>
                    </a:lnTo>
                    <a:lnTo>
                      <a:pt x="131" y="969"/>
                    </a:lnTo>
                    <a:lnTo>
                      <a:pt x="131" y="969"/>
                    </a:lnTo>
                    <a:lnTo>
                      <a:pt x="131" y="974"/>
                    </a:lnTo>
                    <a:lnTo>
                      <a:pt x="131" y="974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7"/>
                    </a:lnTo>
                    <a:lnTo>
                      <a:pt x="132" y="977"/>
                    </a:lnTo>
                    <a:lnTo>
                      <a:pt x="137" y="977"/>
                    </a:lnTo>
                    <a:lnTo>
                      <a:pt x="137" y="977"/>
                    </a:lnTo>
                    <a:lnTo>
                      <a:pt x="143" y="974"/>
                    </a:lnTo>
                    <a:lnTo>
                      <a:pt x="149" y="971"/>
                    </a:lnTo>
                    <a:lnTo>
                      <a:pt x="154" y="968"/>
                    </a:lnTo>
                    <a:lnTo>
                      <a:pt x="156" y="968"/>
                    </a:lnTo>
                    <a:lnTo>
                      <a:pt x="157" y="969"/>
                    </a:lnTo>
                    <a:lnTo>
                      <a:pt x="161" y="974"/>
                    </a:lnTo>
                    <a:lnTo>
                      <a:pt x="161" y="974"/>
                    </a:lnTo>
                    <a:lnTo>
                      <a:pt x="162" y="974"/>
                    </a:lnTo>
                    <a:lnTo>
                      <a:pt x="162" y="974"/>
                    </a:lnTo>
                    <a:lnTo>
                      <a:pt x="159" y="973"/>
                    </a:lnTo>
                    <a:lnTo>
                      <a:pt x="159" y="973"/>
                    </a:lnTo>
                    <a:lnTo>
                      <a:pt x="157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51" y="972"/>
                    </a:lnTo>
                    <a:lnTo>
                      <a:pt x="146" y="974"/>
                    </a:lnTo>
                    <a:lnTo>
                      <a:pt x="142" y="977"/>
                    </a:lnTo>
                    <a:lnTo>
                      <a:pt x="138" y="979"/>
                    </a:lnTo>
                    <a:lnTo>
                      <a:pt x="137" y="980"/>
                    </a:lnTo>
                    <a:lnTo>
                      <a:pt x="137" y="980"/>
                    </a:lnTo>
                    <a:lnTo>
                      <a:pt x="137" y="981"/>
                    </a:lnTo>
                    <a:lnTo>
                      <a:pt x="137" y="981"/>
                    </a:lnTo>
                    <a:lnTo>
                      <a:pt x="139" y="984"/>
                    </a:lnTo>
                    <a:lnTo>
                      <a:pt x="142" y="986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4" y="990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8" y="989"/>
                    </a:lnTo>
                    <a:lnTo>
                      <a:pt x="136" y="987"/>
                    </a:lnTo>
                    <a:lnTo>
                      <a:pt x="132" y="984"/>
                    </a:lnTo>
                    <a:lnTo>
                      <a:pt x="132" y="984"/>
                    </a:lnTo>
                    <a:lnTo>
                      <a:pt x="128" y="981"/>
                    </a:lnTo>
                    <a:lnTo>
                      <a:pt x="126" y="980"/>
                    </a:lnTo>
                    <a:lnTo>
                      <a:pt x="121" y="980"/>
                    </a:lnTo>
                    <a:lnTo>
                      <a:pt x="121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17" y="980"/>
                    </a:lnTo>
                    <a:lnTo>
                      <a:pt x="117" y="980"/>
                    </a:lnTo>
                    <a:lnTo>
                      <a:pt x="114" y="981"/>
                    </a:lnTo>
                    <a:lnTo>
                      <a:pt x="99" y="981"/>
                    </a:lnTo>
                    <a:lnTo>
                      <a:pt x="93" y="981"/>
                    </a:lnTo>
                    <a:lnTo>
                      <a:pt x="83" y="980"/>
                    </a:lnTo>
                    <a:lnTo>
                      <a:pt x="80" y="980"/>
                    </a:lnTo>
                    <a:lnTo>
                      <a:pt x="80" y="980"/>
                    </a:lnTo>
                    <a:lnTo>
                      <a:pt x="77" y="981"/>
                    </a:lnTo>
                    <a:lnTo>
                      <a:pt x="77" y="981"/>
                    </a:lnTo>
                    <a:lnTo>
                      <a:pt x="77" y="983"/>
                    </a:lnTo>
                    <a:lnTo>
                      <a:pt x="77" y="983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88" y="991"/>
                    </a:lnTo>
                    <a:lnTo>
                      <a:pt x="97" y="998"/>
                    </a:lnTo>
                    <a:lnTo>
                      <a:pt x="99" y="997"/>
                    </a:lnTo>
                    <a:lnTo>
                      <a:pt x="97" y="998"/>
                    </a:lnTo>
                    <a:lnTo>
                      <a:pt x="102" y="1003"/>
                    </a:lnTo>
                    <a:lnTo>
                      <a:pt x="107" y="1006"/>
                    </a:lnTo>
                    <a:lnTo>
                      <a:pt x="107" y="1009"/>
                    </a:lnTo>
                    <a:lnTo>
                      <a:pt x="107" y="1011"/>
                    </a:lnTo>
                    <a:lnTo>
                      <a:pt x="107" y="1011"/>
                    </a:lnTo>
                    <a:lnTo>
                      <a:pt x="108" y="1014"/>
                    </a:lnTo>
                    <a:lnTo>
                      <a:pt x="108" y="1014"/>
                    </a:lnTo>
                    <a:lnTo>
                      <a:pt x="111" y="1015"/>
                    </a:lnTo>
                    <a:lnTo>
                      <a:pt x="111" y="1015"/>
                    </a:lnTo>
                    <a:lnTo>
                      <a:pt x="115" y="1017"/>
                    </a:lnTo>
                    <a:lnTo>
                      <a:pt x="121" y="1017"/>
                    </a:lnTo>
                    <a:lnTo>
                      <a:pt x="123" y="1017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0"/>
                    </a:lnTo>
                    <a:lnTo>
                      <a:pt x="109" y="1024"/>
                    </a:lnTo>
                    <a:lnTo>
                      <a:pt x="109" y="1024"/>
                    </a:lnTo>
                    <a:lnTo>
                      <a:pt x="109" y="1029"/>
                    </a:lnTo>
                    <a:lnTo>
                      <a:pt x="109" y="1029"/>
                    </a:lnTo>
                    <a:lnTo>
                      <a:pt x="111" y="1033"/>
                    </a:lnTo>
                    <a:lnTo>
                      <a:pt x="111" y="1033"/>
                    </a:lnTo>
                    <a:lnTo>
                      <a:pt x="112" y="1034"/>
                    </a:lnTo>
                    <a:lnTo>
                      <a:pt x="112" y="1035"/>
                    </a:lnTo>
                    <a:lnTo>
                      <a:pt x="109" y="1034"/>
                    </a:lnTo>
                    <a:lnTo>
                      <a:pt x="108" y="1033"/>
                    </a:lnTo>
                    <a:lnTo>
                      <a:pt x="107" y="1030"/>
                    </a:lnTo>
                    <a:lnTo>
                      <a:pt x="107" y="1024"/>
                    </a:lnTo>
                    <a:lnTo>
                      <a:pt x="108" y="1020"/>
                    </a:lnTo>
                    <a:lnTo>
                      <a:pt x="108" y="1020"/>
                    </a:lnTo>
                    <a:lnTo>
                      <a:pt x="107" y="1015"/>
                    </a:lnTo>
                    <a:lnTo>
                      <a:pt x="107" y="1015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3" y="1008"/>
                    </a:lnTo>
                    <a:lnTo>
                      <a:pt x="102" y="1004"/>
                    </a:lnTo>
                    <a:lnTo>
                      <a:pt x="102" y="1004"/>
                    </a:lnTo>
                    <a:lnTo>
                      <a:pt x="100" y="1002"/>
                    </a:lnTo>
                    <a:lnTo>
                      <a:pt x="95" y="999"/>
                    </a:lnTo>
                    <a:lnTo>
                      <a:pt x="95" y="1000"/>
                    </a:lnTo>
                    <a:lnTo>
                      <a:pt x="95" y="999"/>
                    </a:lnTo>
                    <a:lnTo>
                      <a:pt x="90" y="999"/>
                    </a:lnTo>
                    <a:lnTo>
                      <a:pt x="90" y="999"/>
                    </a:lnTo>
                    <a:lnTo>
                      <a:pt x="89" y="999"/>
                    </a:lnTo>
                    <a:lnTo>
                      <a:pt x="89" y="999"/>
                    </a:lnTo>
                    <a:lnTo>
                      <a:pt x="88" y="1000"/>
                    </a:lnTo>
                    <a:lnTo>
                      <a:pt x="86" y="1003"/>
                    </a:lnTo>
                    <a:lnTo>
                      <a:pt x="84" y="1003"/>
                    </a:lnTo>
                    <a:lnTo>
                      <a:pt x="83" y="1005"/>
                    </a:lnTo>
                    <a:lnTo>
                      <a:pt x="82" y="1006"/>
                    </a:lnTo>
                    <a:lnTo>
                      <a:pt x="82" y="1006"/>
                    </a:lnTo>
                    <a:lnTo>
                      <a:pt x="83" y="1009"/>
                    </a:lnTo>
                    <a:lnTo>
                      <a:pt x="83" y="1015"/>
                    </a:lnTo>
                    <a:lnTo>
                      <a:pt x="86" y="1021"/>
                    </a:lnTo>
                    <a:lnTo>
                      <a:pt x="87" y="1027"/>
                    </a:lnTo>
                    <a:lnTo>
                      <a:pt x="87" y="1027"/>
                    </a:lnTo>
                    <a:lnTo>
                      <a:pt x="86" y="1024"/>
                    </a:lnTo>
                    <a:lnTo>
                      <a:pt x="84" y="1018"/>
                    </a:lnTo>
                    <a:lnTo>
                      <a:pt x="81" y="1012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72" y="1005"/>
                    </a:lnTo>
                    <a:lnTo>
                      <a:pt x="69" y="1005"/>
                    </a:lnTo>
                    <a:lnTo>
                      <a:pt x="69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2" y="1008"/>
                    </a:lnTo>
                    <a:lnTo>
                      <a:pt x="59" y="1010"/>
                    </a:lnTo>
                    <a:lnTo>
                      <a:pt x="58" y="1012"/>
                    </a:lnTo>
                    <a:lnTo>
                      <a:pt x="57" y="1016"/>
                    </a:lnTo>
                    <a:lnTo>
                      <a:pt x="57" y="1016"/>
                    </a:lnTo>
                    <a:lnTo>
                      <a:pt x="58" y="1020"/>
                    </a:lnTo>
                    <a:lnTo>
                      <a:pt x="61" y="1023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5" y="1029"/>
                    </a:lnTo>
                    <a:lnTo>
                      <a:pt x="70" y="1035"/>
                    </a:lnTo>
                    <a:lnTo>
                      <a:pt x="70" y="1035"/>
                    </a:lnTo>
                    <a:lnTo>
                      <a:pt x="70" y="1034"/>
                    </a:lnTo>
                    <a:lnTo>
                      <a:pt x="65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62" y="1035"/>
                    </a:lnTo>
                    <a:lnTo>
                      <a:pt x="53" y="1039"/>
                    </a:lnTo>
                    <a:lnTo>
                      <a:pt x="50" y="1039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2" y="1039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8" y="1035"/>
                    </a:lnTo>
                    <a:lnTo>
                      <a:pt x="59" y="1034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59" y="1027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6" y="1017"/>
                    </a:lnTo>
                    <a:lnTo>
                      <a:pt x="56" y="1017"/>
                    </a:lnTo>
                    <a:lnTo>
                      <a:pt x="53" y="1016"/>
                    </a:lnTo>
                    <a:lnTo>
                      <a:pt x="53" y="1016"/>
                    </a:lnTo>
                    <a:lnTo>
                      <a:pt x="49" y="1016"/>
                    </a:lnTo>
                    <a:lnTo>
                      <a:pt x="49" y="1016"/>
                    </a:lnTo>
                    <a:lnTo>
                      <a:pt x="46" y="1017"/>
                    </a:lnTo>
                    <a:lnTo>
                      <a:pt x="46" y="1017"/>
                    </a:lnTo>
                    <a:lnTo>
                      <a:pt x="45" y="1018"/>
                    </a:lnTo>
                    <a:lnTo>
                      <a:pt x="45" y="1020"/>
                    </a:lnTo>
                    <a:lnTo>
                      <a:pt x="45" y="1021"/>
                    </a:lnTo>
                    <a:lnTo>
                      <a:pt x="45" y="1022"/>
                    </a:lnTo>
                    <a:lnTo>
                      <a:pt x="46" y="1023"/>
                    </a:lnTo>
                    <a:lnTo>
                      <a:pt x="46" y="1023"/>
                    </a:lnTo>
                    <a:lnTo>
                      <a:pt x="44" y="1023"/>
                    </a:lnTo>
                    <a:lnTo>
                      <a:pt x="44" y="1023"/>
                    </a:lnTo>
                    <a:lnTo>
                      <a:pt x="39" y="1023"/>
                    </a:lnTo>
                    <a:lnTo>
                      <a:pt x="39" y="1023"/>
                    </a:lnTo>
                    <a:lnTo>
                      <a:pt x="34" y="1023"/>
                    </a:lnTo>
                    <a:lnTo>
                      <a:pt x="34" y="1023"/>
                    </a:lnTo>
                    <a:lnTo>
                      <a:pt x="32" y="1027"/>
                    </a:lnTo>
                    <a:lnTo>
                      <a:pt x="32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2" y="1031"/>
                    </a:lnTo>
                    <a:lnTo>
                      <a:pt x="32" y="1031"/>
                    </a:lnTo>
                    <a:lnTo>
                      <a:pt x="38" y="1035"/>
                    </a:lnTo>
                    <a:lnTo>
                      <a:pt x="39" y="1036"/>
                    </a:lnTo>
                    <a:lnTo>
                      <a:pt x="38" y="1036"/>
                    </a:lnTo>
                    <a:lnTo>
                      <a:pt x="37" y="1037"/>
                    </a:lnTo>
                    <a:lnTo>
                      <a:pt x="32" y="1039"/>
                    </a:lnTo>
                    <a:lnTo>
                      <a:pt x="20" y="1039"/>
                    </a:lnTo>
                    <a:lnTo>
                      <a:pt x="19" y="1040"/>
                    </a:lnTo>
                    <a:lnTo>
                      <a:pt x="16" y="1041"/>
                    </a:lnTo>
                    <a:lnTo>
                      <a:pt x="16" y="1042"/>
                    </a:lnTo>
                    <a:lnTo>
                      <a:pt x="16" y="1046"/>
                    </a:lnTo>
                    <a:lnTo>
                      <a:pt x="16" y="1046"/>
                    </a:lnTo>
                    <a:lnTo>
                      <a:pt x="19" y="1048"/>
                    </a:lnTo>
                    <a:lnTo>
                      <a:pt x="19" y="1048"/>
                    </a:lnTo>
                    <a:lnTo>
                      <a:pt x="22" y="1051"/>
                    </a:lnTo>
                    <a:lnTo>
                      <a:pt x="22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31" y="1051"/>
                    </a:lnTo>
                    <a:lnTo>
                      <a:pt x="31" y="1051"/>
                    </a:lnTo>
                    <a:lnTo>
                      <a:pt x="38" y="1051"/>
                    </a:lnTo>
                    <a:lnTo>
                      <a:pt x="45" y="1052"/>
                    </a:lnTo>
                    <a:lnTo>
                      <a:pt x="59" y="1057"/>
                    </a:lnTo>
                    <a:lnTo>
                      <a:pt x="72" y="1060"/>
                    </a:lnTo>
                    <a:lnTo>
                      <a:pt x="78" y="1062"/>
                    </a:lnTo>
                    <a:lnTo>
                      <a:pt x="84" y="1062"/>
                    </a:lnTo>
                    <a:lnTo>
                      <a:pt x="84" y="1062"/>
                    </a:lnTo>
                    <a:lnTo>
                      <a:pt x="90" y="1061"/>
                    </a:lnTo>
                    <a:lnTo>
                      <a:pt x="90" y="1061"/>
                    </a:lnTo>
                    <a:lnTo>
                      <a:pt x="94" y="1059"/>
                    </a:lnTo>
                    <a:lnTo>
                      <a:pt x="97" y="1058"/>
                    </a:lnTo>
                    <a:lnTo>
                      <a:pt x="97" y="1059"/>
                    </a:lnTo>
                    <a:lnTo>
                      <a:pt x="95" y="1060"/>
                    </a:lnTo>
                    <a:lnTo>
                      <a:pt x="95" y="1060"/>
                    </a:lnTo>
                    <a:lnTo>
                      <a:pt x="92" y="1064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4"/>
                    </a:lnTo>
                    <a:lnTo>
                      <a:pt x="70" y="1061"/>
                    </a:lnTo>
                    <a:lnTo>
                      <a:pt x="62" y="1058"/>
                    </a:lnTo>
                    <a:lnTo>
                      <a:pt x="53" y="1057"/>
                    </a:lnTo>
                    <a:lnTo>
                      <a:pt x="40" y="1054"/>
                    </a:lnTo>
                    <a:lnTo>
                      <a:pt x="40" y="1055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7" y="1054"/>
                    </a:lnTo>
                    <a:lnTo>
                      <a:pt x="25" y="1055"/>
                    </a:lnTo>
                    <a:lnTo>
                      <a:pt x="21" y="1057"/>
                    </a:lnTo>
                    <a:lnTo>
                      <a:pt x="21" y="1057"/>
                    </a:lnTo>
                    <a:lnTo>
                      <a:pt x="19" y="1060"/>
                    </a:lnTo>
                    <a:lnTo>
                      <a:pt x="18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0" y="1067"/>
                    </a:lnTo>
                    <a:lnTo>
                      <a:pt x="10" y="1067"/>
                    </a:lnTo>
                    <a:lnTo>
                      <a:pt x="7" y="1068"/>
                    </a:lnTo>
                    <a:lnTo>
                      <a:pt x="7" y="1068"/>
                    </a:lnTo>
                    <a:lnTo>
                      <a:pt x="7" y="1070"/>
                    </a:lnTo>
                    <a:lnTo>
                      <a:pt x="6" y="1072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6" y="1077"/>
                    </a:lnTo>
                    <a:lnTo>
                      <a:pt x="7" y="1082"/>
                    </a:lnTo>
                    <a:lnTo>
                      <a:pt x="7" y="1085"/>
                    </a:lnTo>
                    <a:lnTo>
                      <a:pt x="7" y="1085"/>
                    </a:lnTo>
                    <a:lnTo>
                      <a:pt x="8" y="1088"/>
                    </a:lnTo>
                    <a:lnTo>
                      <a:pt x="8" y="1088"/>
                    </a:lnTo>
                    <a:lnTo>
                      <a:pt x="10" y="1088"/>
                    </a:lnTo>
                    <a:lnTo>
                      <a:pt x="10" y="1089"/>
                    </a:lnTo>
                    <a:lnTo>
                      <a:pt x="19" y="1089"/>
                    </a:lnTo>
                    <a:lnTo>
                      <a:pt x="22" y="1088"/>
                    </a:lnTo>
                    <a:lnTo>
                      <a:pt x="25" y="1088"/>
                    </a:lnTo>
                    <a:lnTo>
                      <a:pt x="25" y="1088"/>
                    </a:lnTo>
                    <a:lnTo>
                      <a:pt x="22" y="1095"/>
                    </a:lnTo>
                    <a:lnTo>
                      <a:pt x="22" y="1097"/>
                    </a:lnTo>
                    <a:lnTo>
                      <a:pt x="22" y="1098"/>
                    </a:lnTo>
                    <a:lnTo>
                      <a:pt x="24" y="1099"/>
                    </a:lnTo>
                    <a:lnTo>
                      <a:pt x="24" y="1099"/>
                    </a:lnTo>
                    <a:lnTo>
                      <a:pt x="25" y="1099"/>
                    </a:lnTo>
                    <a:lnTo>
                      <a:pt x="25" y="1099"/>
                    </a:lnTo>
                    <a:lnTo>
                      <a:pt x="30" y="1098"/>
                    </a:lnTo>
                    <a:lnTo>
                      <a:pt x="35" y="1097"/>
                    </a:lnTo>
                    <a:lnTo>
                      <a:pt x="41" y="1096"/>
                    </a:lnTo>
                    <a:lnTo>
                      <a:pt x="44" y="1096"/>
                    </a:lnTo>
                    <a:lnTo>
                      <a:pt x="44" y="1096"/>
                    </a:lnTo>
                    <a:lnTo>
                      <a:pt x="44" y="1097"/>
                    </a:lnTo>
                    <a:lnTo>
                      <a:pt x="39" y="1099"/>
                    </a:lnTo>
                    <a:lnTo>
                      <a:pt x="30" y="1099"/>
                    </a:lnTo>
                    <a:lnTo>
                      <a:pt x="22" y="1101"/>
                    </a:lnTo>
                    <a:lnTo>
                      <a:pt x="18" y="1101"/>
                    </a:lnTo>
                    <a:lnTo>
                      <a:pt x="13" y="1099"/>
                    </a:lnTo>
                    <a:lnTo>
                      <a:pt x="13" y="1098"/>
                    </a:lnTo>
                    <a:lnTo>
                      <a:pt x="12" y="1098"/>
                    </a:lnTo>
                    <a:lnTo>
                      <a:pt x="10" y="1098"/>
                    </a:lnTo>
                    <a:lnTo>
                      <a:pt x="9" y="1098"/>
                    </a:lnTo>
                    <a:lnTo>
                      <a:pt x="8" y="1099"/>
                    </a:lnTo>
                    <a:lnTo>
                      <a:pt x="8" y="1099"/>
                    </a:lnTo>
                    <a:lnTo>
                      <a:pt x="6" y="1101"/>
                    </a:lnTo>
                    <a:lnTo>
                      <a:pt x="6" y="1101"/>
                    </a:lnTo>
                    <a:lnTo>
                      <a:pt x="3" y="1104"/>
                    </a:lnTo>
                    <a:lnTo>
                      <a:pt x="3" y="1104"/>
                    </a:lnTo>
                    <a:lnTo>
                      <a:pt x="3" y="1107"/>
                    </a:lnTo>
                    <a:lnTo>
                      <a:pt x="3" y="1107"/>
                    </a:lnTo>
                    <a:lnTo>
                      <a:pt x="4" y="1108"/>
                    </a:lnTo>
                    <a:lnTo>
                      <a:pt x="4" y="1108"/>
                    </a:lnTo>
                    <a:lnTo>
                      <a:pt x="10" y="1110"/>
                    </a:lnTo>
                    <a:lnTo>
                      <a:pt x="26" y="1110"/>
                    </a:lnTo>
                    <a:lnTo>
                      <a:pt x="27" y="1110"/>
                    </a:lnTo>
                    <a:lnTo>
                      <a:pt x="27" y="1111"/>
                    </a:lnTo>
                    <a:lnTo>
                      <a:pt x="9" y="1114"/>
                    </a:lnTo>
                    <a:lnTo>
                      <a:pt x="6" y="1115"/>
                    </a:lnTo>
                    <a:lnTo>
                      <a:pt x="3" y="1116"/>
                    </a:lnTo>
                    <a:lnTo>
                      <a:pt x="3" y="1116"/>
                    </a:lnTo>
                    <a:lnTo>
                      <a:pt x="2" y="1117"/>
                    </a:lnTo>
                    <a:lnTo>
                      <a:pt x="1" y="1117"/>
                    </a:lnTo>
                    <a:lnTo>
                      <a:pt x="1" y="1119"/>
                    </a:lnTo>
                    <a:lnTo>
                      <a:pt x="1" y="1119"/>
                    </a:lnTo>
                    <a:lnTo>
                      <a:pt x="2" y="1121"/>
                    </a:lnTo>
                    <a:lnTo>
                      <a:pt x="2" y="1121"/>
                    </a:lnTo>
                    <a:lnTo>
                      <a:pt x="4" y="1123"/>
                    </a:lnTo>
                    <a:lnTo>
                      <a:pt x="4" y="1123"/>
                    </a:lnTo>
                    <a:lnTo>
                      <a:pt x="13" y="1128"/>
                    </a:lnTo>
                    <a:lnTo>
                      <a:pt x="15" y="1129"/>
                    </a:lnTo>
                    <a:lnTo>
                      <a:pt x="16" y="1133"/>
                    </a:lnTo>
                    <a:lnTo>
                      <a:pt x="16" y="1133"/>
                    </a:lnTo>
                    <a:lnTo>
                      <a:pt x="18" y="1134"/>
                    </a:lnTo>
                    <a:lnTo>
                      <a:pt x="18" y="1134"/>
                    </a:lnTo>
                    <a:lnTo>
                      <a:pt x="20" y="1135"/>
                    </a:lnTo>
                    <a:lnTo>
                      <a:pt x="20" y="1135"/>
                    </a:lnTo>
                    <a:lnTo>
                      <a:pt x="24" y="1135"/>
                    </a:lnTo>
                    <a:lnTo>
                      <a:pt x="24" y="1135"/>
                    </a:lnTo>
                    <a:lnTo>
                      <a:pt x="35" y="1133"/>
                    </a:lnTo>
                    <a:lnTo>
                      <a:pt x="46" y="1130"/>
                    </a:lnTo>
                    <a:lnTo>
                      <a:pt x="52" y="1130"/>
                    </a:lnTo>
                    <a:lnTo>
                      <a:pt x="61" y="1132"/>
                    </a:lnTo>
                    <a:lnTo>
                      <a:pt x="66" y="1135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71" y="1138"/>
                    </a:lnTo>
                    <a:lnTo>
                      <a:pt x="71" y="1138"/>
                    </a:lnTo>
                    <a:lnTo>
                      <a:pt x="75" y="1136"/>
                    </a:lnTo>
                    <a:lnTo>
                      <a:pt x="75" y="1136"/>
                    </a:lnTo>
                    <a:lnTo>
                      <a:pt x="77" y="1135"/>
                    </a:lnTo>
                    <a:lnTo>
                      <a:pt x="78" y="1134"/>
                    </a:lnTo>
                    <a:lnTo>
                      <a:pt x="80" y="1132"/>
                    </a:lnTo>
                    <a:lnTo>
                      <a:pt x="86" y="1122"/>
                    </a:lnTo>
                    <a:lnTo>
                      <a:pt x="90" y="1114"/>
                    </a:lnTo>
                    <a:lnTo>
                      <a:pt x="92" y="1111"/>
                    </a:lnTo>
                    <a:lnTo>
                      <a:pt x="93" y="1111"/>
                    </a:lnTo>
                    <a:lnTo>
                      <a:pt x="93" y="1111"/>
                    </a:lnTo>
                    <a:lnTo>
                      <a:pt x="92" y="1113"/>
                    </a:lnTo>
                    <a:lnTo>
                      <a:pt x="92" y="1114"/>
                    </a:lnTo>
                    <a:lnTo>
                      <a:pt x="90" y="1120"/>
                    </a:lnTo>
                    <a:lnTo>
                      <a:pt x="90" y="1128"/>
                    </a:lnTo>
                    <a:lnTo>
                      <a:pt x="93" y="1129"/>
                    </a:lnTo>
                    <a:lnTo>
                      <a:pt x="93" y="1129"/>
                    </a:lnTo>
                    <a:lnTo>
                      <a:pt x="99" y="1129"/>
                    </a:lnTo>
                    <a:lnTo>
                      <a:pt x="99" y="1129"/>
                    </a:lnTo>
                    <a:lnTo>
                      <a:pt x="102" y="1129"/>
                    </a:lnTo>
                    <a:lnTo>
                      <a:pt x="102" y="1129"/>
                    </a:lnTo>
                    <a:lnTo>
                      <a:pt x="105" y="1128"/>
                    </a:lnTo>
                    <a:lnTo>
                      <a:pt x="107" y="1129"/>
                    </a:lnTo>
                    <a:lnTo>
                      <a:pt x="107" y="1129"/>
                    </a:lnTo>
                    <a:lnTo>
                      <a:pt x="108" y="1133"/>
                    </a:lnTo>
                    <a:lnTo>
                      <a:pt x="108" y="1133"/>
                    </a:lnTo>
                    <a:lnTo>
                      <a:pt x="111" y="1134"/>
                    </a:lnTo>
                    <a:lnTo>
                      <a:pt x="111" y="1135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24" y="1134"/>
                    </a:lnTo>
                    <a:lnTo>
                      <a:pt x="125" y="1133"/>
                    </a:lnTo>
                    <a:lnTo>
                      <a:pt x="126" y="1132"/>
                    </a:lnTo>
                    <a:lnTo>
                      <a:pt x="126" y="1132"/>
                    </a:lnTo>
                    <a:lnTo>
                      <a:pt x="125" y="1127"/>
                    </a:lnTo>
                    <a:lnTo>
                      <a:pt x="120" y="1117"/>
                    </a:lnTo>
                    <a:lnTo>
                      <a:pt x="120" y="1113"/>
                    </a:lnTo>
                    <a:lnTo>
                      <a:pt x="120" y="1111"/>
                    </a:lnTo>
                    <a:lnTo>
                      <a:pt x="127" y="1105"/>
                    </a:lnTo>
                    <a:lnTo>
                      <a:pt x="128" y="1103"/>
                    </a:lnTo>
                    <a:lnTo>
                      <a:pt x="126" y="1107"/>
                    </a:lnTo>
                    <a:lnTo>
                      <a:pt x="121" y="1114"/>
                    </a:lnTo>
                    <a:lnTo>
                      <a:pt x="123" y="1120"/>
                    </a:lnTo>
                    <a:lnTo>
                      <a:pt x="123" y="1120"/>
                    </a:lnTo>
                    <a:lnTo>
                      <a:pt x="124" y="1122"/>
                    </a:lnTo>
                    <a:lnTo>
                      <a:pt x="124" y="1122"/>
                    </a:lnTo>
                    <a:lnTo>
                      <a:pt x="125" y="1124"/>
                    </a:lnTo>
                    <a:lnTo>
                      <a:pt x="126" y="1127"/>
                    </a:lnTo>
                    <a:lnTo>
                      <a:pt x="126" y="1127"/>
                    </a:lnTo>
                    <a:lnTo>
                      <a:pt x="128" y="1128"/>
                    </a:lnTo>
                    <a:lnTo>
                      <a:pt x="130" y="1130"/>
                    </a:lnTo>
                    <a:lnTo>
                      <a:pt x="130" y="1130"/>
                    </a:lnTo>
                    <a:lnTo>
                      <a:pt x="132" y="1129"/>
                    </a:lnTo>
                    <a:lnTo>
                      <a:pt x="132" y="1129"/>
                    </a:lnTo>
                    <a:lnTo>
                      <a:pt x="137" y="1127"/>
                    </a:lnTo>
                    <a:lnTo>
                      <a:pt x="138" y="1127"/>
                    </a:lnTo>
                    <a:lnTo>
                      <a:pt x="137" y="1129"/>
                    </a:lnTo>
                    <a:lnTo>
                      <a:pt x="136" y="1130"/>
                    </a:lnTo>
                    <a:lnTo>
                      <a:pt x="134" y="1130"/>
                    </a:lnTo>
                    <a:lnTo>
                      <a:pt x="133" y="1130"/>
                    </a:lnTo>
                    <a:lnTo>
                      <a:pt x="127" y="1133"/>
                    </a:lnTo>
                    <a:lnTo>
                      <a:pt x="120" y="1135"/>
                    </a:lnTo>
                    <a:lnTo>
                      <a:pt x="119" y="1136"/>
                    </a:lnTo>
                    <a:lnTo>
                      <a:pt x="115" y="1138"/>
                    </a:lnTo>
                    <a:lnTo>
                      <a:pt x="109" y="1139"/>
                    </a:lnTo>
                    <a:lnTo>
                      <a:pt x="103" y="1136"/>
                    </a:lnTo>
                    <a:lnTo>
                      <a:pt x="97" y="1134"/>
                    </a:lnTo>
                    <a:lnTo>
                      <a:pt x="96" y="1134"/>
                    </a:lnTo>
                    <a:lnTo>
                      <a:pt x="97" y="1135"/>
                    </a:lnTo>
                    <a:lnTo>
                      <a:pt x="101" y="1140"/>
                    </a:lnTo>
                    <a:lnTo>
                      <a:pt x="107" y="1147"/>
                    </a:lnTo>
                    <a:lnTo>
                      <a:pt x="111" y="1154"/>
                    </a:lnTo>
                    <a:lnTo>
                      <a:pt x="111" y="1155"/>
                    </a:lnTo>
                    <a:lnTo>
                      <a:pt x="107" y="1153"/>
                    </a:lnTo>
                    <a:lnTo>
                      <a:pt x="106" y="1151"/>
                    </a:lnTo>
                    <a:lnTo>
                      <a:pt x="103" y="1147"/>
                    </a:lnTo>
                    <a:lnTo>
                      <a:pt x="103" y="1147"/>
                    </a:lnTo>
                    <a:lnTo>
                      <a:pt x="101" y="1142"/>
                    </a:lnTo>
                    <a:lnTo>
                      <a:pt x="96" y="1138"/>
                    </a:lnTo>
                    <a:lnTo>
                      <a:pt x="94" y="1134"/>
                    </a:lnTo>
                    <a:lnTo>
                      <a:pt x="90" y="1133"/>
                    </a:lnTo>
                    <a:lnTo>
                      <a:pt x="90" y="1133"/>
                    </a:lnTo>
                    <a:lnTo>
                      <a:pt x="86" y="1135"/>
                    </a:lnTo>
                    <a:lnTo>
                      <a:pt x="86" y="1135"/>
                    </a:lnTo>
                    <a:lnTo>
                      <a:pt x="80" y="1140"/>
                    </a:lnTo>
                    <a:lnTo>
                      <a:pt x="76" y="1145"/>
                    </a:lnTo>
                    <a:lnTo>
                      <a:pt x="74" y="1146"/>
                    </a:lnTo>
                    <a:lnTo>
                      <a:pt x="71" y="1145"/>
                    </a:lnTo>
                    <a:lnTo>
                      <a:pt x="66" y="1141"/>
                    </a:lnTo>
                    <a:lnTo>
                      <a:pt x="63" y="1138"/>
                    </a:lnTo>
                    <a:lnTo>
                      <a:pt x="58" y="1135"/>
                    </a:lnTo>
                    <a:lnTo>
                      <a:pt x="56" y="1134"/>
                    </a:lnTo>
                    <a:lnTo>
                      <a:pt x="56" y="1134"/>
                    </a:lnTo>
                    <a:lnTo>
                      <a:pt x="52" y="1134"/>
                    </a:lnTo>
                    <a:lnTo>
                      <a:pt x="51" y="1134"/>
                    </a:lnTo>
                    <a:lnTo>
                      <a:pt x="45" y="1134"/>
                    </a:lnTo>
                    <a:lnTo>
                      <a:pt x="40" y="1136"/>
                    </a:lnTo>
                    <a:lnTo>
                      <a:pt x="35" y="1138"/>
                    </a:lnTo>
                    <a:lnTo>
                      <a:pt x="35" y="1138"/>
                    </a:lnTo>
                    <a:lnTo>
                      <a:pt x="33" y="1139"/>
                    </a:lnTo>
                    <a:lnTo>
                      <a:pt x="28" y="1140"/>
                    </a:lnTo>
                    <a:lnTo>
                      <a:pt x="28" y="1140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2"/>
                    </a:lnTo>
                    <a:lnTo>
                      <a:pt x="24" y="1141"/>
                    </a:lnTo>
                    <a:lnTo>
                      <a:pt x="24" y="1141"/>
                    </a:lnTo>
                    <a:lnTo>
                      <a:pt x="18" y="1140"/>
                    </a:lnTo>
                    <a:lnTo>
                      <a:pt x="14" y="1139"/>
                    </a:lnTo>
                    <a:lnTo>
                      <a:pt x="14" y="1139"/>
                    </a:lnTo>
                    <a:lnTo>
                      <a:pt x="12" y="1136"/>
                    </a:lnTo>
                    <a:lnTo>
                      <a:pt x="9" y="1136"/>
                    </a:lnTo>
                    <a:lnTo>
                      <a:pt x="9" y="1136"/>
                    </a:lnTo>
                    <a:lnTo>
                      <a:pt x="4" y="1138"/>
                    </a:lnTo>
                    <a:lnTo>
                      <a:pt x="4" y="1138"/>
                    </a:lnTo>
                    <a:lnTo>
                      <a:pt x="3" y="1139"/>
                    </a:lnTo>
                    <a:lnTo>
                      <a:pt x="2" y="1139"/>
                    </a:lnTo>
                    <a:lnTo>
                      <a:pt x="1" y="1141"/>
                    </a:lnTo>
                    <a:lnTo>
                      <a:pt x="0" y="1142"/>
                    </a:lnTo>
                    <a:lnTo>
                      <a:pt x="0" y="1144"/>
                    </a:lnTo>
                    <a:lnTo>
                      <a:pt x="1" y="1145"/>
                    </a:lnTo>
                    <a:lnTo>
                      <a:pt x="2" y="1146"/>
                    </a:lnTo>
                    <a:lnTo>
                      <a:pt x="2" y="1146"/>
                    </a:lnTo>
                    <a:lnTo>
                      <a:pt x="3" y="1147"/>
                    </a:lnTo>
                    <a:lnTo>
                      <a:pt x="3" y="1147"/>
                    </a:lnTo>
                    <a:lnTo>
                      <a:pt x="9" y="1147"/>
                    </a:lnTo>
                    <a:lnTo>
                      <a:pt x="9" y="1147"/>
                    </a:lnTo>
                    <a:lnTo>
                      <a:pt x="13" y="1147"/>
                    </a:lnTo>
                    <a:lnTo>
                      <a:pt x="14" y="1148"/>
                    </a:lnTo>
                    <a:lnTo>
                      <a:pt x="14" y="1148"/>
                    </a:lnTo>
                    <a:lnTo>
                      <a:pt x="8" y="1152"/>
                    </a:lnTo>
                    <a:lnTo>
                      <a:pt x="6" y="1154"/>
                    </a:lnTo>
                    <a:lnTo>
                      <a:pt x="6" y="1154"/>
                    </a:lnTo>
                    <a:lnTo>
                      <a:pt x="6" y="1159"/>
                    </a:lnTo>
                    <a:lnTo>
                      <a:pt x="6" y="1159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8" y="1165"/>
                    </a:lnTo>
                    <a:lnTo>
                      <a:pt x="8" y="1165"/>
                    </a:lnTo>
                    <a:lnTo>
                      <a:pt x="9" y="1166"/>
                    </a:lnTo>
                    <a:lnTo>
                      <a:pt x="9" y="1166"/>
                    </a:lnTo>
                    <a:lnTo>
                      <a:pt x="10" y="1166"/>
                    </a:lnTo>
                    <a:lnTo>
                      <a:pt x="12" y="1166"/>
                    </a:lnTo>
                    <a:lnTo>
                      <a:pt x="14" y="1165"/>
                    </a:lnTo>
                    <a:lnTo>
                      <a:pt x="14" y="1165"/>
                    </a:lnTo>
                    <a:lnTo>
                      <a:pt x="19" y="1163"/>
                    </a:lnTo>
                    <a:lnTo>
                      <a:pt x="22" y="1159"/>
                    </a:lnTo>
                    <a:lnTo>
                      <a:pt x="26" y="1159"/>
                    </a:lnTo>
                    <a:lnTo>
                      <a:pt x="27" y="1159"/>
                    </a:lnTo>
                    <a:lnTo>
                      <a:pt x="27" y="1158"/>
                    </a:lnTo>
                    <a:lnTo>
                      <a:pt x="26" y="1158"/>
                    </a:lnTo>
                    <a:lnTo>
                      <a:pt x="26" y="1159"/>
                    </a:lnTo>
                    <a:lnTo>
                      <a:pt x="22" y="1160"/>
                    </a:lnTo>
                    <a:lnTo>
                      <a:pt x="22" y="1160"/>
                    </a:lnTo>
                    <a:lnTo>
                      <a:pt x="20" y="1164"/>
                    </a:lnTo>
                    <a:lnTo>
                      <a:pt x="20" y="1164"/>
                    </a:lnTo>
                    <a:lnTo>
                      <a:pt x="19" y="1166"/>
                    </a:lnTo>
                    <a:lnTo>
                      <a:pt x="19" y="1166"/>
                    </a:lnTo>
                    <a:lnTo>
                      <a:pt x="19" y="1173"/>
                    </a:lnTo>
                    <a:lnTo>
                      <a:pt x="19" y="1178"/>
                    </a:lnTo>
                    <a:lnTo>
                      <a:pt x="19" y="1178"/>
                    </a:lnTo>
                    <a:lnTo>
                      <a:pt x="20" y="1179"/>
                    </a:lnTo>
                    <a:lnTo>
                      <a:pt x="21" y="1179"/>
                    </a:lnTo>
                    <a:lnTo>
                      <a:pt x="20" y="1179"/>
                    </a:lnTo>
                    <a:lnTo>
                      <a:pt x="20" y="1179"/>
                    </a:lnTo>
                    <a:lnTo>
                      <a:pt x="22" y="1180"/>
                    </a:lnTo>
                    <a:lnTo>
                      <a:pt x="25" y="1182"/>
                    </a:lnTo>
                    <a:lnTo>
                      <a:pt x="25" y="1182"/>
                    </a:lnTo>
                    <a:lnTo>
                      <a:pt x="28" y="1180"/>
                    </a:lnTo>
                    <a:lnTo>
                      <a:pt x="31" y="1179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9" y="1175"/>
                    </a:lnTo>
                    <a:lnTo>
                      <a:pt x="39" y="1175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83"/>
                    </a:lnTo>
                    <a:lnTo>
                      <a:pt x="40" y="1183"/>
                    </a:lnTo>
                    <a:lnTo>
                      <a:pt x="40" y="1190"/>
                    </a:lnTo>
                    <a:lnTo>
                      <a:pt x="38" y="1196"/>
                    </a:lnTo>
                    <a:lnTo>
                      <a:pt x="34" y="1207"/>
                    </a:lnTo>
                    <a:lnTo>
                      <a:pt x="30" y="1217"/>
                    </a:lnTo>
                    <a:lnTo>
                      <a:pt x="27" y="1223"/>
                    </a:lnTo>
                    <a:lnTo>
                      <a:pt x="26" y="1229"/>
                    </a:lnTo>
                    <a:lnTo>
                      <a:pt x="26" y="1229"/>
                    </a:lnTo>
                    <a:lnTo>
                      <a:pt x="27" y="1232"/>
                    </a:lnTo>
                    <a:lnTo>
                      <a:pt x="27" y="1232"/>
                    </a:lnTo>
                    <a:lnTo>
                      <a:pt x="31" y="1232"/>
                    </a:lnTo>
                    <a:lnTo>
                      <a:pt x="32" y="1233"/>
                    </a:lnTo>
                    <a:lnTo>
                      <a:pt x="33" y="1233"/>
                    </a:lnTo>
                    <a:lnTo>
                      <a:pt x="33" y="1235"/>
                    </a:lnTo>
                    <a:lnTo>
                      <a:pt x="33" y="1235"/>
                    </a:lnTo>
                    <a:lnTo>
                      <a:pt x="34" y="1245"/>
                    </a:lnTo>
                    <a:lnTo>
                      <a:pt x="35" y="1250"/>
                    </a:lnTo>
                    <a:lnTo>
                      <a:pt x="35" y="1251"/>
                    </a:lnTo>
                    <a:lnTo>
                      <a:pt x="37" y="1252"/>
                    </a:lnTo>
                    <a:lnTo>
                      <a:pt x="37" y="1253"/>
                    </a:lnTo>
                    <a:lnTo>
                      <a:pt x="40" y="1253"/>
                    </a:lnTo>
                    <a:lnTo>
                      <a:pt x="41" y="1253"/>
                    </a:lnTo>
                    <a:lnTo>
                      <a:pt x="43" y="1251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5" y="1238"/>
                    </a:lnTo>
                    <a:lnTo>
                      <a:pt x="45" y="1238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5" y="1232"/>
                    </a:lnTo>
                    <a:lnTo>
                      <a:pt x="46" y="1229"/>
                    </a:lnTo>
                    <a:lnTo>
                      <a:pt x="46" y="1229"/>
                    </a:lnTo>
                    <a:lnTo>
                      <a:pt x="53" y="1222"/>
                    </a:lnTo>
                    <a:lnTo>
                      <a:pt x="52" y="1221"/>
                    </a:lnTo>
                    <a:lnTo>
                      <a:pt x="53" y="1222"/>
                    </a:lnTo>
                    <a:lnTo>
                      <a:pt x="58" y="1219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70" y="1214"/>
                    </a:lnTo>
                    <a:lnTo>
                      <a:pt x="74" y="1211"/>
                    </a:lnTo>
                    <a:lnTo>
                      <a:pt x="77" y="1208"/>
                    </a:lnTo>
                    <a:lnTo>
                      <a:pt x="77" y="1208"/>
                    </a:lnTo>
                    <a:lnTo>
                      <a:pt x="82" y="1206"/>
                    </a:lnTo>
                    <a:lnTo>
                      <a:pt x="82" y="1206"/>
                    </a:lnTo>
                    <a:lnTo>
                      <a:pt x="93" y="1204"/>
                    </a:lnTo>
                    <a:lnTo>
                      <a:pt x="93" y="1204"/>
                    </a:lnTo>
                    <a:lnTo>
                      <a:pt x="100" y="1200"/>
                    </a:lnTo>
                    <a:lnTo>
                      <a:pt x="106" y="1194"/>
                    </a:lnTo>
                    <a:lnTo>
                      <a:pt x="105" y="1194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196"/>
                    </a:lnTo>
                    <a:lnTo>
                      <a:pt x="103" y="1196"/>
                    </a:lnTo>
                    <a:lnTo>
                      <a:pt x="102" y="1202"/>
                    </a:lnTo>
                    <a:lnTo>
                      <a:pt x="102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107" y="1203"/>
                    </a:lnTo>
                    <a:lnTo>
                      <a:pt x="107" y="1203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92" y="1206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7" y="1209"/>
                    </a:lnTo>
                    <a:lnTo>
                      <a:pt x="87" y="1209"/>
                    </a:lnTo>
                    <a:lnTo>
                      <a:pt x="84" y="1211"/>
                    </a:lnTo>
                    <a:lnTo>
                      <a:pt x="83" y="1217"/>
                    </a:lnTo>
                    <a:lnTo>
                      <a:pt x="81" y="1225"/>
                    </a:lnTo>
                    <a:lnTo>
                      <a:pt x="77" y="1235"/>
                    </a:lnTo>
                    <a:lnTo>
                      <a:pt x="77" y="1235"/>
                    </a:lnTo>
                    <a:lnTo>
                      <a:pt x="76" y="1237"/>
                    </a:lnTo>
                    <a:lnTo>
                      <a:pt x="76" y="1234"/>
                    </a:lnTo>
                    <a:lnTo>
                      <a:pt x="76" y="1227"/>
                    </a:lnTo>
                    <a:lnTo>
                      <a:pt x="77" y="1215"/>
                    </a:lnTo>
                    <a:lnTo>
                      <a:pt x="75" y="1215"/>
                    </a:lnTo>
                    <a:lnTo>
                      <a:pt x="75" y="1215"/>
                    </a:lnTo>
                    <a:lnTo>
                      <a:pt x="72" y="1216"/>
                    </a:lnTo>
                    <a:lnTo>
                      <a:pt x="72" y="1216"/>
                    </a:lnTo>
                    <a:lnTo>
                      <a:pt x="66" y="1222"/>
                    </a:lnTo>
                    <a:lnTo>
                      <a:pt x="56" y="1229"/>
                    </a:lnTo>
                    <a:lnTo>
                      <a:pt x="52" y="1234"/>
                    </a:lnTo>
                    <a:lnTo>
                      <a:pt x="52" y="1235"/>
                    </a:lnTo>
                    <a:lnTo>
                      <a:pt x="52" y="1235"/>
                    </a:lnTo>
                    <a:lnTo>
                      <a:pt x="53" y="1237"/>
                    </a:lnTo>
                    <a:lnTo>
                      <a:pt x="53" y="1237"/>
                    </a:lnTo>
                    <a:lnTo>
                      <a:pt x="63" y="1237"/>
                    </a:lnTo>
                    <a:lnTo>
                      <a:pt x="64" y="1238"/>
                    </a:lnTo>
                    <a:lnTo>
                      <a:pt x="64" y="1238"/>
                    </a:lnTo>
                    <a:lnTo>
                      <a:pt x="62" y="1239"/>
                    </a:lnTo>
                    <a:lnTo>
                      <a:pt x="62" y="1239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2" y="1245"/>
                    </a:lnTo>
                    <a:lnTo>
                      <a:pt x="46" y="1252"/>
                    </a:lnTo>
                    <a:lnTo>
                      <a:pt x="46" y="1252"/>
                    </a:lnTo>
                    <a:lnTo>
                      <a:pt x="35" y="1265"/>
                    </a:lnTo>
                    <a:lnTo>
                      <a:pt x="35" y="1265"/>
                    </a:lnTo>
                    <a:lnTo>
                      <a:pt x="35" y="1268"/>
                    </a:lnTo>
                    <a:lnTo>
                      <a:pt x="35" y="1268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41" y="1276"/>
                    </a:lnTo>
                    <a:lnTo>
                      <a:pt x="44" y="1277"/>
                    </a:lnTo>
                    <a:lnTo>
                      <a:pt x="46" y="1277"/>
                    </a:lnTo>
                    <a:lnTo>
                      <a:pt x="46" y="1277"/>
                    </a:lnTo>
                    <a:lnTo>
                      <a:pt x="49" y="1277"/>
                    </a:lnTo>
                    <a:lnTo>
                      <a:pt x="52" y="1275"/>
                    </a:lnTo>
                    <a:lnTo>
                      <a:pt x="58" y="1270"/>
                    </a:lnTo>
                    <a:lnTo>
                      <a:pt x="58" y="1269"/>
                    </a:lnTo>
                    <a:lnTo>
                      <a:pt x="58" y="1270"/>
                    </a:lnTo>
                    <a:lnTo>
                      <a:pt x="59" y="1269"/>
                    </a:lnTo>
                    <a:lnTo>
                      <a:pt x="61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6" y="1272"/>
                    </a:lnTo>
                    <a:lnTo>
                      <a:pt x="52" y="1276"/>
                    </a:lnTo>
                    <a:lnTo>
                      <a:pt x="50" y="1278"/>
                    </a:lnTo>
                    <a:lnTo>
                      <a:pt x="46" y="1279"/>
                    </a:lnTo>
                    <a:lnTo>
                      <a:pt x="46" y="1279"/>
                    </a:lnTo>
                    <a:lnTo>
                      <a:pt x="40" y="1282"/>
                    </a:lnTo>
                    <a:lnTo>
                      <a:pt x="38" y="1283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28" y="1284"/>
                    </a:lnTo>
                    <a:lnTo>
                      <a:pt x="27" y="1284"/>
                    </a:lnTo>
                    <a:lnTo>
                      <a:pt x="26" y="1284"/>
                    </a:lnTo>
                    <a:lnTo>
                      <a:pt x="25" y="1287"/>
                    </a:lnTo>
                    <a:lnTo>
                      <a:pt x="25" y="1287"/>
                    </a:lnTo>
                    <a:lnTo>
                      <a:pt x="24" y="1294"/>
                    </a:lnTo>
                    <a:lnTo>
                      <a:pt x="21" y="1296"/>
                    </a:lnTo>
                    <a:lnTo>
                      <a:pt x="19" y="1299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7" y="1301"/>
                    </a:lnTo>
                    <a:lnTo>
                      <a:pt x="4" y="1306"/>
                    </a:lnTo>
                    <a:lnTo>
                      <a:pt x="4" y="1306"/>
                    </a:lnTo>
                    <a:lnTo>
                      <a:pt x="6" y="1309"/>
                    </a:lnTo>
                    <a:lnTo>
                      <a:pt x="6" y="1309"/>
                    </a:lnTo>
                    <a:lnTo>
                      <a:pt x="7" y="1313"/>
                    </a:lnTo>
                    <a:lnTo>
                      <a:pt x="7" y="1313"/>
                    </a:lnTo>
                    <a:lnTo>
                      <a:pt x="9" y="1315"/>
                    </a:lnTo>
                    <a:lnTo>
                      <a:pt x="9" y="1315"/>
                    </a:lnTo>
                    <a:lnTo>
                      <a:pt x="15" y="1316"/>
                    </a:lnTo>
                    <a:lnTo>
                      <a:pt x="18" y="1318"/>
                    </a:lnTo>
                    <a:lnTo>
                      <a:pt x="20" y="1318"/>
                    </a:lnTo>
                    <a:lnTo>
                      <a:pt x="21" y="1321"/>
                    </a:lnTo>
                    <a:lnTo>
                      <a:pt x="21" y="1322"/>
                    </a:lnTo>
                    <a:lnTo>
                      <a:pt x="24" y="1324"/>
                    </a:lnTo>
                    <a:lnTo>
                      <a:pt x="25" y="1325"/>
                    </a:lnTo>
                    <a:lnTo>
                      <a:pt x="25" y="1307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8"/>
                    </a:lnTo>
                    <a:lnTo>
                      <a:pt x="25" y="1308"/>
                    </a:lnTo>
                    <a:lnTo>
                      <a:pt x="25" y="1314"/>
                    </a:lnTo>
                    <a:lnTo>
                      <a:pt x="26" y="1320"/>
                    </a:lnTo>
                    <a:lnTo>
                      <a:pt x="27" y="1321"/>
                    </a:lnTo>
                    <a:lnTo>
                      <a:pt x="27" y="1322"/>
                    </a:lnTo>
                    <a:lnTo>
                      <a:pt x="28" y="1322"/>
                    </a:lnTo>
                    <a:lnTo>
                      <a:pt x="28" y="1324"/>
                    </a:lnTo>
                    <a:lnTo>
                      <a:pt x="35" y="1321"/>
                    </a:lnTo>
                    <a:lnTo>
                      <a:pt x="37" y="1319"/>
                    </a:lnTo>
                    <a:lnTo>
                      <a:pt x="38" y="1319"/>
                    </a:lnTo>
                    <a:lnTo>
                      <a:pt x="38" y="1313"/>
                    </a:lnTo>
                    <a:lnTo>
                      <a:pt x="38" y="1313"/>
                    </a:lnTo>
                    <a:lnTo>
                      <a:pt x="35" y="1309"/>
                    </a:lnTo>
                    <a:lnTo>
                      <a:pt x="34" y="1308"/>
                    </a:lnTo>
                    <a:lnTo>
                      <a:pt x="35" y="1307"/>
                    </a:lnTo>
                    <a:lnTo>
                      <a:pt x="39" y="1307"/>
                    </a:lnTo>
                    <a:lnTo>
                      <a:pt x="40" y="1309"/>
                    </a:lnTo>
                    <a:lnTo>
                      <a:pt x="40" y="1309"/>
                    </a:lnTo>
                    <a:lnTo>
                      <a:pt x="43" y="1310"/>
                    </a:lnTo>
                    <a:lnTo>
                      <a:pt x="43" y="1310"/>
                    </a:lnTo>
                    <a:lnTo>
                      <a:pt x="47" y="1309"/>
                    </a:lnTo>
                    <a:lnTo>
                      <a:pt x="47" y="1309"/>
                    </a:lnTo>
                    <a:lnTo>
                      <a:pt x="53" y="1306"/>
                    </a:lnTo>
                    <a:lnTo>
                      <a:pt x="65" y="1295"/>
                    </a:lnTo>
                    <a:lnTo>
                      <a:pt x="66" y="1295"/>
                    </a:lnTo>
                    <a:lnTo>
                      <a:pt x="70" y="1297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3" y="1301"/>
                    </a:lnTo>
                    <a:lnTo>
                      <a:pt x="57" y="1306"/>
                    </a:lnTo>
                    <a:lnTo>
                      <a:pt x="52" y="1310"/>
                    </a:lnTo>
                    <a:lnTo>
                      <a:pt x="49" y="1318"/>
                    </a:lnTo>
                    <a:lnTo>
                      <a:pt x="50" y="1318"/>
                    </a:lnTo>
                    <a:lnTo>
                      <a:pt x="49" y="1318"/>
                    </a:lnTo>
                    <a:lnTo>
                      <a:pt x="47" y="1320"/>
                    </a:lnTo>
                    <a:lnTo>
                      <a:pt x="47" y="1320"/>
                    </a:lnTo>
                    <a:lnTo>
                      <a:pt x="49" y="1322"/>
                    </a:lnTo>
                    <a:lnTo>
                      <a:pt x="49" y="1324"/>
                    </a:lnTo>
                    <a:lnTo>
                      <a:pt x="50" y="1324"/>
                    </a:lnTo>
                    <a:lnTo>
                      <a:pt x="56" y="1324"/>
                    </a:lnTo>
                    <a:lnTo>
                      <a:pt x="62" y="1324"/>
                    </a:lnTo>
                    <a:lnTo>
                      <a:pt x="62" y="1324"/>
                    </a:lnTo>
                    <a:lnTo>
                      <a:pt x="66" y="1324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8" y="1322"/>
                    </a:lnTo>
                    <a:lnTo>
                      <a:pt x="64" y="1324"/>
                    </a:lnTo>
                    <a:lnTo>
                      <a:pt x="56" y="1327"/>
                    </a:lnTo>
                    <a:lnTo>
                      <a:pt x="51" y="1328"/>
                    </a:lnTo>
                    <a:lnTo>
                      <a:pt x="51" y="1328"/>
                    </a:lnTo>
                    <a:lnTo>
                      <a:pt x="47" y="1332"/>
                    </a:lnTo>
                    <a:lnTo>
                      <a:pt x="45" y="1334"/>
                    </a:lnTo>
                    <a:lnTo>
                      <a:pt x="45" y="1334"/>
                    </a:lnTo>
                    <a:lnTo>
                      <a:pt x="45" y="1335"/>
                    </a:lnTo>
                    <a:lnTo>
                      <a:pt x="45" y="1335"/>
                    </a:lnTo>
                    <a:lnTo>
                      <a:pt x="50" y="1340"/>
                    </a:lnTo>
                    <a:lnTo>
                      <a:pt x="50" y="1339"/>
                    </a:lnTo>
                    <a:lnTo>
                      <a:pt x="50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4" y="1341"/>
                    </a:lnTo>
                    <a:lnTo>
                      <a:pt x="41" y="1343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9" y="1347"/>
                    </a:lnTo>
                    <a:lnTo>
                      <a:pt x="39" y="1347"/>
                    </a:lnTo>
                    <a:lnTo>
                      <a:pt x="39" y="1352"/>
                    </a:lnTo>
                    <a:lnTo>
                      <a:pt x="41" y="1359"/>
                    </a:lnTo>
                    <a:lnTo>
                      <a:pt x="41" y="1359"/>
                    </a:lnTo>
                    <a:lnTo>
                      <a:pt x="43" y="1362"/>
                    </a:lnTo>
                    <a:lnTo>
                      <a:pt x="43" y="1362"/>
                    </a:lnTo>
                    <a:lnTo>
                      <a:pt x="45" y="1361"/>
                    </a:lnTo>
                    <a:lnTo>
                      <a:pt x="45" y="1361"/>
                    </a:lnTo>
                    <a:lnTo>
                      <a:pt x="47" y="1358"/>
                    </a:lnTo>
                    <a:lnTo>
                      <a:pt x="53" y="1356"/>
                    </a:lnTo>
                    <a:lnTo>
                      <a:pt x="66" y="1353"/>
                    </a:lnTo>
                    <a:lnTo>
                      <a:pt x="75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70" y="1352"/>
                    </a:lnTo>
                    <a:lnTo>
                      <a:pt x="70" y="1352"/>
                    </a:lnTo>
                    <a:lnTo>
                      <a:pt x="61" y="1356"/>
                    </a:lnTo>
                    <a:lnTo>
                      <a:pt x="51" y="1358"/>
                    </a:lnTo>
                    <a:lnTo>
                      <a:pt x="49" y="1362"/>
                    </a:lnTo>
                    <a:lnTo>
                      <a:pt x="47" y="1362"/>
                    </a:lnTo>
                    <a:lnTo>
                      <a:pt x="51" y="1369"/>
                    </a:lnTo>
                    <a:lnTo>
                      <a:pt x="52" y="1371"/>
                    </a:lnTo>
                    <a:lnTo>
                      <a:pt x="52" y="1372"/>
                    </a:lnTo>
                    <a:lnTo>
                      <a:pt x="52" y="1372"/>
                    </a:lnTo>
                    <a:lnTo>
                      <a:pt x="53" y="1371"/>
                    </a:lnTo>
                    <a:lnTo>
                      <a:pt x="49" y="1370"/>
                    </a:lnTo>
                    <a:lnTo>
                      <a:pt x="43" y="1365"/>
                    </a:lnTo>
                    <a:lnTo>
                      <a:pt x="35" y="1362"/>
                    </a:lnTo>
                    <a:lnTo>
                      <a:pt x="32" y="1359"/>
                    </a:lnTo>
                    <a:lnTo>
                      <a:pt x="32" y="1359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5" y="1358"/>
                    </a:lnTo>
                    <a:lnTo>
                      <a:pt x="22" y="1359"/>
                    </a:lnTo>
                    <a:lnTo>
                      <a:pt x="22" y="1359"/>
                    </a:lnTo>
                    <a:lnTo>
                      <a:pt x="21" y="1362"/>
                    </a:lnTo>
                    <a:lnTo>
                      <a:pt x="20" y="1364"/>
                    </a:lnTo>
                    <a:lnTo>
                      <a:pt x="20" y="1364"/>
                    </a:lnTo>
                    <a:lnTo>
                      <a:pt x="18" y="1371"/>
                    </a:lnTo>
                    <a:lnTo>
                      <a:pt x="14" y="1378"/>
                    </a:lnTo>
                    <a:lnTo>
                      <a:pt x="13" y="1383"/>
                    </a:lnTo>
                    <a:lnTo>
                      <a:pt x="13" y="1383"/>
                    </a:lnTo>
                    <a:lnTo>
                      <a:pt x="13" y="1387"/>
                    </a:lnTo>
                    <a:lnTo>
                      <a:pt x="13" y="1387"/>
                    </a:lnTo>
                    <a:lnTo>
                      <a:pt x="14" y="1392"/>
                    </a:lnTo>
                    <a:lnTo>
                      <a:pt x="14" y="1392"/>
                    </a:lnTo>
                    <a:lnTo>
                      <a:pt x="16" y="1394"/>
                    </a:lnTo>
                    <a:lnTo>
                      <a:pt x="16" y="1394"/>
                    </a:lnTo>
                    <a:lnTo>
                      <a:pt x="26" y="1403"/>
                    </a:lnTo>
                    <a:lnTo>
                      <a:pt x="38" y="1413"/>
                    </a:lnTo>
                    <a:lnTo>
                      <a:pt x="59" y="1430"/>
                    </a:lnTo>
                    <a:lnTo>
                      <a:pt x="62" y="1432"/>
                    </a:lnTo>
                    <a:lnTo>
                      <a:pt x="62" y="1432"/>
                    </a:lnTo>
                    <a:lnTo>
                      <a:pt x="66" y="1434"/>
                    </a:lnTo>
                    <a:lnTo>
                      <a:pt x="66" y="1434"/>
                    </a:lnTo>
                    <a:lnTo>
                      <a:pt x="74" y="1436"/>
                    </a:lnTo>
                    <a:lnTo>
                      <a:pt x="78" y="1436"/>
                    </a:lnTo>
                    <a:lnTo>
                      <a:pt x="78" y="1436"/>
                    </a:lnTo>
                    <a:lnTo>
                      <a:pt x="80" y="1434"/>
                    </a:lnTo>
                    <a:lnTo>
                      <a:pt x="78" y="1434"/>
                    </a:lnTo>
                    <a:lnTo>
                      <a:pt x="78" y="1436"/>
                    </a:lnTo>
                    <a:lnTo>
                      <a:pt x="76" y="1439"/>
                    </a:lnTo>
                    <a:lnTo>
                      <a:pt x="75" y="1443"/>
                    </a:lnTo>
                    <a:lnTo>
                      <a:pt x="75" y="1443"/>
                    </a:lnTo>
                    <a:lnTo>
                      <a:pt x="75" y="1445"/>
                    </a:lnTo>
                    <a:lnTo>
                      <a:pt x="75" y="1445"/>
                    </a:lnTo>
                    <a:lnTo>
                      <a:pt x="77" y="1449"/>
                    </a:lnTo>
                    <a:lnTo>
                      <a:pt x="77" y="1449"/>
                    </a:lnTo>
                    <a:lnTo>
                      <a:pt x="80" y="1452"/>
                    </a:lnTo>
                    <a:lnTo>
                      <a:pt x="80" y="1452"/>
                    </a:lnTo>
                    <a:lnTo>
                      <a:pt x="84" y="1452"/>
                    </a:lnTo>
                    <a:lnTo>
                      <a:pt x="84" y="1452"/>
                    </a:lnTo>
                    <a:lnTo>
                      <a:pt x="94" y="1452"/>
                    </a:lnTo>
                    <a:lnTo>
                      <a:pt x="96" y="1454"/>
                    </a:lnTo>
                    <a:lnTo>
                      <a:pt x="96" y="1454"/>
                    </a:lnTo>
                    <a:lnTo>
                      <a:pt x="103" y="1456"/>
                    </a:lnTo>
                    <a:lnTo>
                      <a:pt x="112" y="1458"/>
                    </a:lnTo>
                    <a:lnTo>
                      <a:pt x="120" y="1459"/>
                    </a:lnTo>
                    <a:lnTo>
                      <a:pt x="128" y="1459"/>
                    </a:lnTo>
                    <a:lnTo>
                      <a:pt x="136" y="1458"/>
                    </a:lnTo>
                    <a:lnTo>
                      <a:pt x="142" y="1452"/>
                    </a:lnTo>
                    <a:lnTo>
                      <a:pt x="148" y="1448"/>
                    </a:lnTo>
                    <a:lnTo>
                      <a:pt x="151" y="1443"/>
                    </a:lnTo>
                    <a:lnTo>
                      <a:pt x="151" y="1449"/>
                    </a:lnTo>
                    <a:lnTo>
                      <a:pt x="151" y="1449"/>
                    </a:lnTo>
                    <a:lnTo>
                      <a:pt x="152" y="1450"/>
                    </a:lnTo>
                    <a:lnTo>
                      <a:pt x="152" y="1450"/>
                    </a:lnTo>
                    <a:lnTo>
                      <a:pt x="156" y="1449"/>
                    </a:lnTo>
                    <a:lnTo>
                      <a:pt x="156" y="1449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70" y="1438"/>
                    </a:lnTo>
                    <a:lnTo>
                      <a:pt x="182" y="1426"/>
                    </a:lnTo>
                    <a:lnTo>
                      <a:pt x="194" y="1413"/>
                    </a:lnTo>
                    <a:lnTo>
                      <a:pt x="198" y="1407"/>
                    </a:lnTo>
                    <a:lnTo>
                      <a:pt x="201" y="1401"/>
                    </a:lnTo>
                    <a:lnTo>
                      <a:pt x="200" y="1401"/>
                    </a:lnTo>
                    <a:lnTo>
                      <a:pt x="201" y="1401"/>
                    </a:lnTo>
                    <a:lnTo>
                      <a:pt x="202" y="1397"/>
                    </a:lnTo>
                    <a:lnTo>
                      <a:pt x="206" y="1394"/>
                    </a:lnTo>
                    <a:lnTo>
                      <a:pt x="205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2"/>
                    </a:lnTo>
                    <a:lnTo>
                      <a:pt x="214" y="1388"/>
                    </a:lnTo>
                    <a:lnTo>
                      <a:pt x="220" y="1380"/>
                    </a:lnTo>
                    <a:lnTo>
                      <a:pt x="227" y="1371"/>
                    </a:lnTo>
                    <a:lnTo>
                      <a:pt x="236" y="1363"/>
                    </a:lnTo>
                    <a:lnTo>
                      <a:pt x="236" y="1363"/>
                    </a:lnTo>
                    <a:lnTo>
                      <a:pt x="237" y="1358"/>
                    </a:lnTo>
                    <a:lnTo>
                      <a:pt x="238" y="1358"/>
                    </a:lnTo>
                    <a:lnTo>
                      <a:pt x="237" y="1347"/>
                    </a:lnTo>
                    <a:lnTo>
                      <a:pt x="237" y="1349"/>
                    </a:lnTo>
                    <a:lnTo>
                      <a:pt x="237" y="1349"/>
                    </a:lnTo>
                    <a:lnTo>
                      <a:pt x="241" y="1352"/>
                    </a:lnTo>
                    <a:lnTo>
                      <a:pt x="241" y="1352"/>
                    </a:lnTo>
                    <a:lnTo>
                      <a:pt x="244" y="1355"/>
                    </a:lnTo>
                    <a:lnTo>
                      <a:pt x="248" y="1356"/>
                    </a:lnTo>
                    <a:lnTo>
                      <a:pt x="248" y="1356"/>
                    </a:lnTo>
                    <a:lnTo>
                      <a:pt x="251" y="1357"/>
                    </a:lnTo>
                    <a:lnTo>
                      <a:pt x="251" y="1357"/>
                    </a:lnTo>
                    <a:lnTo>
                      <a:pt x="261" y="1356"/>
                    </a:lnTo>
                    <a:lnTo>
                      <a:pt x="268" y="1352"/>
                    </a:lnTo>
                    <a:lnTo>
                      <a:pt x="270" y="1352"/>
                    </a:lnTo>
                    <a:lnTo>
                      <a:pt x="272" y="1352"/>
                    </a:lnTo>
                    <a:lnTo>
                      <a:pt x="273" y="1350"/>
                    </a:lnTo>
                    <a:lnTo>
                      <a:pt x="273" y="1350"/>
                    </a:lnTo>
                    <a:lnTo>
                      <a:pt x="276" y="1340"/>
                    </a:lnTo>
                    <a:lnTo>
                      <a:pt x="279" y="1335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3" y="1324"/>
                    </a:lnTo>
                    <a:lnTo>
                      <a:pt x="283" y="1319"/>
                    </a:lnTo>
                    <a:lnTo>
                      <a:pt x="283" y="1319"/>
                    </a:lnTo>
                    <a:lnTo>
                      <a:pt x="283" y="1315"/>
                    </a:lnTo>
                    <a:lnTo>
                      <a:pt x="282" y="1313"/>
                    </a:lnTo>
                    <a:lnTo>
                      <a:pt x="278" y="1310"/>
                    </a:lnTo>
                    <a:lnTo>
                      <a:pt x="278" y="1310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74" y="1306"/>
                    </a:lnTo>
                    <a:lnTo>
                      <a:pt x="273" y="1304"/>
                    </a:lnTo>
                    <a:lnTo>
                      <a:pt x="273" y="1304"/>
                    </a:lnTo>
                    <a:lnTo>
                      <a:pt x="274" y="1302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8" y="1297"/>
                    </a:lnTo>
                    <a:lnTo>
                      <a:pt x="278" y="1296"/>
                    </a:lnTo>
                    <a:lnTo>
                      <a:pt x="278" y="1296"/>
                    </a:lnTo>
                    <a:lnTo>
                      <a:pt x="278" y="1297"/>
                    </a:lnTo>
                    <a:lnTo>
                      <a:pt x="280" y="1301"/>
                    </a:lnTo>
                    <a:lnTo>
                      <a:pt x="281" y="1303"/>
                    </a:lnTo>
                    <a:lnTo>
                      <a:pt x="281" y="1303"/>
                    </a:lnTo>
                    <a:lnTo>
                      <a:pt x="285" y="1303"/>
                    </a:lnTo>
                    <a:lnTo>
                      <a:pt x="285" y="1303"/>
                    </a:lnTo>
                    <a:lnTo>
                      <a:pt x="287" y="1301"/>
                    </a:lnTo>
                    <a:lnTo>
                      <a:pt x="287" y="1301"/>
                    </a:lnTo>
                    <a:lnTo>
                      <a:pt x="288" y="1297"/>
                    </a:lnTo>
                    <a:lnTo>
                      <a:pt x="288" y="1297"/>
                    </a:lnTo>
                    <a:lnTo>
                      <a:pt x="288" y="1295"/>
                    </a:lnTo>
                    <a:lnTo>
                      <a:pt x="288" y="1295"/>
                    </a:lnTo>
                    <a:lnTo>
                      <a:pt x="287" y="1290"/>
                    </a:lnTo>
                    <a:lnTo>
                      <a:pt x="287" y="1290"/>
                    </a:lnTo>
                    <a:lnTo>
                      <a:pt x="285" y="1284"/>
                    </a:lnTo>
                    <a:lnTo>
                      <a:pt x="285" y="1282"/>
                    </a:lnTo>
                    <a:lnTo>
                      <a:pt x="285" y="1282"/>
                    </a:lnTo>
                    <a:lnTo>
                      <a:pt x="287" y="1285"/>
                    </a:lnTo>
                    <a:lnTo>
                      <a:pt x="287" y="1284"/>
                    </a:lnTo>
                    <a:lnTo>
                      <a:pt x="287" y="1285"/>
                    </a:lnTo>
                    <a:lnTo>
                      <a:pt x="287" y="1285"/>
                    </a:lnTo>
                    <a:lnTo>
                      <a:pt x="291" y="1308"/>
                    </a:lnTo>
                    <a:lnTo>
                      <a:pt x="294" y="1324"/>
                    </a:lnTo>
                    <a:lnTo>
                      <a:pt x="298" y="1332"/>
                    </a:lnTo>
                    <a:lnTo>
                      <a:pt x="303" y="1335"/>
                    </a:lnTo>
                    <a:lnTo>
                      <a:pt x="303" y="1335"/>
                    </a:lnTo>
                    <a:lnTo>
                      <a:pt x="306" y="1338"/>
                    </a:lnTo>
                    <a:lnTo>
                      <a:pt x="309" y="1340"/>
                    </a:lnTo>
                    <a:lnTo>
                      <a:pt x="309" y="1340"/>
                    </a:lnTo>
                    <a:lnTo>
                      <a:pt x="311" y="1344"/>
                    </a:lnTo>
                    <a:lnTo>
                      <a:pt x="312" y="1353"/>
                    </a:lnTo>
                    <a:lnTo>
                      <a:pt x="312" y="1353"/>
                    </a:lnTo>
                    <a:lnTo>
                      <a:pt x="314" y="1359"/>
                    </a:lnTo>
                    <a:lnTo>
                      <a:pt x="325" y="1351"/>
                    </a:lnTo>
                    <a:lnTo>
                      <a:pt x="328" y="1350"/>
                    </a:lnTo>
                    <a:lnTo>
                      <a:pt x="329" y="1350"/>
                    </a:lnTo>
                    <a:lnTo>
                      <a:pt x="331" y="1351"/>
                    </a:lnTo>
                    <a:lnTo>
                      <a:pt x="331" y="1355"/>
                    </a:lnTo>
                    <a:lnTo>
                      <a:pt x="331" y="1355"/>
                    </a:lnTo>
                    <a:lnTo>
                      <a:pt x="335" y="1362"/>
                    </a:lnTo>
                    <a:lnTo>
                      <a:pt x="337" y="1364"/>
                    </a:lnTo>
                    <a:lnTo>
                      <a:pt x="340" y="1368"/>
                    </a:lnTo>
                    <a:lnTo>
                      <a:pt x="340" y="1368"/>
                    </a:lnTo>
                    <a:lnTo>
                      <a:pt x="343" y="1370"/>
                    </a:lnTo>
                    <a:lnTo>
                      <a:pt x="343" y="1370"/>
                    </a:lnTo>
                    <a:lnTo>
                      <a:pt x="344" y="1369"/>
                    </a:lnTo>
                    <a:lnTo>
                      <a:pt x="344" y="1369"/>
                    </a:lnTo>
                    <a:lnTo>
                      <a:pt x="345" y="1366"/>
                    </a:lnTo>
                    <a:lnTo>
                      <a:pt x="345" y="1366"/>
                    </a:lnTo>
                    <a:lnTo>
                      <a:pt x="345" y="1363"/>
                    </a:lnTo>
                    <a:lnTo>
                      <a:pt x="347" y="1356"/>
                    </a:lnTo>
                    <a:lnTo>
                      <a:pt x="348" y="1351"/>
                    </a:lnTo>
                    <a:lnTo>
                      <a:pt x="347" y="1351"/>
                    </a:lnTo>
                    <a:lnTo>
                      <a:pt x="348" y="1351"/>
                    </a:lnTo>
                    <a:lnTo>
                      <a:pt x="348" y="1351"/>
                    </a:lnTo>
                    <a:lnTo>
                      <a:pt x="350" y="1344"/>
                    </a:lnTo>
                    <a:lnTo>
                      <a:pt x="350" y="1335"/>
                    </a:lnTo>
                    <a:lnTo>
                      <a:pt x="350" y="1335"/>
                    </a:lnTo>
                    <a:lnTo>
                      <a:pt x="349" y="1326"/>
                    </a:lnTo>
                    <a:lnTo>
                      <a:pt x="347" y="1316"/>
                    </a:lnTo>
                    <a:lnTo>
                      <a:pt x="344" y="1306"/>
                    </a:lnTo>
                    <a:lnTo>
                      <a:pt x="342" y="1293"/>
                    </a:lnTo>
                    <a:lnTo>
                      <a:pt x="341" y="1293"/>
                    </a:lnTo>
                    <a:lnTo>
                      <a:pt x="342" y="1293"/>
                    </a:lnTo>
                    <a:lnTo>
                      <a:pt x="342" y="1290"/>
                    </a:lnTo>
                    <a:lnTo>
                      <a:pt x="343" y="1287"/>
                    </a:lnTo>
                    <a:lnTo>
                      <a:pt x="342" y="1287"/>
                    </a:lnTo>
                    <a:lnTo>
                      <a:pt x="342" y="1288"/>
                    </a:lnTo>
                    <a:lnTo>
                      <a:pt x="342" y="1288"/>
                    </a:lnTo>
                    <a:lnTo>
                      <a:pt x="348" y="1284"/>
                    </a:lnTo>
                    <a:lnTo>
                      <a:pt x="350" y="1281"/>
                    </a:lnTo>
                    <a:lnTo>
                      <a:pt x="350" y="1281"/>
                    </a:lnTo>
                    <a:lnTo>
                      <a:pt x="351" y="1277"/>
                    </a:lnTo>
                    <a:lnTo>
                      <a:pt x="354" y="1272"/>
                    </a:lnTo>
                    <a:lnTo>
                      <a:pt x="354" y="1272"/>
                    </a:lnTo>
                    <a:lnTo>
                      <a:pt x="357" y="1268"/>
                    </a:lnTo>
                    <a:lnTo>
                      <a:pt x="369" y="1260"/>
                    </a:lnTo>
                    <a:lnTo>
                      <a:pt x="369" y="1260"/>
                    </a:lnTo>
                    <a:lnTo>
                      <a:pt x="373" y="1258"/>
                    </a:lnTo>
                    <a:lnTo>
                      <a:pt x="376" y="1253"/>
                    </a:lnTo>
                    <a:lnTo>
                      <a:pt x="379" y="1250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6" y="1228"/>
                    </a:lnTo>
                    <a:lnTo>
                      <a:pt x="388" y="1220"/>
                    </a:lnTo>
                    <a:lnTo>
                      <a:pt x="388" y="1214"/>
                    </a:lnTo>
                    <a:lnTo>
                      <a:pt x="388" y="1214"/>
                    </a:lnTo>
                    <a:lnTo>
                      <a:pt x="388" y="1206"/>
                    </a:lnTo>
                    <a:lnTo>
                      <a:pt x="386" y="1198"/>
                    </a:lnTo>
                    <a:lnTo>
                      <a:pt x="382" y="1190"/>
                    </a:lnTo>
                    <a:lnTo>
                      <a:pt x="378" y="1180"/>
                    </a:lnTo>
                    <a:lnTo>
                      <a:pt x="375" y="1175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2" y="1157"/>
                    </a:lnTo>
                    <a:lnTo>
                      <a:pt x="372" y="1157"/>
                    </a:lnTo>
                    <a:lnTo>
                      <a:pt x="373" y="1153"/>
                    </a:lnTo>
                    <a:lnTo>
                      <a:pt x="374" y="1150"/>
                    </a:lnTo>
                    <a:lnTo>
                      <a:pt x="375" y="1147"/>
                    </a:lnTo>
                    <a:lnTo>
                      <a:pt x="378" y="1145"/>
                    </a:lnTo>
                    <a:lnTo>
                      <a:pt x="378" y="1145"/>
                    </a:lnTo>
                    <a:lnTo>
                      <a:pt x="385" y="1141"/>
                    </a:lnTo>
                    <a:lnTo>
                      <a:pt x="394" y="1136"/>
                    </a:lnTo>
                    <a:lnTo>
                      <a:pt x="396" y="1136"/>
                    </a:lnTo>
                    <a:lnTo>
                      <a:pt x="396" y="1134"/>
                    </a:lnTo>
                    <a:lnTo>
                      <a:pt x="396" y="1134"/>
                    </a:lnTo>
                    <a:lnTo>
                      <a:pt x="397" y="1127"/>
                    </a:lnTo>
                    <a:lnTo>
                      <a:pt x="397" y="1117"/>
                    </a:lnTo>
                    <a:lnTo>
                      <a:pt x="396" y="1113"/>
                    </a:lnTo>
                    <a:lnTo>
                      <a:pt x="396" y="1113"/>
                    </a:lnTo>
                    <a:lnTo>
                      <a:pt x="394" y="1107"/>
                    </a:lnTo>
                    <a:lnTo>
                      <a:pt x="392" y="1101"/>
                    </a:lnTo>
                    <a:lnTo>
                      <a:pt x="390" y="1096"/>
                    </a:lnTo>
                    <a:lnTo>
                      <a:pt x="385" y="1093"/>
                    </a:lnTo>
                    <a:lnTo>
                      <a:pt x="382" y="1090"/>
                    </a:lnTo>
                    <a:lnTo>
                      <a:pt x="382" y="1090"/>
                    </a:lnTo>
                    <a:lnTo>
                      <a:pt x="376" y="1086"/>
                    </a:lnTo>
                    <a:lnTo>
                      <a:pt x="372" y="1084"/>
                    </a:lnTo>
                    <a:lnTo>
                      <a:pt x="371" y="1083"/>
                    </a:lnTo>
                    <a:lnTo>
                      <a:pt x="369" y="1080"/>
                    </a:lnTo>
                    <a:lnTo>
                      <a:pt x="367" y="1071"/>
                    </a:lnTo>
                    <a:lnTo>
                      <a:pt x="365" y="1055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7" y="1026"/>
                    </a:lnTo>
                    <a:lnTo>
                      <a:pt x="368" y="1016"/>
                    </a:lnTo>
                    <a:lnTo>
                      <a:pt x="368" y="1016"/>
                    </a:lnTo>
                    <a:lnTo>
                      <a:pt x="367" y="1012"/>
                    </a:lnTo>
                    <a:lnTo>
                      <a:pt x="366" y="1006"/>
                    </a:lnTo>
                    <a:lnTo>
                      <a:pt x="366" y="1006"/>
                    </a:lnTo>
                    <a:lnTo>
                      <a:pt x="359" y="987"/>
                    </a:lnTo>
                    <a:lnTo>
                      <a:pt x="357" y="987"/>
                    </a:lnTo>
                    <a:lnTo>
                      <a:pt x="359" y="987"/>
                    </a:lnTo>
                    <a:lnTo>
                      <a:pt x="357" y="977"/>
                    </a:lnTo>
                    <a:lnTo>
                      <a:pt x="356" y="958"/>
                    </a:lnTo>
                    <a:lnTo>
                      <a:pt x="355" y="937"/>
                    </a:lnTo>
                    <a:lnTo>
                      <a:pt x="355" y="917"/>
                    </a:lnTo>
                    <a:lnTo>
                      <a:pt x="355" y="907"/>
                    </a:lnTo>
                    <a:lnTo>
                      <a:pt x="355" y="904"/>
                    </a:lnTo>
                    <a:lnTo>
                      <a:pt x="357" y="900"/>
                    </a:lnTo>
                    <a:lnTo>
                      <a:pt x="357" y="900"/>
                    </a:lnTo>
                    <a:lnTo>
                      <a:pt x="357" y="890"/>
                    </a:lnTo>
                    <a:lnTo>
                      <a:pt x="359" y="881"/>
                    </a:lnTo>
                    <a:lnTo>
                      <a:pt x="360" y="878"/>
                    </a:lnTo>
                    <a:lnTo>
                      <a:pt x="361" y="874"/>
                    </a:lnTo>
                    <a:lnTo>
                      <a:pt x="378" y="851"/>
                    </a:lnTo>
                    <a:lnTo>
                      <a:pt x="386" y="840"/>
                    </a:lnTo>
                    <a:lnTo>
                      <a:pt x="394" y="830"/>
                    </a:lnTo>
                    <a:lnTo>
                      <a:pt x="400" y="828"/>
                    </a:lnTo>
                    <a:lnTo>
                      <a:pt x="405" y="826"/>
                    </a:lnTo>
                    <a:lnTo>
                      <a:pt x="418" y="826"/>
                    </a:lnTo>
                    <a:lnTo>
                      <a:pt x="431" y="828"/>
                    </a:lnTo>
                    <a:lnTo>
                      <a:pt x="436" y="829"/>
                    </a:lnTo>
                    <a:lnTo>
                      <a:pt x="436" y="829"/>
                    </a:lnTo>
                    <a:lnTo>
                      <a:pt x="440" y="828"/>
                    </a:lnTo>
                    <a:lnTo>
                      <a:pt x="440" y="828"/>
                    </a:lnTo>
                    <a:lnTo>
                      <a:pt x="441" y="826"/>
                    </a:lnTo>
                    <a:lnTo>
                      <a:pt x="441" y="826"/>
                    </a:lnTo>
                    <a:lnTo>
                      <a:pt x="443" y="822"/>
                    </a:lnTo>
                    <a:lnTo>
                      <a:pt x="443" y="822"/>
                    </a:lnTo>
                    <a:lnTo>
                      <a:pt x="443" y="810"/>
                    </a:lnTo>
                    <a:lnTo>
                      <a:pt x="443" y="798"/>
                    </a:lnTo>
                    <a:lnTo>
                      <a:pt x="442" y="789"/>
                    </a:lnTo>
                    <a:lnTo>
                      <a:pt x="441" y="788"/>
                    </a:lnTo>
                    <a:lnTo>
                      <a:pt x="441" y="788"/>
                    </a:lnTo>
                    <a:lnTo>
                      <a:pt x="439" y="786"/>
                    </a:lnTo>
                    <a:lnTo>
                      <a:pt x="439" y="786"/>
                    </a:lnTo>
                    <a:lnTo>
                      <a:pt x="434" y="782"/>
                    </a:lnTo>
                    <a:lnTo>
                      <a:pt x="429" y="779"/>
                    </a:lnTo>
                    <a:lnTo>
                      <a:pt x="424" y="775"/>
                    </a:lnTo>
                    <a:lnTo>
                      <a:pt x="423" y="773"/>
                    </a:lnTo>
                    <a:lnTo>
                      <a:pt x="422" y="770"/>
                    </a:lnTo>
                    <a:lnTo>
                      <a:pt x="423" y="768"/>
                    </a:lnTo>
                    <a:lnTo>
                      <a:pt x="423" y="768"/>
                    </a:lnTo>
                    <a:lnTo>
                      <a:pt x="424" y="763"/>
                    </a:lnTo>
                    <a:lnTo>
                      <a:pt x="427" y="755"/>
                    </a:lnTo>
                    <a:lnTo>
                      <a:pt x="433" y="745"/>
                    </a:lnTo>
                    <a:lnTo>
                      <a:pt x="437" y="741"/>
                    </a:lnTo>
                    <a:lnTo>
                      <a:pt x="440" y="733"/>
                    </a:lnTo>
                    <a:lnTo>
                      <a:pt x="446" y="716"/>
                    </a:lnTo>
                    <a:lnTo>
                      <a:pt x="450" y="696"/>
                    </a:lnTo>
                    <a:lnTo>
                      <a:pt x="452" y="687"/>
                    </a:lnTo>
                    <a:lnTo>
                      <a:pt x="452" y="607"/>
                    </a:lnTo>
                    <a:lnTo>
                      <a:pt x="454" y="605"/>
                    </a:lnTo>
                    <a:lnTo>
                      <a:pt x="456" y="602"/>
                    </a:lnTo>
                    <a:lnTo>
                      <a:pt x="465" y="600"/>
                    </a:lnTo>
                    <a:lnTo>
                      <a:pt x="471" y="598"/>
                    </a:lnTo>
                    <a:lnTo>
                      <a:pt x="475" y="595"/>
                    </a:lnTo>
                    <a:lnTo>
                      <a:pt x="480" y="593"/>
                    </a:lnTo>
                    <a:lnTo>
                      <a:pt x="484" y="588"/>
                    </a:lnTo>
                    <a:lnTo>
                      <a:pt x="487" y="583"/>
                    </a:lnTo>
                    <a:lnTo>
                      <a:pt x="489" y="581"/>
                    </a:lnTo>
                    <a:lnTo>
                      <a:pt x="490" y="577"/>
                    </a:lnTo>
                    <a:lnTo>
                      <a:pt x="490" y="577"/>
                    </a:lnTo>
                    <a:lnTo>
                      <a:pt x="490" y="575"/>
                    </a:lnTo>
                    <a:lnTo>
                      <a:pt x="490" y="575"/>
                    </a:lnTo>
                    <a:lnTo>
                      <a:pt x="487" y="571"/>
                    </a:lnTo>
                    <a:lnTo>
                      <a:pt x="486" y="567"/>
                    </a:lnTo>
                    <a:lnTo>
                      <a:pt x="486" y="563"/>
                    </a:lnTo>
                    <a:lnTo>
                      <a:pt x="487" y="561"/>
                    </a:lnTo>
                    <a:lnTo>
                      <a:pt x="491" y="555"/>
                    </a:lnTo>
                    <a:lnTo>
                      <a:pt x="496" y="549"/>
                    </a:lnTo>
                    <a:lnTo>
                      <a:pt x="501" y="539"/>
                    </a:lnTo>
                    <a:lnTo>
                      <a:pt x="506" y="528"/>
                    </a:lnTo>
                    <a:lnTo>
                      <a:pt x="512" y="519"/>
                    </a:lnTo>
                    <a:lnTo>
                      <a:pt x="523" y="506"/>
                    </a:lnTo>
                    <a:lnTo>
                      <a:pt x="523" y="499"/>
                    </a:lnTo>
                    <a:lnTo>
                      <a:pt x="521" y="489"/>
                    </a:lnTo>
                    <a:lnTo>
                      <a:pt x="517" y="478"/>
                    </a:lnTo>
                    <a:lnTo>
                      <a:pt x="514" y="471"/>
                    </a:lnTo>
                    <a:lnTo>
                      <a:pt x="514" y="471"/>
                    </a:lnTo>
                    <a:lnTo>
                      <a:pt x="510" y="466"/>
                    </a:lnTo>
                    <a:lnTo>
                      <a:pt x="509" y="460"/>
                    </a:lnTo>
                    <a:lnTo>
                      <a:pt x="510" y="454"/>
                    </a:lnTo>
                    <a:lnTo>
                      <a:pt x="511" y="452"/>
                    </a:lnTo>
                    <a:lnTo>
                      <a:pt x="514" y="450"/>
                    </a:lnTo>
                    <a:lnTo>
                      <a:pt x="514" y="450"/>
                    </a:lnTo>
                    <a:lnTo>
                      <a:pt x="518" y="446"/>
                    </a:lnTo>
                    <a:lnTo>
                      <a:pt x="520" y="440"/>
                    </a:lnTo>
                    <a:lnTo>
                      <a:pt x="522" y="435"/>
                    </a:lnTo>
                    <a:lnTo>
                      <a:pt x="524" y="427"/>
                    </a:lnTo>
                    <a:lnTo>
                      <a:pt x="527" y="419"/>
                    </a:lnTo>
                    <a:lnTo>
                      <a:pt x="530" y="413"/>
                    </a:lnTo>
                    <a:lnTo>
                      <a:pt x="536" y="406"/>
                    </a:lnTo>
                    <a:lnTo>
                      <a:pt x="545" y="395"/>
                    </a:lnTo>
                    <a:lnTo>
                      <a:pt x="549" y="390"/>
                    </a:lnTo>
                    <a:lnTo>
                      <a:pt x="552" y="389"/>
                    </a:lnTo>
                    <a:lnTo>
                      <a:pt x="554" y="389"/>
                    </a:lnTo>
                    <a:lnTo>
                      <a:pt x="557" y="389"/>
                    </a:lnTo>
                    <a:lnTo>
                      <a:pt x="558" y="389"/>
                    </a:lnTo>
                    <a:lnTo>
                      <a:pt x="560" y="392"/>
                    </a:lnTo>
                    <a:lnTo>
                      <a:pt x="561" y="392"/>
                    </a:lnTo>
                    <a:lnTo>
                      <a:pt x="565" y="395"/>
                    </a:lnTo>
                    <a:lnTo>
                      <a:pt x="566" y="397"/>
                    </a:lnTo>
                    <a:lnTo>
                      <a:pt x="567" y="397"/>
                    </a:lnTo>
                    <a:lnTo>
                      <a:pt x="568" y="397"/>
                    </a:lnTo>
                    <a:lnTo>
                      <a:pt x="568" y="397"/>
                    </a:lnTo>
                    <a:lnTo>
                      <a:pt x="571" y="396"/>
                    </a:lnTo>
                    <a:lnTo>
                      <a:pt x="571" y="396"/>
                    </a:lnTo>
                    <a:lnTo>
                      <a:pt x="573" y="391"/>
                    </a:lnTo>
                    <a:lnTo>
                      <a:pt x="582" y="378"/>
                    </a:lnTo>
                    <a:lnTo>
                      <a:pt x="583" y="375"/>
                    </a:lnTo>
                    <a:lnTo>
                      <a:pt x="584" y="371"/>
                    </a:lnTo>
                    <a:lnTo>
                      <a:pt x="584" y="371"/>
                    </a:lnTo>
                    <a:lnTo>
                      <a:pt x="583" y="366"/>
                    </a:lnTo>
                    <a:lnTo>
                      <a:pt x="583" y="366"/>
                    </a:lnTo>
                    <a:lnTo>
                      <a:pt x="582" y="361"/>
                    </a:lnTo>
                    <a:lnTo>
                      <a:pt x="582" y="361"/>
                    </a:lnTo>
                    <a:lnTo>
                      <a:pt x="578" y="354"/>
                    </a:lnTo>
                    <a:lnTo>
                      <a:pt x="576" y="347"/>
                    </a:lnTo>
                    <a:lnTo>
                      <a:pt x="577" y="342"/>
                    </a:lnTo>
                    <a:lnTo>
                      <a:pt x="578" y="339"/>
                    </a:lnTo>
                    <a:lnTo>
                      <a:pt x="580" y="335"/>
                    </a:lnTo>
                    <a:lnTo>
                      <a:pt x="584" y="334"/>
                    </a:lnTo>
                    <a:lnTo>
                      <a:pt x="586" y="334"/>
                    </a:lnTo>
                    <a:lnTo>
                      <a:pt x="591" y="336"/>
                    </a:lnTo>
                    <a:lnTo>
                      <a:pt x="591" y="336"/>
                    </a:lnTo>
                    <a:lnTo>
                      <a:pt x="596" y="336"/>
                    </a:lnTo>
                    <a:lnTo>
                      <a:pt x="596" y="336"/>
                    </a:lnTo>
                    <a:lnTo>
                      <a:pt x="603" y="338"/>
                    </a:lnTo>
                    <a:lnTo>
                      <a:pt x="613" y="339"/>
                    </a:lnTo>
                    <a:lnTo>
                      <a:pt x="625" y="342"/>
                    </a:lnTo>
                    <a:lnTo>
                      <a:pt x="636" y="346"/>
                    </a:lnTo>
                    <a:lnTo>
                      <a:pt x="645" y="350"/>
                    </a:lnTo>
                    <a:lnTo>
                      <a:pt x="648" y="351"/>
                    </a:lnTo>
                    <a:lnTo>
                      <a:pt x="648" y="351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52" y="350"/>
                    </a:lnTo>
                    <a:lnTo>
                      <a:pt x="652" y="350"/>
                    </a:lnTo>
                    <a:lnTo>
                      <a:pt x="652" y="348"/>
                    </a:lnTo>
                    <a:lnTo>
                      <a:pt x="654" y="345"/>
                    </a:lnTo>
                    <a:lnTo>
                      <a:pt x="654" y="345"/>
                    </a:lnTo>
                    <a:lnTo>
                      <a:pt x="656" y="340"/>
                    </a:lnTo>
                    <a:lnTo>
                      <a:pt x="657" y="336"/>
                    </a:lnTo>
                    <a:lnTo>
                      <a:pt x="657" y="336"/>
                    </a:lnTo>
                    <a:lnTo>
                      <a:pt x="657" y="334"/>
                    </a:lnTo>
                    <a:lnTo>
                      <a:pt x="657" y="334"/>
                    </a:lnTo>
                    <a:lnTo>
                      <a:pt x="656" y="332"/>
                    </a:lnTo>
                    <a:lnTo>
                      <a:pt x="654" y="331"/>
                    </a:lnTo>
                    <a:lnTo>
                      <a:pt x="654" y="331"/>
                    </a:lnTo>
                    <a:lnTo>
                      <a:pt x="652" y="328"/>
                    </a:lnTo>
                    <a:lnTo>
                      <a:pt x="652" y="328"/>
                    </a:lnTo>
                    <a:lnTo>
                      <a:pt x="650" y="327"/>
                    </a:lnTo>
                    <a:lnTo>
                      <a:pt x="652" y="322"/>
                    </a:lnTo>
                    <a:lnTo>
                      <a:pt x="654" y="316"/>
                    </a:lnTo>
                    <a:lnTo>
                      <a:pt x="654" y="315"/>
                    </a:lnTo>
                    <a:lnTo>
                      <a:pt x="654" y="316"/>
                    </a:lnTo>
                    <a:lnTo>
                      <a:pt x="654" y="316"/>
                    </a:lnTo>
                    <a:lnTo>
                      <a:pt x="658" y="310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58" y="297"/>
                    </a:lnTo>
                    <a:lnTo>
                      <a:pt x="656" y="290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0" y="276"/>
                    </a:lnTo>
                    <a:lnTo>
                      <a:pt x="650" y="274"/>
                    </a:lnTo>
                    <a:lnTo>
                      <a:pt x="650" y="273"/>
                    </a:lnTo>
                    <a:lnTo>
                      <a:pt x="654" y="272"/>
                    </a:lnTo>
                    <a:lnTo>
                      <a:pt x="669" y="272"/>
                    </a:lnTo>
                    <a:lnTo>
                      <a:pt x="670" y="271"/>
                    </a:lnTo>
                    <a:lnTo>
                      <a:pt x="670" y="270"/>
                    </a:lnTo>
                    <a:lnTo>
                      <a:pt x="670" y="266"/>
                    </a:lnTo>
                    <a:lnTo>
                      <a:pt x="669" y="266"/>
                    </a:lnTo>
                    <a:lnTo>
                      <a:pt x="669" y="270"/>
                    </a:lnTo>
                    <a:lnTo>
                      <a:pt x="667" y="271"/>
                    </a:lnTo>
                    <a:lnTo>
                      <a:pt x="654" y="271"/>
                    </a:lnTo>
                    <a:lnTo>
                      <a:pt x="650" y="272"/>
                    </a:lnTo>
                    <a:lnTo>
                      <a:pt x="648" y="273"/>
                    </a:lnTo>
                    <a:lnTo>
                      <a:pt x="648" y="273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4" y="290"/>
                    </a:lnTo>
                    <a:lnTo>
                      <a:pt x="657" y="297"/>
                    </a:lnTo>
                    <a:lnTo>
                      <a:pt x="658" y="304"/>
                    </a:lnTo>
                    <a:lnTo>
                      <a:pt x="658" y="304"/>
                    </a:lnTo>
                    <a:lnTo>
                      <a:pt x="657" y="309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21"/>
                    </a:lnTo>
                    <a:lnTo>
                      <a:pt x="648" y="328"/>
                    </a:lnTo>
                    <a:lnTo>
                      <a:pt x="651" y="329"/>
                    </a:lnTo>
                    <a:lnTo>
                      <a:pt x="654" y="331"/>
                    </a:lnTo>
                    <a:lnTo>
                      <a:pt x="654" y="333"/>
                    </a:lnTo>
                    <a:lnTo>
                      <a:pt x="656" y="334"/>
                    </a:lnTo>
                    <a:lnTo>
                      <a:pt x="656" y="336"/>
                    </a:lnTo>
                    <a:lnTo>
                      <a:pt x="654" y="339"/>
                    </a:lnTo>
                    <a:lnTo>
                      <a:pt x="653" y="344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0" y="350"/>
                    </a:lnTo>
                    <a:lnTo>
                      <a:pt x="648" y="350"/>
                    </a:lnTo>
                    <a:lnTo>
                      <a:pt x="646" y="348"/>
                    </a:lnTo>
                    <a:lnTo>
                      <a:pt x="636" y="345"/>
                    </a:lnTo>
                    <a:lnTo>
                      <a:pt x="625" y="341"/>
                    </a:lnTo>
                    <a:lnTo>
                      <a:pt x="613" y="338"/>
                    </a:lnTo>
                    <a:lnTo>
                      <a:pt x="603" y="336"/>
                    </a:lnTo>
                    <a:lnTo>
                      <a:pt x="596" y="335"/>
                    </a:lnTo>
                    <a:lnTo>
                      <a:pt x="591" y="335"/>
                    </a:lnTo>
                    <a:lnTo>
                      <a:pt x="588" y="333"/>
                    </a:lnTo>
                    <a:lnTo>
                      <a:pt x="588" y="333"/>
                    </a:lnTo>
                    <a:lnTo>
                      <a:pt x="584" y="333"/>
                    </a:lnTo>
                    <a:lnTo>
                      <a:pt x="584" y="333"/>
                    </a:lnTo>
                    <a:lnTo>
                      <a:pt x="579" y="335"/>
                    </a:lnTo>
                    <a:lnTo>
                      <a:pt x="579" y="335"/>
                    </a:lnTo>
                    <a:lnTo>
                      <a:pt x="578" y="338"/>
                    </a:lnTo>
                    <a:lnTo>
                      <a:pt x="578" y="338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4" y="347"/>
                    </a:lnTo>
                    <a:lnTo>
                      <a:pt x="574" y="347"/>
                    </a:lnTo>
                    <a:lnTo>
                      <a:pt x="577" y="354"/>
                    </a:lnTo>
                    <a:lnTo>
                      <a:pt x="580" y="363"/>
                    </a:lnTo>
                    <a:lnTo>
                      <a:pt x="582" y="366"/>
                    </a:lnTo>
                    <a:lnTo>
                      <a:pt x="583" y="371"/>
                    </a:lnTo>
                    <a:lnTo>
                      <a:pt x="582" y="373"/>
                    </a:lnTo>
                    <a:lnTo>
                      <a:pt x="582" y="373"/>
                    </a:lnTo>
                    <a:lnTo>
                      <a:pt x="580" y="378"/>
                    </a:lnTo>
                    <a:lnTo>
                      <a:pt x="572" y="390"/>
                    </a:lnTo>
                    <a:lnTo>
                      <a:pt x="570" y="395"/>
                    </a:lnTo>
                    <a:lnTo>
                      <a:pt x="568" y="396"/>
                    </a:lnTo>
                    <a:lnTo>
                      <a:pt x="567" y="396"/>
                    </a:lnTo>
                    <a:lnTo>
                      <a:pt x="566" y="395"/>
                    </a:lnTo>
                    <a:lnTo>
                      <a:pt x="565" y="395"/>
                    </a:lnTo>
                    <a:lnTo>
                      <a:pt x="561" y="391"/>
                    </a:lnTo>
                    <a:lnTo>
                      <a:pt x="559" y="389"/>
                    </a:lnTo>
                    <a:lnTo>
                      <a:pt x="559" y="389"/>
                    </a:lnTo>
                    <a:lnTo>
                      <a:pt x="557" y="388"/>
                    </a:lnTo>
                    <a:lnTo>
                      <a:pt x="557" y="388"/>
                    </a:lnTo>
                    <a:lnTo>
                      <a:pt x="554" y="388"/>
                    </a:lnTo>
                    <a:lnTo>
                      <a:pt x="554" y="388"/>
                    </a:lnTo>
                    <a:lnTo>
                      <a:pt x="551" y="388"/>
                    </a:lnTo>
                    <a:lnTo>
                      <a:pt x="551" y="388"/>
                    </a:lnTo>
                    <a:lnTo>
                      <a:pt x="549" y="389"/>
                    </a:lnTo>
                    <a:lnTo>
                      <a:pt x="549" y="389"/>
                    </a:lnTo>
                    <a:lnTo>
                      <a:pt x="543" y="395"/>
                    </a:lnTo>
                    <a:lnTo>
                      <a:pt x="536" y="404"/>
                    </a:lnTo>
                    <a:lnTo>
                      <a:pt x="530" y="413"/>
                    </a:lnTo>
                    <a:lnTo>
                      <a:pt x="526" y="419"/>
                    </a:lnTo>
                    <a:lnTo>
                      <a:pt x="523" y="426"/>
                    </a:lnTo>
                    <a:lnTo>
                      <a:pt x="521" y="435"/>
                    </a:lnTo>
                    <a:lnTo>
                      <a:pt x="518" y="440"/>
                    </a:lnTo>
                    <a:lnTo>
                      <a:pt x="517" y="445"/>
                    </a:lnTo>
                    <a:lnTo>
                      <a:pt x="514" y="449"/>
                    </a:lnTo>
                    <a:lnTo>
                      <a:pt x="510" y="451"/>
                    </a:lnTo>
                    <a:lnTo>
                      <a:pt x="510" y="451"/>
                    </a:lnTo>
                    <a:lnTo>
                      <a:pt x="509" y="454"/>
                    </a:lnTo>
                    <a:lnTo>
                      <a:pt x="509" y="454"/>
                    </a:lnTo>
                    <a:lnTo>
                      <a:pt x="508" y="460"/>
                    </a:lnTo>
                    <a:lnTo>
                      <a:pt x="509" y="466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6" y="478"/>
                    </a:lnTo>
                    <a:lnTo>
                      <a:pt x="520" y="489"/>
                    </a:lnTo>
                    <a:lnTo>
                      <a:pt x="522" y="499"/>
                    </a:lnTo>
                    <a:lnTo>
                      <a:pt x="522" y="506"/>
                    </a:lnTo>
                    <a:lnTo>
                      <a:pt x="512" y="519"/>
                    </a:lnTo>
                    <a:lnTo>
                      <a:pt x="505" y="527"/>
                    </a:lnTo>
                    <a:lnTo>
                      <a:pt x="499" y="538"/>
                    </a:lnTo>
                    <a:lnTo>
                      <a:pt x="495" y="549"/>
                    </a:lnTo>
                    <a:lnTo>
                      <a:pt x="490" y="555"/>
                    </a:lnTo>
                    <a:lnTo>
                      <a:pt x="486" y="561"/>
                    </a:lnTo>
                    <a:lnTo>
                      <a:pt x="485" y="563"/>
                    </a:lnTo>
                    <a:lnTo>
                      <a:pt x="485" y="563"/>
                    </a:lnTo>
                    <a:lnTo>
                      <a:pt x="485" y="567"/>
                    </a:lnTo>
                    <a:lnTo>
                      <a:pt x="485" y="567"/>
                    </a:lnTo>
                    <a:lnTo>
                      <a:pt x="486" y="571"/>
                    </a:lnTo>
                    <a:lnTo>
                      <a:pt x="486" y="571"/>
                    </a:lnTo>
                    <a:lnTo>
                      <a:pt x="489" y="575"/>
                    </a:lnTo>
                    <a:lnTo>
                      <a:pt x="489" y="577"/>
                    </a:lnTo>
                    <a:lnTo>
                      <a:pt x="487" y="580"/>
                    </a:lnTo>
                    <a:lnTo>
                      <a:pt x="486" y="583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4" y="594"/>
                    </a:lnTo>
                    <a:lnTo>
                      <a:pt x="470" y="596"/>
                    </a:lnTo>
                    <a:lnTo>
                      <a:pt x="465" y="599"/>
                    </a:lnTo>
                    <a:lnTo>
                      <a:pt x="455" y="601"/>
                    </a:lnTo>
                    <a:lnTo>
                      <a:pt x="453" y="604"/>
                    </a:lnTo>
                    <a:lnTo>
                      <a:pt x="453" y="604"/>
                    </a:lnTo>
                    <a:lnTo>
                      <a:pt x="450" y="607"/>
                    </a:lnTo>
                    <a:lnTo>
                      <a:pt x="450" y="607"/>
                    </a:lnTo>
                    <a:lnTo>
                      <a:pt x="450" y="687"/>
                    </a:lnTo>
                    <a:lnTo>
                      <a:pt x="449" y="696"/>
                    </a:lnTo>
                    <a:lnTo>
                      <a:pt x="444" y="714"/>
                    </a:lnTo>
                    <a:lnTo>
                      <a:pt x="439" y="732"/>
                    </a:lnTo>
                    <a:lnTo>
                      <a:pt x="436" y="739"/>
                    </a:lnTo>
                    <a:lnTo>
                      <a:pt x="431" y="744"/>
                    </a:lnTo>
                    <a:lnTo>
                      <a:pt x="425" y="755"/>
                    </a:lnTo>
                    <a:lnTo>
                      <a:pt x="423" y="763"/>
                    </a:lnTo>
                    <a:lnTo>
                      <a:pt x="422" y="767"/>
                    </a:lnTo>
                    <a:lnTo>
                      <a:pt x="421" y="770"/>
                    </a:lnTo>
                    <a:lnTo>
                      <a:pt x="421" y="770"/>
                    </a:lnTo>
                    <a:lnTo>
                      <a:pt x="422" y="774"/>
                    </a:lnTo>
                    <a:lnTo>
                      <a:pt x="422" y="774"/>
                    </a:lnTo>
                    <a:lnTo>
                      <a:pt x="423" y="775"/>
                    </a:lnTo>
                    <a:lnTo>
                      <a:pt x="423" y="775"/>
                    </a:lnTo>
                    <a:lnTo>
                      <a:pt x="428" y="780"/>
                    </a:lnTo>
                    <a:lnTo>
                      <a:pt x="433" y="782"/>
                    </a:lnTo>
                    <a:lnTo>
                      <a:pt x="437" y="787"/>
                    </a:lnTo>
                    <a:lnTo>
                      <a:pt x="440" y="788"/>
                    </a:lnTo>
                    <a:lnTo>
                      <a:pt x="441" y="791"/>
                    </a:lnTo>
                    <a:lnTo>
                      <a:pt x="442" y="798"/>
                    </a:lnTo>
                    <a:lnTo>
                      <a:pt x="442" y="810"/>
                    </a:lnTo>
                    <a:lnTo>
                      <a:pt x="442" y="822"/>
                    </a:lnTo>
                    <a:lnTo>
                      <a:pt x="440" y="825"/>
                    </a:lnTo>
                    <a:lnTo>
                      <a:pt x="439" y="826"/>
                    </a:lnTo>
                    <a:lnTo>
                      <a:pt x="436" y="828"/>
                    </a:lnTo>
                    <a:lnTo>
                      <a:pt x="431" y="826"/>
                    </a:lnTo>
                    <a:lnTo>
                      <a:pt x="431" y="826"/>
                    </a:lnTo>
                    <a:lnTo>
                      <a:pt x="418" y="825"/>
                    </a:lnTo>
                    <a:lnTo>
                      <a:pt x="404" y="825"/>
                    </a:lnTo>
                    <a:lnTo>
                      <a:pt x="399" y="826"/>
                    </a:lnTo>
                    <a:lnTo>
                      <a:pt x="399" y="826"/>
                    </a:lnTo>
                    <a:lnTo>
                      <a:pt x="394" y="830"/>
                    </a:lnTo>
                    <a:lnTo>
                      <a:pt x="385" y="838"/>
                    </a:lnTo>
                    <a:lnTo>
                      <a:pt x="376" y="851"/>
                    </a:lnTo>
                    <a:lnTo>
                      <a:pt x="360" y="873"/>
                    </a:lnTo>
                    <a:lnTo>
                      <a:pt x="359" y="878"/>
                    </a:lnTo>
                    <a:lnTo>
                      <a:pt x="359" y="878"/>
                    </a:lnTo>
                    <a:lnTo>
                      <a:pt x="357" y="881"/>
                    </a:lnTo>
                    <a:lnTo>
                      <a:pt x="357" y="881"/>
                    </a:lnTo>
                    <a:lnTo>
                      <a:pt x="356" y="890"/>
                    </a:lnTo>
                    <a:lnTo>
                      <a:pt x="356" y="900"/>
                    </a:lnTo>
                    <a:lnTo>
                      <a:pt x="355" y="903"/>
                    </a:lnTo>
                    <a:lnTo>
                      <a:pt x="354" y="903"/>
                    </a:lnTo>
                    <a:lnTo>
                      <a:pt x="354" y="907"/>
                    </a:lnTo>
                    <a:lnTo>
                      <a:pt x="354" y="907"/>
                    </a:lnTo>
                    <a:lnTo>
                      <a:pt x="354" y="917"/>
                    </a:lnTo>
                    <a:lnTo>
                      <a:pt x="354" y="937"/>
                    </a:lnTo>
                    <a:lnTo>
                      <a:pt x="355" y="958"/>
                    </a:lnTo>
                    <a:lnTo>
                      <a:pt x="356" y="97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65" y="1008"/>
                    </a:lnTo>
                    <a:lnTo>
                      <a:pt x="365" y="1008"/>
                    </a:lnTo>
                    <a:lnTo>
                      <a:pt x="366" y="1012"/>
                    </a:lnTo>
                    <a:lnTo>
                      <a:pt x="367" y="1016"/>
                    </a:lnTo>
                    <a:lnTo>
                      <a:pt x="367" y="1016"/>
                    </a:lnTo>
                    <a:lnTo>
                      <a:pt x="366" y="1024"/>
                    </a:lnTo>
                    <a:lnTo>
                      <a:pt x="362" y="1041"/>
                    </a:lnTo>
                    <a:lnTo>
                      <a:pt x="362" y="1041"/>
                    </a:lnTo>
                    <a:lnTo>
                      <a:pt x="363" y="1055"/>
                    </a:lnTo>
                    <a:lnTo>
                      <a:pt x="366" y="1071"/>
                    </a:lnTo>
                    <a:lnTo>
                      <a:pt x="368" y="1080"/>
                    </a:lnTo>
                    <a:lnTo>
                      <a:pt x="369" y="1083"/>
                    </a:lnTo>
                    <a:lnTo>
                      <a:pt x="369" y="1083"/>
                    </a:lnTo>
                    <a:lnTo>
                      <a:pt x="372" y="1085"/>
                    </a:lnTo>
                    <a:lnTo>
                      <a:pt x="372" y="1085"/>
                    </a:lnTo>
                    <a:lnTo>
                      <a:pt x="375" y="1088"/>
                    </a:lnTo>
                    <a:lnTo>
                      <a:pt x="381" y="1091"/>
                    </a:lnTo>
                    <a:lnTo>
                      <a:pt x="385" y="1093"/>
                    </a:lnTo>
                    <a:lnTo>
                      <a:pt x="385" y="1093"/>
                    </a:lnTo>
                    <a:lnTo>
                      <a:pt x="388" y="1097"/>
                    </a:lnTo>
                    <a:lnTo>
                      <a:pt x="391" y="1102"/>
                    </a:lnTo>
                    <a:lnTo>
                      <a:pt x="393" y="1107"/>
                    </a:lnTo>
                    <a:lnTo>
                      <a:pt x="396" y="1113"/>
                    </a:lnTo>
                    <a:lnTo>
                      <a:pt x="396" y="1117"/>
                    </a:lnTo>
                    <a:lnTo>
                      <a:pt x="396" y="1127"/>
                    </a:lnTo>
                    <a:lnTo>
                      <a:pt x="396" y="1134"/>
                    </a:lnTo>
                    <a:lnTo>
                      <a:pt x="394" y="1136"/>
                    </a:lnTo>
                    <a:lnTo>
                      <a:pt x="394" y="1136"/>
                    </a:lnTo>
                    <a:lnTo>
                      <a:pt x="394" y="1135"/>
                    </a:lnTo>
                    <a:lnTo>
                      <a:pt x="394" y="1135"/>
                    </a:lnTo>
                    <a:lnTo>
                      <a:pt x="384" y="1140"/>
                    </a:lnTo>
                    <a:lnTo>
                      <a:pt x="376" y="1144"/>
                    </a:lnTo>
                    <a:lnTo>
                      <a:pt x="376" y="1144"/>
                    </a:lnTo>
                    <a:lnTo>
                      <a:pt x="374" y="1146"/>
                    </a:lnTo>
                    <a:lnTo>
                      <a:pt x="373" y="1148"/>
                    </a:lnTo>
                    <a:lnTo>
                      <a:pt x="372" y="1152"/>
                    </a:lnTo>
                    <a:lnTo>
                      <a:pt x="371" y="1157"/>
                    </a:lnTo>
                    <a:lnTo>
                      <a:pt x="371" y="1157"/>
                    </a:lnTo>
                    <a:lnTo>
                      <a:pt x="372" y="1167"/>
                    </a:lnTo>
                    <a:lnTo>
                      <a:pt x="372" y="1167"/>
                    </a:lnTo>
                    <a:lnTo>
                      <a:pt x="374" y="1175"/>
                    </a:lnTo>
                    <a:lnTo>
                      <a:pt x="378" y="1180"/>
                    </a:lnTo>
                    <a:lnTo>
                      <a:pt x="378" y="1180"/>
                    </a:lnTo>
                    <a:lnTo>
                      <a:pt x="381" y="1190"/>
                    </a:lnTo>
                    <a:lnTo>
                      <a:pt x="385" y="1198"/>
                    </a:lnTo>
                    <a:lnTo>
                      <a:pt x="387" y="1207"/>
                    </a:lnTo>
                    <a:lnTo>
                      <a:pt x="387" y="1214"/>
                    </a:lnTo>
                    <a:lnTo>
                      <a:pt x="387" y="1214"/>
                    </a:lnTo>
                    <a:lnTo>
                      <a:pt x="387" y="1220"/>
                    </a:lnTo>
                    <a:lnTo>
                      <a:pt x="385" y="1227"/>
                    </a:lnTo>
                    <a:lnTo>
                      <a:pt x="380" y="1245"/>
                    </a:lnTo>
                    <a:lnTo>
                      <a:pt x="381" y="1245"/>
                    </a:lnTo>
                    <a:lnTo>
                      <a:pt x="380" y="1245"/>
                    </a:lnTo>
                    <a:lnTo>
                      <a:pt x="378" y="1248"/>
                    </a:lnTo>
                    <a:lnTo>
                      <a:pt x="375" y="1253"/>
                    </a:lnTo>
                    <a:lnTo>
                      <a:pt x="373" y="1257"/>
                    </a:lnTo>
                    <a:lnTo>
                      <a:pt x="368" y="1259"/>
                    </a:lnTo>
                    <a:lnTo>
                      <a:pt x="369" y="1260"/>
                    </a:lnTo>
                    <a:lnTo>
                      <a:pt x="368" y="1259"/>
                    </a:lnTo>
                    <a:lnTo>
                      <a:pt x="368" y="1259"/>
                    </a:lnTo>
                    <a:lnTo>
                      <a:pt x="360" y="1264"/>
                    </a:lnTo>
                    <a:lnTo>
                      <a:pt x="355" y="1269"/>
                    </a:lnTo>
                    <a:lnTo>
                      <a:pt x="353" y="1272"/>
                    </a:lnTo>
                    <a:lnTo>
                      <a:pt x="351" y="1275"/>
                    </a:lnTo>
                    <a:lnTo>
                      <a:pt x="351" y="1275"/>
                    </a:lnTo>
                    <a:lnTo>
                      <a:pt x="349" y="1281"/>
                    </a:lnTo>
                    <a:lnTo>
                      <a:pt x="349" y="1281"/>
                    </a:lnTo>
                    <a:lnTo>
                      <a:pt x="347" y="1283"/>
                    </a:lnTo>
                    <a:lnTo>
                      <a:pt x="342" y="1287"/>
                    </a:lnTo>
                    <a:lnTo>
                      <a:pt x="342" y="1287"/>
                    </a:lnTo>
                    <a:lnTo>
                      <a:pt x="341" y="1289"/>
                    </a:lnTo>
                    <a:lnTo>
                      <a:pt x="341" y="1290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3" y="1306"/>
                    </a:lnTo>
                    <a:lnTo>
                      <a:pt x="345" y="1316"/>
                    </a:lnTo>
                    <a:lnTo>
                      <a:pt x="348" y="1326"/>
                    </a:lnTo>
                    <a:lnTo>
                      <a:pt x="349" y="1335"/>
                    </a:lnTo>
                    <a:lnTo>
                      <a:pt x="349" y="1335"/>
                    </a:lnTo>
                    <a:lnTo>
                      <a:pt x="349" y="1343"/>
                    </a:lnTo>
                    <a:lnTo>
                      <a:pt x="347" y="1351"/>
                    </a:lnTo>
                    <a:lnTo>
                      <a:pt x="347" y="1351"/>
                    </a:lnTo>
                    <a:lnTo>
                      <a:pt x="345" y="1355"/>
                    </a:lnTo>
                    <a:lnTo>
                      <a:pt x="345" y="1355"/>
                    </a:lnTo>
                    <a:lnTo>
                      <a:pt x="344" y="1363"/>
                    </a:lnTo>
                    <a:lnTo>
                      <a:pt x="344" y="1366"/>
                    </a:lnTo>
                    <a:lnTo>
                      <a:pt x="343" y="1368"/>
                    </a:lnTo>
                    <a:lnTo>
                      <a:pt x="343" y="1369"/>
                    </a:lnTo>
                    <a:lnTo>
                      <a:pt x="341" y="1366"/>
                    </a:lnTo>
                    <a:lnTo>
                      <a:pt x="338" y="1364"/>
                    </a:lnTo>
                    <a:lnTo>
                      <a:pt x="338" y="1364"/>
                    </a:lnTo>
                    <a:lnTo>
                      <a:pt x="336" y="1361"/>
                    </a:lnTo>
                    <a:lnTo>
                      <a:pt x="332" y="1355"/>
                    </a:lnTo>
                    <a:lnTo>
                      <a:pt x="331" y="1351"/>
                    </a:lnTo>
                    <a:lnTo>
                      <a:pt x="331" y="1351"/>
                    </a:lnTo>
                    <a:lnTo>
                      <a:pt x="330" y="1349"/>
                    </a:lnTo>
                    <a:lnTo>
                      <a:pt x="329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25" y="1350"/>
                    </a:lnTo>
                    <a:lnTo>
                      <a:pt x="325" y="1350"/>
                    </a:lnTo>
                    <a:lnTo>
                      <a:pt x="316" y="1357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2" y="1344"/>
                    </a:lnTo>
                    <a:lnTo>
                      <a:pt x="310" y="1339"/>
                    </a:lnTo>
                    <a:lnTo>
                      <a:pt x="310" y="1339"/>
                    </a:lnTo>
                    <a:lnTo>
                      <a:pt x="307" y="1338"/>
                    </a:lnTo>
                    <a:lnTo>
                      <a:pt x="305" y="1337"/>
                    </a:lnTo>
                    <a:lnTo>
                      <a:pt x="305" y="1337"/>
                    </a:lnTo>
                    <a:lnTo>
                      <a:pt x="301" y="1333"/>
                    </a:lnTo>
                    <a:lnTo>
                      <a:pt x="299" y="1330"/>
                    </a:lnTo>
                    <a:lnTo>
                      <a:pt x="297" y="1326"/>
                    </a:lnTo>
                    <a:lnTo>
                      <a:pt x="297" y="1326"/>
                    </a:lnTo>
                    <a:lnTo>
                      <a:pt x="294" y="1319"/>
                    </a:lnTo>
                    <a:lnTo>
                      <a:pt x="292" y="1310"/>
                    </a:lnTo>
                    <a:lnTo>
                      <a:pt x="288" y="1284"/>
                    </a:lnTo>
                    <a:lnTo>
                      <a:pt x="288" y="1284"/>
                    </a:lnTo>
                    <a:lnTo>
                      <a:pt x="285" y="1279"/>
                    </a:lnTo>
                    <a:lnTo>
                      <a:pt x="283" y="1282"/>
                    </a:lnTo>
                    <a:lnTo>
                      <a:pt x="282" y="1282"/>
                    </a:lnTo>
                    <a:lnTo>
                      <a:pt x="283" y="1285"/>
                    </a:lnTo>
                    <a:lnTo>
                      <a:pt x="283" y="1285"/>
                    </a:lnTo>
                    <a:lnTo>
                      <a:pt x="286" y="1290"/>
                    </a:lnTo>
                    <a:lnTo>
                      <a:pt x="287" y="1295"/>
                    </a:lnTo>
                    <a:lnTo>
                      <a:pt x="287" y="1297"/>
                    </a:lnTo>
                    <a:lnTo>
                      <a:pt x="286" y="1301"/>
                    </a:lnTo>
                    <a:lnTo>
                      <a:pt x="285" y="1302"/>
                    </a:lnTo>
                    <a:lnTo>
                      <a:pt x="282" y="1302"/>
                    </a:lnTo>
                    <a:lnTo>
                      <a:pt x="281" y="1301"/>
                    </a:lnTo>
                    <a:lnTo>
                      <a:pt x="279" y="1296"/>
                    </a:lnTo>
                    <a:lnTo>
                      <a:pt x="279" y="1295"/>
                    </a:lnTo>
                    <a:lnTo>
                      <a:pt x="279" y="1294"/>
                    </a:lnTo>
                    <a:lnTo>
                      <a:pt x="276" y="1296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3" y="1302"/>
                    </a:lnTo>
                    <a:lnTo>
                      <a:pt x="272" y="1304"/>
                    </a:lnTo>
                    <a:lnTo>
                      <a:pt x="272" y="1304"/>
                    </a:lnTo>
                    <a:lnTo>
                      <a:pt x="273" y="1307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80" y="1312"/>
                    </a:lnTo>
                    <a:lnTo>
                      <a:pt x="280" y="1312"/>
                    </a:lnTo>
                    <a:lnTo>
                      <a:pt x="281" y="1315"/>
                    </a:lnTo>
                    <a:lnTo>
                      <a:pt x="282" y="1319"/>
                    </a:lnTo>
                    <a:lnTo>
                      <a:pt x="282" y="1319"/>
                    </a:lnTo>
                    <a:lnTo>
                      <a:pt x="282" y="1324"/>
                    </a:lnTo>
                    <a:lnTo>
                      <a:pt x="279" y="1331"/>
                    </a:lnTo>
                    <a:lnTo>
                      <a:pt x="279" y="1331"/>
                    </a:lnTo>
                    <a:lnTo>
                      <a:pt x="278" y="1335"/>
                    </a:lnTo>
                    <a:lnTo>
                      <a:pt x="275" y="1340"/>
                    </a:lnTo>
                    <a:lnTo>
                      <a:pt x="272" y="1349"/>
                    </a:lnTo>
                    <a:lnTo>
                      <a:pt x="270" y="1351"/>
                    </a:lnTo>
                    <a:lnTo>
                      <a:pt x="268" y="1352"/>
                    </a:lnTo>
                    <a:lnTo>
                      <a:pt x="268" y="1352"/>
                    </a:lnTo>
                    <a:lnTo>
                      <a:pt x="261" y="1355"/>
                    </a:lnTo>
                    <a:lnTo>
                      <a:pt x="251" y="1356"/>
                    </a:lnTo>
                    <a:lnTo>
                      <a:pt x="248" y="1355"/>
                    </a:lnTo>
                    <a:lnTo>
                      <a:pt x="245" y="1353"/>
                    </a:lnTo>
                    <a:lnTo>
                      <a:pt x="242" y="1351"/>
                    </a:lnTo>
                    <a:lnTo>
                      <a:pt x="238" y="1347"/>
                    </a:lnTo>
                    <a:lnTo>
                      <a:pt x="237" y="1345"/>
                    </a:lnTo>
                    <a:lnTo>
                      <a:pt x="236" y="1343"/>
                    </a:lnTo>
                    <a:lnTo>
                      <a:pt x="236" y="1358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26" y="1371"/>
                    </a:lnTo>
                    <a:lnTo>
                      <a:pt x="219" y="1380"/>
                    </a:lnTo>
                    <a:lnTo>
                      <a:pt x="213" y="1387"/>
                    </a:lnTo>
                    <a:lnTo>
                      <a:pt x="210" y="1390"/>
                    </a:lnTo>
                    <a:lnTo>
                      <a:pt x="205" y="1393"/>
                    </a:lnTo>
                    <a:lnTo>
                      <a:pt x="205" y="1394"/>
                    </a:lnTo>
                    <a:lnTo>
                      <a:pt x="202" y="1396"/>
                    </a:lnTo>
                    <a:lnTo>
                      <a:pt x="201" y="1396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198" y="1406"/>
                    </a:lnTo>
                    <a:lnTo>
                      <a:pt x="193" y="1413"/>
                    </a:lnTo>
                    <a:lnTo>
                      <a:pt x="182" y="1425"/>
                    </a:lnTo>
                    <a:lnTo>
                      <a:pt x="169" y="1437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6" y="1448"/>
                    </a:lnTo>
                    <a:lnTo>
                      <a:pt x="152" y="1449"/>
                    </a:lnTo>
                    <a:lnTo>
                      <a:pt x="152" y="1448"/>
                    </a:lnTo>
                    <a:lnTo>
                      <a:pt x="152" y="1438"/>
                    </a:lnTo>
                    <a:lnTo>
                      <a:pt x="146" y="1446"/>
                    </a:lnTo>
                    <a:lnTo>
                      <a:pt x="140" y="1452"/>
                    </a:lnTo>
                    <a:lnTo>
                      <a:pt x="134" y="1457"/>
                    </a:lnTo>
                    <a:lnTo>
                      <a:pt x="127" y="1458"/>
                    </a:lnTo>
                    <a:lnTo>
                      <a:pt x="120" y="1458"/>
                    </a:lnTo>
                    <a:lnTo>
                      <a:pt x="112" y="1457"/>
                    </a:lnTo>
                    <a:lnTo>
                      <a:pt x="103" y="1455"/>
                    </a:lnTo>
                    <a:lnTo>
                      <a:pt x="96" y="1452"/>
                    </a:lnTo>
                    <a:lnTo>
                      <a:pt x="94" y="1452"/>
                    </a:lnTo>
                    <a:lnTo>
                      <a:pt x="94" y="1451"/>
                    </a:lnTo>
                    <a:lnTo>
                      <a:pt x="84" y="1451"/>
                    </a:lnTo>
                    <a:lnTo>
                      <a:pt x="81" y="1451"/>
                    </a:lnTo>
                    <a:lnTo>
                      <a:pt x="78" y="1448"/>
                    </a:lnTo>
                    <a:lnTo>
                      <a:pt x="76" y="1445"/>
                    </a:lnTo>
                    <a:lnTo>
                      <a:pt x="76" y="1443"/>
                    </a:lnTo>
                    <a:lnTo>
                      <a:pt x="77" y="1439"/>
                    </a:lnTo>
                    <a:lnTo>
                      <a:pt x="80" y="1436"/>
                    </a:lnTo>
                    <a:lnTo>
                      <a:pt x="83" y="1433"/>
                    </a:lnTo>
                    <a:lnTo>
                      <a:pt x="82" y="1432"/>
                    </a:lnTo>
                    <a:lnTo>
                      <a:pt x="78" y="1434"/>
                    </a:lnTo>
                    <a:lnTo>
                      <a:pt x="74" y="1434"/>
                    </a:lnTo>
                    <a:lnTo>
                      <a:pt x="66" y="1433"/>
                    </a:lnTo>
                    <a:lnTo>
                      <a:pt x="63" y="1431"/>
                    </a:lnTo>
                    <a:lnTo>
                      <a:pt x="59" y="1428"/>
                    </a:lnTo>
                    <a:lnTo>
                      <a:pt x="38" y="1412"/>
                    </a:lnTo>
                    <a:lnTo>
                      <a:pt x="26" y="1402"/>
                    </a:lnTo>
                    <a:lnTo>
                      <a:pt x="18" y="1394"/>
                    </a:lnTo>
                    <a:lnTo>
                      <a:pt x="15" y="1390"/>
                    </a:lnTo>
                    <a:lnTo>
                      <a:pt x="14" y="1387"/>
                    </a:lnTo>
                    <a:lnTo>
                      <a:pt x="14" y="1383"/>
                    </a:lnTo>
                    <a:lnTo>
                      <a:pt x="15" y="1380"/>
                    </a:lnTo>
                    <a:lnTo>
                      <a:pt x="19" y="1371"/>
                    </a:lnTo>
                    <a:lnTo>
                      <a:pt x="21" y="1364"/>
                    </a:lnTo>
                    <a:lnTo>
                      <a:pt x="22" y="1363"/>
                    </a:lnTo>
                    <a:lnTo>
                      <a:pt x="24" y="1361"/>
                    </a:lnTo>
                    <a:lnTo>
                      <a:pt x="25" y="1359"/>
                    </a:lnTo>
                    <a:lnTo>
                      <a:pt x="26" y="1359"/>
                    </a:lnTo>
                    <a:lnTo>
                      <a:pt x="32" y="1361"/>
                    </a:lnTo>
                    <a:lnTo>
                      <a:pt x="35" y="1363"/>
                    </a:lnTo>
                    <a:lnTo>
                      <a:pt x="43" y="1366"/>
                    </a:lnTo>
                    <a:lnTo>
                      <a:pt x="49" y="1370"/>
                    </a:lnTo>
                    <a:lnTo>
                      <a:pt x="52" y="1372"/>
                    </a:lnTo>
                    <a:lnTo>
                      <a:pt x="53" y="1372"/>
                    </a:lnTo>
                    <a:lnTo>
                      <a:pt x="53" y="1371"/>
                    </a:lnTo>
                    <a:lnTo>
                      <a:pt x="53" y="1371"/>
                    </a:lnTo>
                    <a:lnTo>
                      <a:pt x="52" y="1369"/>
                    </a:lnTo>
                    <a:lnTo>
                      <a:pt x="50" y="1362"/>
                    </a:lnTo>
                    <a:lnTo>
                      <a:pt x="52" y="1359"/>
                    </a:lnTo>
                    <a:lnTo>
                      <a:pt x="61" y="1357"/>
                    </a:lnTo>
                    <a:lnTo>
                      <a:pt x="70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66" y="1352"/>
                    </a:lnTo>
                    <a:lnTo>
                      <a:pt x="52" y="1355"/>
                    </a:lnTo>
                    <a:lnTo>
                      <a:pt x="47" y="1358"/>
                    </a:lnTo>
                    <a:lnTo>
                      <a:pt x="44" y="1359"/>
                    </a:lnTo>
                    <a:lnTo>
                      <a:pt x="43" y="1361"/>
                    </a:lnTo>
                    <a:lnTo>
                      <a:pt x="43" y="1359"/>
                    </a:lnTo>
                    <a:lnTo>
                      <a:pt x="41" y="1359"/>
                    </a:lnTo>
                    <a:lnTo>
                      <a:pt x="43" y="1359"/>
                    </a:lnTo>
                    <a:lnTo>
                      <a:pt x="43" y="1359"/>
                    </a:lnTo>
                    <a:lnTo>
                      <a:pt x="40" y="1352"/>
                    </a:lnTo>
                    <a:lnTo>
                      <a:pt x="40" y="1347"/>
                    </a:lnTo>
                    <a:lnTo>
                      <a:pt x="40" y="1347"/>
                    </a:lnTo>
                    <a:lnTo>
                      <a:pt x="40" y="1346"/>
                    </a:lnTo>
                    <a:lnTo>
                      <a:pt x="41" y="1344"/>
                    </a:lnTo>
                    <a:lnTo>
                      <a:pt x="41" y="1344"/>
                    </a:lnTo>
                    <a:lnTo>
                      <a:pt x="49" y="1340"/>
                    </a:lnTo>
                    <a:lnTo>
                      <a:pt x="49" y="1339"/>
                    </a:lnTo>
                    <a:lnTo>
                      <a:pt x="49" y="1340"/>
                    </a:lnTo>
                    <a:lnTo>
                      <a:pt x="50" y="1340"/>
                    </a:lnTo>
                    <a:lnTo>
                      <a:pt x="51" y="1340"/>
                    </a:lnTo>
                    <a:lnTo>
                      <a:pt x="46" y="1335"/>
                    </a:lnTo>
                    <a:lnTo>
                      <a:pt x="46" y="1334"/>
                    </a:lnTo>
                    <a:lnTo>
                      <a:pt x="49" y="1333"/>
                    </a:lnTo>
                    <a:lnTo>
                      <a:pt x="52" y="1330"/>
                    </a:lnTo>
                    <a:lnTo>
                      <a:pt x="56" y="1328"/>
                    </a:lnTo>
                    <a:lnTo>
                      <a:pt x="65" y="1325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6" y="1322"/>
                    </a:lnTo>
                    <a:lnTo>
                      <a:pt x="66" y="1322"/>
                    </a:lnTo>
                    <a:lnTo>
                      <a:pt x="62" y="1322"/>
                    </a:lnTo>
                    <a:lnTo>
                      <a:pt x="56" y="1322"/>
                    </a:lnTo>
                    <a:lnTo>
                      <a:pt x="50" y="1322"/>
                    </a:lnTo>
                    <a:lnTo>
                      <a:pt x="49" y="1322"/>
                    </a:lnTo>
                    <a:lnTo>
                      <a:pt x="49" y="1320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3" y="1312"/>
                    </a:lnTo>
                    <a:lnTo>
                      <a:pt x="58" y="1307"/>
                    </a:lnTo>
                    <a:lnTo>
                      <a:pt x="63" y="1302"/>
                    </a:lnTo>
                    <a:lnTo>
                      <a:pt x="70" y="1300"/>
                    </a:lnTo>
                    <a:lnTo>
                      <a:pt x="70" y="1300"/>
                    </a:lnTo>
                    <a:lnTo>
                      <a:pt x="71" y="1297"/>
                    </a:lnTo>
                    <a:lnTo>
                      <a:pt x="71" y="1296"/>
                    </a:lnTo>
                    <a:lnTo>
                      <a:pt x="66" y="1294"/>
                    </a:lnTo>
                    <a:lnTo>
                      <a:pt x="64" y="1294"/>
                    </a:lnTo>
                    <a:lnTo>
                      <a:pt x="64" y="1294"/>
                    </a:lnTo>
                    <a:lnTo>
                      <a:pt x="53" y="1306"/>
                    </a:lnTo>
                    <a:lnTo>
                      <a:pt x="47" y="1308"/>
                    </a:lnTo>
                    <a:lnTo>
                      <a:pt x="43" y="1309"/>
                    </a:lnTo>
                    <a:lnTo>
                      <a:pt x="41" y="1308"/>
                    </a:lnTo>
                    <a:lnTo>
                      <a:pt x="40" y="1307"/>
                    </a:lnTo>
                    <a:lnTo>
                      <a:pt x="40" y="1306"/>
                    </a:lnTo>
                    <a:lnTo>
                      <a:pt x="34" y="1306"/>
                    </a:lnTo>
                    <a:lnTo>
                      <a:pt x="34" y="1306"/>
                    </a:lnTo>
                    <a:lnTo>
                      <a:pt x="33" y="1307"/>
                    </a:lnTo>
                    <a:lnTo>
                      <a:pt x="33" y="1308"/>
                    </a:lnTo>
                    <a:lnTo>
                      <a:pt x="34" y="1309"/>
                    </a:lnTo>
                    <a:lnTo>
                      <a:pt x="34" y="1310"/>
                    </a:lnTo>
                    <a:lnTo>
                      <a:pt x="37" y="1313"/>
                    </a:lnTo>
                    <a:lnTo>
                      <a:pt x="37" y="1319"/>
                    </a:lnTo>
                    <a:lnTo>
                      <a:pt x="34" y="1320"/>
                    </a:lnTo>
                    <a:lnTo>
                      <a:pt x="30" y="1322"/>
                    </a:lnTo>
                    <a:lnTo>
                      <a:pt x="28" y="1321"/>
                    </a:lnTo>
                    <a:lnTo>
                      <a:pt x="27" y="1319"/>
                    </a:lnTo>
                    <a:lnTo>
                      <a:pt x="26" y="1314"/>
                    </a:lnTo>
                    <a:lnTo>
                      <a:pt x="26" y="1308"/>
                    </a:lnTo>
                    <a:lnTo>
                      <a:pt x="26" y="1306"/>
                    </a:lnTo>
                    <a:lnTo>
                      <a:pt x="26" y="1304"/>
                    </a:lnTo>
                    <a:lnTo>
                      <a:pt x="24" y="1306"/>
                    </a:lnTo>
                    <a:lnTo>
                      <a:pt x="24" y="1307"/>
                    </a:lnTo>
                    <a:lnTo>
                      <a:pt x="24" y="1322"/>
                    </a:lnTo>
                    <a:lnTo>
                      <a:pt x="22" y="1321"/>
                    </a:lnTo>
                    <a:lnTo>
                      <a:pt x="20" y="1318"/>
                    </a:lnTo>
                    <a:lnTo>
                      <a:pt x="20" y="1318"/>
                    </a:lnTo>
                    <a:lnTo>
                      <a:pt x="18" y="1316"/>
                    </a:lnTo>
                    <a:lnTo>
                      <a:pt x="18" y="1316"/>
                    </a:lnTo>
                    <a:lnTo>
                      <a:pt x="15" y="1315"/>
                    </a:lnTo>
                    <a:lnTo>
                      <a:pt x="15" y="1315"/>
                    </a:lnTo>
                    <a:lnTo>
                      <a:pt x="10" y="1314"/>
                    </a:lnTo>
                    <a:lnTo>
                      <a:pt x="8" y="1312"/>
                    </a:lnTo>
                    <a:lnTo>
                      <a:pt x="7" y="1309"/>
                    </a:lnTo>
                    <a:lnTo>
                      <a:pt x="6" y="1306"/>
                    </a:lnTo>
                    <a:lnTo>
                      <a:pt x="7" y="1302"/>
                    </a:lnTo>
                    <a:lnTo>
                      <a:pt x="12" y="1300"/>
                    </a:lnTo>
                    <a:lnTo>
                      <a:pt x="19" y="1300"/>
                    </a:lnTo>
                    <a:lnTo>
                      <a:pt x="22" y="1297"/>
                    </a:lnTo>
                    <a:lnTo>
                      <a:pt x="22" y="1297"/>
                    </a:lnTo>
                    <a:lnTo>
                      <a:pt x="25" y="1294"/>
                    </a:lnTo>
                    <a:lnTo>
                      <a:pt x="25" y="1294"/>
                    </a:lnTo>
                    <a:lnTo>
                      <a:pt x="26" y="1287"/>
                    </a:lnTo>
                    <a:lnTo>
                      <a:pt x="27" y="1285"/>
                    </a:lnTo>
                    <a:lnTo>
                      <a:pt x="28" y="1285"/>
                    </a:lnTo>
                    <a:lnTo>
                      <a:pt x="34" y="1288"/>
                    </a:lnTo>
                    <a:lnTo>
                      <a:pt x="35" y="1288"/>
                    </a:lnTo>
                    <a:lnTo>
                      <a:pt x="35" y="1289"/>
                    </a:lnTo>
                    <a:lnTo>
                      <a:pt x="37" y="1288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4"/>
                    </a:lnTo>
                    <a:lnTo>
                      <a:pt x="41" y="1282"/>
                    </a:lnTo>
                    <a:lnTo>
                      <a:pt x="47" y="1281"/>
                    </a:lnTo>
                    <a:lnTo>
                      <a:pt x="47" y="1281"/>
                    </a:lnTo>
                    <a:lnTo>
                      <a:pt x="50" y="1279"/>
                    </a:lnTo>
                    <a:lnTo>
                      <a:pt x="53" y="1277"/>
                    </a:lnTo>
                    <a:lnTo>
                      <a:pt x="57" y="1273"/>
                    </a:lnTo>
                    <a:lnTo>
                      <a:pt x="61" y="1269"/>
                    </a:lnTo>
                    <a:lnTo>
                      <a:pt x="61" y="1268"/>
                    </a:lnTo>
                    <a:lnTo>
                      <a:pt x="61" y="1268"/>
                    </a:lnTo>
                    <a:lnTo>
                      <a:pt x="61" y="1265"/>
                    </a:lnTo>
                    <a:lnTo>
                      <a:pt x="58" y="1268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1" y="1273"/>
                    </a:lnTo>
                    <a:lnTo>
                      <a:pt x="49" y="1276"/>
                    </a:lnTo>
                    <a:lnTo>
                      <a:pt x="46" y="1276"/>
                    </a:lnTo>
                    <a:lnTo>
                      <a:pt x="46" y="1276"/>
                    </a:lnTo>
                    <a:lnTo>
                      <a:pt x="44" y="1276"/>
                    </a:lnTo>
                    <a:lnTo>
                      <a:pt x="41" y="1275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68"/>
                    </a:lnTo>
                    <a:lnTo>
                      <a:pt x="37" y="1266"/>
                    </a:lnTo>
                    <a:lnTo>
                      <a:pt x="35" y="1266"/>
                    </a:lnTo>
                    <a:lnTo>
                      <a:pt x="37" y="1266"/>
                    </a:lnTo>
                    <a:lnTo>
                      <a:pt x="37" y="1266"/>
                    </a:lnTo>
                    <a:lnTo>
                      <a:pt x="47" y="1252"/>
                    </a:lnTo>
                    <a:lnTo>
                      <a:pt x="47" y="1252"/>
                    </a:lnTo>
                    <a:lnTo>
                      <a:pt x="53" y="1246"/>
                    </a:lnTo>
                    <a:lnTo>
                      <a:pt x="58" y="1241"/>
                    </a:lnTo>
                    <a:lnTo>
                      <a:pt x="62" y="1240"/>
                    </a:lnTo>
                    <a:lnTo>
                      <a:pt x="64" y="1239"/>
                    </a:lnTo>
                    <a:lnTo>
                      <a:pt x="65" y="1239"/>
                    </a:lnTo>
                    <a:lnTo>
                      <a:pt x="65" y="1238"/>
                    </a:lnTo>
                    <a:lnTo>
                      <a:pt x="65" y="1237"/>
                    </a:lnTo>
                    <a:lnTo>
                      <a:pt x="64" y="1235"/>
                    </a:lnTo>
                    <a:lnTo>
                      <a:pt x="64" y="1235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3" y="1234"/>
                    </a:lnTo>
                    <a:lnTo>
                      <a:pt x="57" y="1231"/>
                    </a:lnTo>
                    <a:lnTo>
                      <a:pt x="66" y="1222"/>
                    </a:lnTo>
                    <a:lnTo>
                      <a:pt x="72" y="1217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5" y="1227"/>
                    </a:lnTo>
                    <a:lnTo>
                      <a:pt x="75" y="1234"/>
                    </a:lnTo>
                    <a:lnTo>
                      <a:pt x="76" y="1239"/>
                    </a:lnTo>
                    <a:lnTo>
                      <a:pt x="76" y="1240"/>
                    </a:lnTo>
                    <a:lnTo>
                      <a:pt x="78" y="1235"/>
                    </a:lnTo>
                    <a:lnTo>
                      <a:pt x="77" y="1235"/>
                    </a:lnTo>
                    <a:lnTo>
                      <a:pt x="78" y="1235"/>
                    </a:lnTo>
                    <a:lnTo>
                      <a:pt x="78" y="1235"/>
                    </a:lnTo>
                    <a:lnTo>
                      <a:pt x="82" y="1226"/>
                    </a:lnTo>
                    <a:lnTo>
                      <a:pt x="83" y="1219"/>
                    </a:lnTo>
                    <a:lnTo>
                      <a:pt x="87" y="1210"/>
                    </a:lnTo>
                    <a:lnTo>
                      <a:pt x="87" y="1210"/>
                    </a:lnTo>
                    <a:lnTo>
                      <a:pt x="88" y="1208"/>
                    </a:lnTo>
                    <a:lnTo>
                      <a:pt x="92" y="1207"/>
                    </a:lnTo>
                    <a:lnTo>
                      <a:pt x="92" y="1207"/>
                    </a:lnTo>
                    <a:lnTo>
                      <a:pt x="105" y="1206"/>
                    </a:lnTo>
                    <a:lnTo>
                      <a:pt x="106" y="1206"/>
                    </a:lnTo>
                    <a:lnTo>
                      <a:pt x="107" y="1204"/>
                    </a:lnTo>
                    <a:lnTo>
                      <a:pt x="108" y="1204"/>
                    </a:lnTo>
                    <a:lnTo>
                      <a:pt x="108" y="1202"/>
                    </a:lnTo>
                    <a:lnTo>
                      <a:pt x="108" y="1202"/>
                    </a:lnTo>
                    <a:lnTo>
                      <a:pt x="106" y="1202"/>
                    </a:lnTo>
                    <a:lnTo>
                      <a:pt x="103" y="1201"/>
                    </a:lnTo>
                    <a:lnTo>
                      <a:pt x="105" y="1197"/>
                    </a:lnTo>
                    <a:lnTo>
                      <a:pt x="106" y="1195"/>
                    </a:lnTo>
                    <a:lnTo>
                      <a:pt x="106" y="1195"/>
                    </a:lnTo>
                    <a:lnTo>
                      <a:pt x="106" y="1194"/>
                    </a:lnTo>
                    <a:lnTo>
                      <a:pt x="106" y="1192"/>
                    </a:lnTo>
                    <a:lnTo>
                      <a:pt x="99" y="1198"/>
                    </a:lnTo>
                    <a:lnTo>
                      <a:pt x="92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82" y="1204"/>
                    </a:lnTo>
                    <a:lnTo>
                      <a:pt x="82" y="1204"/>
                    </a:lnTo>
                    <a:lnTo>
                      <a:pt x="77" y="1207"/>
                    </a:lnTo>
                    <a:lnTo>
                      <a:pt x="75" y="1209"/>
                    </a:lnTo>
                    <a:lnTo>
                      <a:pt x="75" y="1209"/>
                    </a:lnTo>
                    <a:lnTo>
                      <a:pt x="71" y="1211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57" y="1217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45" y="1228"/>
                    </a:lnTo>
                    <a:lnTo>
                      <a:pt x="45" y="1228"/>
                    </a:lnTo>
                    <a:lnTo>
                      <a:pt x="44" y="1232"/>
                    </a:lnTo>
                    <a:lnTo>
                      <a:pt x="44" y="1234"/>
                    </a:lnTo>
                    <a:lnTo>
                      <a:pt x="44" y="1234"/>
                    </a:lnTo>
                    <a:lnTo>
                      <a:pt x="44" y="1238"/>
                    </a:lnTo>
                    <a:lnTo>
                      <a:pt x="44" y="1238"/>
                    </a:lnTo>
                    <a:lnTo>
                      <a:pt x="43" y="1246"/>
                    </a:lnTo>
                    <a:lnTo>
                      <a:pt x="44" y="1246"/>
                    </a:lnTo>
                    <a:lnTo>
                      <a:pt x="43" y="1246"/>
                    </a:lnTo>
                    <a:lnTo>
                      <a:pt x="41" y="1250"/>
                    </a:lnTo>
                    <a:lnTo>
                      <a:pt x="40" y="1252"/>
                    </a:lnTo>
                    <a:lnTo>
                      <a:pt x="37" y="1252"/>
                    </a:lnTo>
                    <a:lnTo>
                      <a:pt x="37" y="1250"/>
                    </a:lnTo>
                    <a:lnTo>
                      <a:pt x="35" y="1245"/>
                    </a:lnTo>
                    <a:lnTo>
                      <a:pt x="34" y="1235"/>
                    </a:lnTo>
                    <a:lnTo>
                      <a:pt x="34" y="1233"/>
                    </a:lnTo>
                    <a:lnTo>
                      <a:pt x="34" y="1233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1" y="1231"/>
                    </a:lnTo>
                    <a:lnTo>
                      <a:pt x="31" y="1231"/>
                    </a:lnTo>
                    <a:lnTo>
                      <a:pt x="28" y="1231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8" y="1223"/>
                    </a:lnTo>
                    <a:lnTo>
                      <a:pt x="30" y="1219"/>
                    </a:lnTo>
                    <a:lnTo>
                      <a:pt x="34" y="1207"/>
                    </a:lnTo>
                    <a:lnTo>
                      <a:pt x="39" y="1196"/>
                    </a:lnTo>
                    <a:lnTo>
                      <a:pt x="41" y="1190"/>
                    </a:lnTo>
                    <a:lnTo>
                      <a:pt x="41" y="1183"/>
                    </a:lnTo>
                    <a:lnTo>
                      <a:pt x="41" y="1183"/>
                    </a:lnTo>
                    <a:lnTo>
                      <a:pt x="41" y="1179"/>
                    </a:lnTo>
                    <a:lnTo>
                      <a:pt x="41" y="1179"/>
                    </a:lnTo>
                    <a:lnTo>
                      <a:pt x="40" y="1173"/>
                    </a:lnTo>
                    <a:lnTo>
                      <a:pt x="39" y="1173"/>
                    </a:lnTo>
                    <a:lnTo>
                      <a:pt x="39" y="1173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1" y="1178"/>
                    </a:lnTo>
                    <a:lnTo>
                      <a:pt x="27" y="1179"/>
                    </a:lnTo>
                    <a:lnTo>
                      <a:pt x="25" y="1180"/>
                    </a:lnTo>
                    <a:lnTo>
                      <a:pt x="25" y="1180"/>
                    </a:lnTo>
                    <a:lnTo>
                      <a:pt x="24" y="1179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0" y="1177"/>
                    </a:lnTo>
                    <a:lnTo>
                      <a:pt x="20" y="1173"/>
                    </a:lnTo>
                    <a:lnTo>
                      <a:pt x="20" y="1166"/>
                    </a:lnTo>
                    <a:lnTo>
                      <a:pt x="20" y="1164"/>
                    </a:lnTo>
                    <a:lnTo>
                      <a:pt x="24" y="1161"/>
                    </a:lnTo>
                    <a:lnTo>
                      <a:pt x="26" y="1159"/>
                    </a:lnTo>
                    <a:lnTo>
                      <a:pt x="26" y="1159"/>
                    </a:lnTo>
                    <a:lnTo>
                      <a:pt x="27" y="1158"/>
                    </a:lnTo>
                    <a:lnTo>
                      <a:pt x="28" y="1158"/>
                    </a:lnTo>
                    <a:lnTo>
                      <a:pt x="26" y="1158"/>
                    </a:lnTo>
                    <a:lnTo>
                      <a:pt x="26" y="1158"/>
                    </a:lnTo>
                    <a:lnTo>
                      <a:pt x="21" y="1158"/>
                    </a:lnTo>
                    <a:lnTo>
                      <a:pt x="21" y="1158"/>
                    </a:lnTo>
                    <a:lnTo>
                      <a:pt x="18" y="1161"/>
                    </a:lnTo>
                    <a:lnTo>
                      <a:pt x="14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9" y="1165"/>
                    </a:lnTo>
                    <a:lnTo>
                      <a:pt x="8" y="1161"/>
                    </a:lnTo>
                    <a:lnTo>
                      <a:pt x="7" y="1159"/>
                    </a:lnTo>
                    <a:lnTo>
                      <a:pt x="7" y="1155"/>
                    </a:lnTo>
                    <a:lnTo>
                      <a:pt x="9" y="1152"/>
                    </a:lnTo>
                    <a:lnTo>
                      <a:pt x="14" y="1150"/>
                    </a:lnTo>
                    <a:lnTo>
                      <a:pt x="15" y="1148"/>
                    </a:lnTo>
                    <a:lnTo>
                      <a:pt x="16" y="1148"/>
                    </a:lnTo>
                    <a:lnTo>
                      <a:pt x="13" y="1146"/>
                    </a:lnTo>
                    <a:lnTo>
                      <a:pt x="13" y="1146"/>
                    </a:lnTo>
                    <a:lnTo>
                      <a:pt x="9" y="1146"/>
                    </a:lnTo>
                    <a:lnTo>
                      <a:pt x="4" y="1146"/>
                    </a:lnTo>
                    <a:lnTo>
                      <a:pt x="2" y="1145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2"/>
                    </a:lnTo>
                    <a:lnTo>
                      <a:pt x="2" y="1142"/>
                    </a:lnTo>
                    <a:lnTo>
                      <a:pt x="3" y="1140"/>
                    </a:lnTo>
                    <a:lnTo>
                      <a:pt x="6" y="1139"/>
                    </a:lnTo>
                    <a:lnTo>
                      <a:pt x="4" y="1138"/>
                    </a:lnTo>
                    <a:lnTo>
                      <a:pt x="6" y="1139"/>
                    </a:lnTo>
                    <a:lnTo>
                      <a:pt x="6" y="1139"/>
                    </a:lnTo>
                    <a:lnTo>
                      <a:pt x="9" y="1138"/>
                    </a:lnTo>
                    <a:lnTo>
                      <a:pt x="9" y="1138"/>
                    </a:lnTo>
                    <a:lnTo>
                      <a:pt x="12" y="1138"/>
                    </a:lnTo>
                    <a:lnTo>
                      <a:pt x="13" y="1140"/>
                    </a:lnTo>
                    <a:lnTo>
                      <a:pt x="13" y="1140"/>
                    </a:lnTo>
                    <a:lnTo>
                      <a:pt x="16" y="1141"/>
                    </a:lnTo>
                    <a:lnTo>
                      <a:pt x="22" y="1142"/>
                    </a:lnTo>
                    <a:lnTo>
                      <a:pt x="22" y="1142"/>
                    </a:lnTo>
                    <a:lnTo>
                      <a:pt x="26" y="1142"/>
                    </a:lnTo>
                    <a:lnTo>
                      <a:pt x="26" y="1142"/>
                    </a:lnTo>
                    <a:lnTo>
                      <a:pt x="30" y="1141"/>
                    </a:lnTo>
                    <a:lnTo>
                      <a:pt x="33" y="1140"/>
                    </a:lnTo>
                    <a:lnTo>
                      <a:pt x="33" y="1140"/>
                    </a:lnTo>
                    <a:lnTo>
                      <a:pt x="35" y="1139"/>
                    </a:lnTo>
                    <a:lnTo>
                      <a:pt x="40" y="1138"/>
                    </a:lnTo>
                    <a:lnTo>
                      <a:pt x="41" y="1138"/>
                    </a:lnTo>
                    <a:lnTo>
                      <a:pt x="46" y="1135"/>
                    </a:lnTo>
                    <a:lnTo>
                      <a:pt x="52" y="1135"/>
                    </a:lnTo>
                    <a:lnTo>
                      <a:pt x="56" y="1135"/>
                    </a:lnTo>
                    <a:lnTo>
                      <a:pt x="57" y="1135"/>
                    </a:lnTo>
                    <a:lnTo>
                      <a:pt x="62" y="1139"/>
                    </a:lnTo>
                    <a:lnTo>
                      <a:pt x="66" y="1142"/>
                    </a:lnTo>
                    <a:lnTo>
                      <a:pt x="70" y="1146"/>
                    </a:lnTo>
                    <a:lnTo>
                      <a:pt x="74" y="1147"/>
                    </a:lnTo>
                    <a:lnTo>
                      <a:pt x="74" y="1147"/>
                    </a:lnTo>
                    <a:lnTo>
                      <a:pt x="76" y="1146"/>
                    </a:lnTo>
                    <a:lnTo>
                      <a:pt x="77" y="1146"/>
                    </a:lnTo>
                    <a:lnTo>
                      <a:pt x="81" y="1140"/>
                    </a:lnTo>
                    <a:lnTo>
                      <a:pt x="87" y="1135"/>
                    </a:lnTo>
                    <a:lnTo>
                      <a:pt x="90" y="1134"/>
                    </a:lnTo>
                    <a:lnTo>
                      <a:pt x="93" y="1135"/>
                    </a:lnTo>
                    <a:lnTo>
                      <a:pt x="96" y="1139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2" y="1147"/>
                    </a:lnTo>
                    <a:lnTo>
                      <a:pt x="105" y="1151"/>
                    </a:lnTo>
                    <a:lnTo>
                      <a:pt x="105" y="1152"/>
                    </a:lnTo>
                    <a:lnTo>
                      <a:pt x="107" y="1154"/>
                    </a:lnTo>
                    <a:lnTo>
                      <a:pt x="107" y="1154"/>
                    </a:lnTo>
                    <a:lnTo>
                      <a:pt x="112" y="1158"/>
                    </a:lnTo>
                    <a:lnTo>
                      <a:pt x="112" y="1154"/>
                    </a:lnTo>
                    <a:lnTo>
                      <a:pt x="112" y="1154"/>
                    </a:lnTo>
                    <a:lnTo>
                      <a:pt x="108" y="1147"/>
                    </a:lnTo>
                    <a:lnTo>
                      <a:pt x="101" y="1139"/>
                    </a:lnTo>
                    <a:lnTo>
                      <a:pt x="99" y="1135"/>
                    </a:lnTo>
                    <a:lnTo>
                      <a:pt x="97" y="1134"/>
                    </a:lnTo>
                    <a:lnTo>
                      <a:pt x="97" y="1134"/>
                    </a:lnTo>
                    <a:lnTo>
                      <a:pt x="97" y="1135"/>
                    </a:lnTo>
                    <a:lnTo>
                      <a:pt x="103" y="1138"/>
                    </a:lnTo>
                    <a:lnTo>
                      <a:pt x="109" y="1140"/>
                    </a:lnTo>
                    <a:lnTo>
                      <a:pt x="115" y="1139"/>
                    </a:lnTo>
                    <a:lnTo>
                      <a:pt x="119" y="1138"/>
                    </a:lnTo>
                    <a:lnTo>
                      <a:pt x="119" y="1138"/>
                    </a:lnTo>
                    <a:lnTo>
                      <a:pt x="121" y="1136"/>
                    </a:lnTo>
                    <a:lnTo>
                      <a:pt x="127" y="1134"/>
                    </a:lnTo>
                    <a:lnTo>
                      <a:pt x="134" y="1132"/>
                    </a:lnTo>
                    <a:lnTo>
                      <a:pt x="136" y="1132"/>
                    </a:lnTo>
                    <a:lnTo>
                      <a:pt x="136" y="1132"/>
                    </a:lnTo>
                    <a:lnTo>
                      <a:pt x="138" y="1129"/>
                    </a:lnTo>
                    <a:lnTo>
                      <a:pt x="138" y="1129"/>
                    </a:lnTo>
                    <a:lnTo>
                      <a:pt x="139" y="1127"/>
                    </a:lnTo>
                    <a:lnTo>
                      <a:pt x="139" y="1126"/>
                    </a:lnTo>
                    <a:lnTo>
                      <a:pt x="137" y="1126"/>
                    </a:lnTo>
                    <a:lnTo>
                      <a:pt x="137" y="1126"/>
                    </a:lnTo>
                    <a:lnTo>
                      <a:pt x="132" y="1129"/>
                    </a:lnTo>
                    <a:lnTo>
                      <a:pt x="130" y="1129"/>
                    </a:lnTo>
                    <a:lnTo>
                      <a:pt x="130" y="1128"/>
                    </a:lnTo>
                    <a:lnTo>
                      <a:pt x="130" y="1128"/>
                    </a:lnTo>
                    <a:lnTo>
                      <a:pt x="127" y="1126"/>
                    </a:lnTo>
                    <a:lnTo>
                      <a:pt x="126" y="1124"/>
                    </a:lnTo>
                    <a:lnTo>
                      <a:pt x="126" y="1124"/>
                    </a:lnTo>
                    <a:lnTo>
                      <a:pt x="125" y="1122"/>
                    </a:lnTo>
                    <a:lnTo>
                      <a:pt x="124" y="1120"/>
                    </a:lnTo>
                    <a:lnTo>
                      <a:pt x="123" y="1115"/>
                    </a:lnTo>
                    <a:lnTo>
                      <a:pt x="127" y="1108"/>
                    </a:lnTo>
                    <a:lnTo>
                      <a:pt x="132" y="1101"/>
                    </a:lnTo>
                    <a:lnTo>
                      <a:pt x="132" y="1099"/>
                    </a:lnTo>
                    <a:lnTo>
                      <a:pt x="126" y="1104"/>
                    </a:lnTo>
                    <a:lnTo>
                      <a:pt x="120" y="1111"/>
                    </a:lnTo>
                    <a:lnTo>
                      <a:pt x="119" y="1111"/>
                    </a:lnTo>
                    <a:lnTo>
                      <a:pt x="119" y="1113"/>
                    </a:lnTo>
                    <a:lnTo>
                      <a:pt x="119" y="1117"/>
                    </a:lnTo>
                    <a:lnTo>
                      <a:pt x="119" y="1117"/>
                    </a:lnTo>
                    <a:lnTo>
                      <a:pt x="124" y="1128"/>
                    </a:lnTo>
                    <a:lnTo>
                      <a:pt x="125" y="1132"/>
                    </a:lnTo>
                    <a:lnTo>
                      <a:pt x="125" y="1132"/>
                    </a:lnTo>
                    <a:lnTo>
                      <a:pt x="124" y="1133"/>
                    </a:lnTo>
                    <a:lnTo>
                      <a:pt x="117" y="1134"/>
                    </a:lnTo>
                    <a:lnTo>
                      <a:pt x="112" y="1134"/>
                    </a:lnTo>
                    <a:lnTo>
                      <a:pt x="109" y="1132"/>
                    </a:lnTo>
                    <a:lnTo>
                      <a:pt x="108" y="1129"/>
                    </a:lnTo>
                    <a:lnTo>
                      <a:pt x="108" y="1129"/>
                    </a:lnTo>
                    <a:lnTo>
                      <a:pt x="107" y="1128"/>
                    </a:lnTo>
                    <a:lnTo>
                      <a:pt x="107" y="1128"/>
                    </a:lnTo>
                    <a:lnTo>
                      <a:pt x="106" y="1127"/>
                    </a:lnTo>
                    <a:lnTo>
                      <a:pt x="105" y="1127"/>
                    </a:lnTo>
                    <a:lnTo>
                      <a:pt x="102" y="1128"/>
                    </a:lnTo>
                    <a:lnTo>
                      <a:pt x="99" y="1128"/>
                    </a:lnTo>
                    <a:lnTo>
                      <a:pt x="94" y="1128"/>
                    </a:lnTo>
                    <a:lnTo>
                      <a:pt x="92" y="1128"/>
                    </a:lnTo>
                    <a:lnTo>
                      <a:pt x="92" y="1120"/>
                    </a:lnTo>
                    <a:lnTo>
                      <a:pt x="93" y="1114"/>
                    </a:lnTo>
                    <a:lnTo>
                      <a:pt x="94" y="1111"/>
                    </a:lnTo>
                    <a:lnTo>
                      <a:pt x="94" y="1111"/>
                    </a:lnTo>
                    <a:lnTo>
                      <a:pt x="93" y="1110"/>
                    </a:lnTo>
                    <a:lnTo>
                      <a:pt x="93" y="1109"/>
                    </a:lnTo>
                    <a:lnTo>
                      <a:pt x="90" y="1111"/>
                    </a:lnTo>
                    <a:lnTo>
                      <a:pt x="90" y="1111"/>
                    </a:lnTo>
                    <a:lnTo>
                      <a:pt x="89" y="1113"/>
                    </a:lnTo>
                    <a:lnTo>
                      <a:pt x="84" y="1122"/>
                    </a:lnTo>
                    <a:lnTo>
                      <a:pt x="78" y="1130"/>
                    </a:lnTo>
                    <a:lnTo>
                      <a:pt x="77" y="1134"/>
                    </a:lnTo>
                    <a:lnTo>
                      <a:pt x="74" y="1135"/>
                    </a:lnTo>
                    <a:lnTo>
                      <a:pt x="71" y="1136"/>
                    </a:lnTo>
                    <a:lnTo>
                      <a:pt x="70" y="1135"/>
                    </a:lnTo>
                    <a:lnTo>
                      <a:pt x="66" y="1134"/>
                    </a:lnTo>
                    <a:lnTo>
                      <a:pt x="66" y="1134"/>
                    </a:lnTo>
                    <a:lnTo>
                      <a:pt x="61" y="1130"/>
                    </a:lnTo>
                    <a:lnTo>
                      <a:pt x="52" y="1129"/>
                    </a:lnTo>
                    <a:lnTo>
                      <a:pt x="46" y="1129"/>
                    </a:lnTo>
                    <a:lnTo>
                      <a:pt x="46" y="1129"/>
                    </a:lnTo>
                    <a:lnTo>
                      <a:pt x="35" y="1132"/>
                    </a:lnTo>
                    <a:lnTo>
                      <a:pt x="24" y="1134"/>
                    </a:lnTo>
                    <a:lnTo>
                      <a:pt x="20" y="1134"/>
                    </a:lnTo>
                    <a:lnTo>
                      <a:pt x="19" y="1134"/>
                    </a:lnTo>
                    <a:lnTo>
                      <a:pt x="18" y="1132"/>
                    </a:lnTo>
                    <a:lnTo>
                      <a:pt x="16" y="1129"/>
                    </a:lnTo>
                    <a:lnTo>
                      <a:pt x="16" y="1129"/>
                    </a:lnTo>
                    <a:lnTo>
                      <a:pt x="13" y="1127"/>
                    </a:lnTo>
                    <a:lnTo>
                      <a:pt x="13" y="1127"/>
                    </a:lnTo>
                    <a:lnTo>
                      <a:pt x="6" y="1122"/>
                    </a:lnTo>
                    <a:lnTo>
                      <a:pt x="3" y="1120"/>
                    </a:lnTo>
                    <a:lnTo>
                      <a:pt x="2" y="1119"/>
                    </a:lnTo>
                    <a:lnTo>
                      <a:pt x="2" y="1117"/>
                    </a:lnTo>
                    <a:lnTo>
                      <a:pt x="3" y="1117"/>
                    </a:lnTo>
                    <a:lnTo>
                      <a:pt x="6" y="1116"/>
                    </a:lnTo>
                    <a:lnTo>
                      <a:pt x="9" y="1115"/>
                    </a:lnTo>
                    <a:lnTo>
                      <a:pt x="27" y="1111"/>
                    </a:lnTo>
                    <a:lnTo>
                      <a:pt x="30" y="1111"/>
                    </a:lnTo>
                    <a:lnTo>
                      <a:pt x="31" y="1110"/>
                    </a:lnTo>
                    <a:lnTo>
                      <a:pt x="26" y="1109"/>
                    </a:lnTo>
                    <a:lnTo>
                      <a:pt x="26" y="1109"/>
                    </a:lnTo>
                    <a:lnTo>
                      <a:pt x="12" y="1109"/>
                    </a:lnTo>
                    <a:lnTo>
                      <a:pt x="6" y="1107"/>
                    </a:lnTo>
                    <a:lnTo>
                      <a:pt x="4" y="1107"/>
                    </a:lnTo>
                    <a:lnTo>
                      <a:pt x="4" y="1104"/>
                    </a:lnTo>
                    <a:lnTo>
                      <a:pt x="7" y="1102"/>
                    </a:lnTo>
                    <a:lnTo>
                      <a:pt x="8" y="1099"/>
                    </a:lnTo>
                    <a:lnTo>
                      <a:pt x="10" y="1099"/>
                    </a:lnTo>
                    <a:lnTo>
                      <a:pt x="12" y="1099"/>
                    </a:lnTo>
                    <a:lnTo>
                      <a:pt x="13" y="1099"/>
                    </a:lnTo>
                    <a:lnTo>
                      <a:pt x="13" y="1099"/>
                    </a:lnTo>
                    <a:lnTo>
                      <a:pt x="16" y="1102"/>
                    </a:lnTo>
                    <a:lnTo>
                      <a:pt x="16" y="1102"/>
                    </a:lnTo>
                    <a:lnTo>
                      <a:pt x="22" y="1102"/>
                    </a:lnTo>
                    <a:lnTo>
                      <a:pt x="22" y="1102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40" y="1101"/>
                    </a:lnTo>
                    <a:lnTo>
                      <a:pt x="44" y="1098"/>
                    </a:lnTo>
                    <a:lnTo>
                      <a:pt x="44" y="1098"/>
                    </a:lnTo>
                    <a:lnTo>
                      <a:pt x="45" y="1097"/>
                    </a:lnTo>
                    <a:lnTo>
                      <a:pt x="45" y="1097"/>
                    </a:lnTo>
                    <a:lnTo>
                      <a:pt x="45" y="1096"/>
                    </a:lnTo>
                    <a:lnTo>
                      <a:pt x="45" y="1095"/>
                    </a:lnTo>
                    <a:lnTo>
                      <a:pt x="41" y="1095"/>
                    </a:lnTo>
                    <a:lnTo>
                      <a:pt x="41" y="1095"/>
                    </a:lnTo>
                    <a:lnTo>
                      <a:pt x="35" y="1096"/>
                    </a:lnTo>
                    <a:lnTo>
                      <a:pt x="30" y="1097"/>
                    </a:lnTo>
                    <a:lnTo>
                      <a:pt x="25" y="1098"/>
                    </a:lnTo>
                    <a:lnTo>
                      <a:pt x="24" y="1098"/>
                    </a:lnTo>
                    <a:lnTo>
                      <a:pt x="24" y="1097"/>
                    </a:lnTo>
                    <a:lnTo>
                      <a:pt x="24" y="1095"/>
                    </a:lnTo>
                    <a:lnTo>
                      <a:pt x="26" y="1088"/>
                    </a:lnTo>
                    <a:lnTo>
                      <a:pt x="26" y="1086"/>
                    </a:lnTo>
                    <a:lnTo>
                      <a:pt x="26" y="1086"/>
                    </a:lnTo>
                    <a:lnTo>
                      <a:pt x="22" y="1086"/>
                    </a:lnTo>
                    <a:lnTo>
                      <a:pt x="22" y="1086"/>
                    </a:lnTo>
                    <a:lnTo>
                      <a:pt x="19" y="1088"/>
                    </a:lnTo>
                    <a:lnTo>
                      <a:pt x="12" y="1088"/>
                    </a:lnTo>
                    <a:lnTo>
                      <a:pt x="9" y="1086"/>
                    </a:lnTo>
                    <a:lnTo>
                      <a:pt x="8" y="1084"/>
                    </a:lnTo>
                    <a:lnTo>
                      <a:pt x="8" y="1082"/>
                    </a:lnTo>
                    <a:lnTo>
                      <a:pt x="8" y="1082"/>
                    </a:lnTo>
                    <a:lnTo>
                      <a:pt x="7" y="1077"/>
                    </a:lnTo>
                    <a:lnTo>
                      <a:pt x="7" y="1072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10" y="1068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18" y="1067"/>
                    </a:lnTo>
                    <a:lnTo>
                      <a:pt x="18" y="1067"/>
                    </a:lnTo>
                    <a:lnTo>
                      <a:pt x="19" y="1065"/>
                    </a:lnTo>
                    <a:lnTo>
                      <a:pt x="20" y="1061"/>
                    </a:lnTo>
                    <a:lnTo>
                      <a:pt x="22" y="1058"/>
                    </a:lnTo>
                    <a:lnTo>
                      <a:pt x="25" y="1057"/>
                    </a:lnTo>
                    <a:lnTo>
                      <a:pt x="28" y="1055"/>
                    </a:lnTo>
                    <a:lnTo>
                      <a:pt x="34" y="1054"/>
                    </a:lnTo>
                    <a:lnTo>
                      <a:pt x="39" y="1055"/>
                    </a:lnTo>
                    <a:lnTo>
                      <a:pt x="53" y="1058"/>
                    </a:lnTo>
                    <a:lnTo>
                      <a:pt x="62" y="1059"/>
                    </a:lnTo>
                    <a:lnTo>
                      <a:pt x="69" y="1062"/>
                    </a:lnTo>
                    <a:lnTo>
                      <a:pt x="77" y="1065"/>
                    </a:lnTo>
                    <a:lnTo>
                      <a:pt x="84" y="1065"/>
                    </a:lnTo>
                    <a:lnTo>
                      <a:pt x="88" y="1065"/>
                    </a:lnTo>
                    <a:lnTo>
                      <a:pt x="88" y="1065"/>
                    </a:lnTo>
                    <a:lnTo>
                      <a:pt x="92" y="1065"/>
                    </a:lnTo>
                    <a:lnTo>
                      <a:pt x="92" y="1065"/>
                    </a:lnTo>
                    <a:lnTo>
                      <a:pt x="95" y="1061"/>
                    </a:lnTo>
                    <a:lnTo>
                      <a:pt x="99" y="1059"/>
                    </a:lnTo>
                    <a:lnTo>
                      <a:pt x="99" y="1059"/>
                    </a:lnTo>
                    <a:lnTo>
                      <a:pt x="99" y="1057"/>
                    </a:lnTo>
                    <a:lnTo>
                      <a:pt x="99" y="1055"/>
                    </a:lnTo>
                    <a:lnTo>
                      <a:pt x="94" y="1058"/>
                    </a:lnTo>
                    <a:lnTo>
                      <a:pt x="90" y="1060"/>
                    </a:lnTo>
                    <a:lnTo>
                      <a:pt x="90" y="1061"/>
                    </a:lnTo>
                    <a:lnTo>
                      <a:pt x="90" y="1060"/>
                    </a:lnTo>
                    <a:lnTo>
                      <a:pt x="90" y="1060"/>
                    </a:lnTo>
                    <a:lnTo>
                      <a:pt x="84" y="1061"/>
                    </a:lnTo>
                    <a:lnTo>
                      <a:pt x="84" y="1061"/>
                    </a:lnTo>
                    <a:lnTo>
                      <a:pt x="78" y="1061"/>
                    </a:lnTo>
                    <a:lnTo>
                      <a:pt x="72" y="1059"/>
                    </a:lnTo>
                    <a:lnTo>
                      <a:pt x="59" y="1055"/>
                    </a:lnTo>
                    <a:lnTo>
                      <a:pt x="45" y="1051"/>
                    </a:lnTo>
                    <a:lnTo>
                      <a:pt x="38" y="1049"/>
                    </a:lnTo>
                    <a:lnTo>
                      <a:pt x="31" y="1049"/>
                    </a:lnTo>
                    <a:lnTo>
                      <a:pt x="31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4" y="1049"/>
                    </a:lnTo>
                    <a:lnTo>
                      <a:pt x="19" y="1047"/>
                    </a:lnTo>
                    <a:lnTo>
                      <a:pt x="18" y="1046"/>
                    </a:lnTo>
                    <a:lnTo>
                      <a:pt x="18" y="1042"/>
                    </a:lnTo>
                    <a:lnTo>
                      <a:pt x="19" y="1041"/>
                    </a:lnTo>
                    <a:lnTo>
                      <a:pt x="20" y="1040"/>
                    </a:lnTo>
                    <a:lnTo>
                      <a:pt x="32" y="1040"/>
                    </a:lnTo>
                    <a:lnTo>
                      <a:pt x="37" y="1039"/>
                    </a:lnTo>
                    <a:lnTo>
                      <a:pt x="37" y="1039"/>
                    </a:lnTo>
                    <a:lnTo>
                      <a:pt x="39" y="1037"/>
                    </a:lnTo>
                    <a:lnTo>
                      <a:pt x="39" y="1037"/>
                    </a:lnTo>
                    <a:lnTo>
                      <a:pt x="40" y="1036"/>
                    </a:lnTo>
                    <a:lnTo>
                      <a:pt x="40" y="1036"/>
                    </a:lnTo>
                    <a:lnTo>
                      <a:pt x="39" y="1034"/>
                    </a:lnTo>
                    <a:lnTo>
                      <a:pt x="39" y="1034"/>
                    </a:lnTo>
                    <a:lnTo>
                      <a:pt x="33" y="1030"/>
                    </a:lnTo>
                    <a:lnTo>
                      <a:pt x="32" y="1030"/>
                    </a:lnTo>
                    <a:lnTo>
                      <a:pt x="32" y="1028"/>
                    </a:lnTo>
                    <a:lnTo>
                      <a:pt x="33" y="1028"/>
                    </a:lnTo>
                    <a:lnTo>
                      <a:pt x="33" y="1028"/>
                    </a:lnTo>
                    <a:lnTo>
                      <a:pt x="35" y="1024"/>
                    </a:lnTo>
                    <a:lnTo>
                      <a:pt x="39" y="1024"/>
                    </a:lnTo>
                    <a:lnTo>
                      <a:pt x="44" y="1024"/>
                    </a:lnTo>
                    <a:lnTo>
                      <a:pt x="46" y="1024"/>
                    </a:lnTo>
                    <a:lnTo>
                      <a:pt x="46" y="1024"/>
                    </a:lnTo>
                    <a:lnTo>
                      <a:pt x="49" y="1023"/>
                    </a:lnTo>
                    <a:lnTo>
                      <a:pt x="49" y="1023"/>
                    </a:lnTo>
                    <a:lnTo>
                      <a:pt x="46" y="1021"/>
                    </a:lnTo>
                    <a:lnTo>
                      <a:pt x="46" y="1020"/>
                    </a:lnTo>
                    <a:lnTo>
                      <a:pt x="47" y="1017"/>
                    </a:lnTo>
                    <a:lnTo>
                      <a:pt x="49" y="1017"/>
                    </a:lnTo>
                    <a:lnTo>
                      <a:pt x="53" y="1017"/>
                    </a:lnTo>
                    <a:lnTo>
                      <a:pt x="55" y="1017"/>
                    </a:lnTo>
                    <a:lnTo>
                      <a:pt x="56" y="1020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8" y="1028"/>
                    </a:lnTo>
                    <a:lnTo>
                      <a:pt x="59" y="1030"/>
                    </a:lnTo>
                    <a:lnTo>
                      <a:pt x="59" y="1030"/>
                    </a:lnTo>
                    <a:lnTo>
                      <a:pt x="58" y="1034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1" y="1037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3" y="1040"/>
                    </a:lnTo>
                    <a:lnTo>
                      <a:pt x="53" y="1040"/>
                    </a:lnTo>
                    <a:lnTo>
                      <a:pt x="62" y="1036"/>
                    </a:lnTo>
                    <a:lnTo>
                      <a:pt x="65" y="1035"/>
                    </a:lnTo>
                    <a:lnTo>
                      <a:pt x="69" y="1035"/>
                    </a:lnTo>
                    <a:lnTo>
                      <a:pt x="72" y="1036"/>
                    </a:lnTo>
                    <a:lnTo>
                      <a:pt x="72" y="1035"/>
                    </a:lnTo>
                    <a:lnTo>
                      <a:pt x="66" y="1029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59" y="1018"/>
                    </a:lnTo>
                    <a:lnTo>
                      <a:pt x="58" y="1016"/>
                    </a:lnTo>
                    <a:lnTo>
                      <a:pt x="58" y="1016"/>
                    </a:lnTo>
                    <a:lnTo>
                      <a:pt x="58" y="1014"/>
                    </a:lnTo>
                    <a:lnTo>
                      <a:pt x="61" y="1011"/>
                    </a:lnTo>
                    <a:lnTo>
                      <a:pt x="65" y="1006"/>
                    </a:lnTo>
                    <a:lnTo>
                      <a:pt x="64" y="1006"/>
                    </a:lnTo>
                    <a:lnTo>
                      <a:pt x="64" y="1006"/>
                    </a:lnTo>
                    <a:lnTo>
                      <a:pt x="69" y="1006"/>
                    </a:lnTo>
                    <a:lnTo>
                      <a:pt x="72" y="1006"/>
                    </a:lnTo>
                    <a:lnTo>
                      <a:pt x="74" y="1006"/>
                    </a:lnTo>
                    <a:lnTo>
                      <a:pt x="80" y="1012"/>
                    </a:lnTo>
                    <a:lnTo>
                      <a:pt x="83" y="1018"/>
                    </a:lnTo>
                    <a:lnTo>
                      <a:pt x="84" y="1024"/>
                    </a:lnTo>
                    <a:lnTo>
                      <a:pt x="87" y="1030"/>
                    </a:lnTo>
                    <a:lnTo>
                      <a:pt x="88" y="1030"/>
                    </a:lnTo>
                    <a:lnTo>
                      <a:pt x="88" y="1027"/>
                    </a:lnTo>
                    <a:lnTo>
                      <a:pt x="88" y="1026"/>
                    </a:lnTo>
                    <a:lnTo>
                      <a:pt x="87" y="1021"/>
                    </a:lnTo>
                    <a:lnTo>
                      <a:pt x="87" y="1021"/>
                    </a:lnTo>
                    <a:lnTo>
                      <a:pt x="84" y="1015"/>
                    </a:lnTo>
                    <a:lnTo>
                      <a:pt x="84" y="1009"/>
                    </a:lnTo>
                    <a:lnTo>
                      <a:pt x="83" y="1006"/>
                    </a:lnTo>
                    <a:lnTo>
                      <a:pt x="83" y="1005"/>
                    </a:lnTo>
                    <a:lnTo>
                      <a:pt x="86" y="1004"/>
                    </a:lnTo>
                    <a:lnTo>
                      <a:pt x="89" y="1002"/>
                    </a:lnTo>
                    <a:lnTo>
                      <a:pt x="89" y="1002"/>
                    </a:lnTo>
                    <a:lnTo>
                      <a:pt x="89" y="1000"/>
                    </a:lnTo>
                    <a:lnTo>
                      <a:pt x="90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100" y="1003"/>
                    </a:lnTo>
                    <a:lnTo>
                      <a:pt x="101" y="1005"/>
                    </a:lnTo>
                    <a:lnTo>
                      <a:pt x="101" y="1005"/>
                    </a:lnTo>
                    <a:lnTo>
                      <a:pt x="102" y="1009"/>
                    </a:lnTo>
                    <a:lnTo>
                      <a:pt x="103" y="1012"/>
                    </a:lnTo>
                    <a:lnTo>
                      <a:pt x="103" y="1012"/>
                    </a:lnTo>
                    <a:lnTo>
                      <a:pt x="106" y="1016"/>
                    </a:lnTo>
                    <a:lnTo>
                      <a:pt x="107" y="1020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06" y="1030"/>
                    </a:lnTo>
                    <a:lnTo>
                      <a:pt x="106" y="1030"/>
                    </a:lnTo>
                    <a:lnTo>
                      <a:pt x="107" y="1034"/>
                    </a:lnTo>
                    <a:lnTo>
                      <a:pt x="108" y="1034"/>
                    </a:lnTo>
                    <a:lnTo>
                      <a:pt x="108" y="1035"/>
                    </a:lnTo>
                    <a:lnTo>
                      <a:pt x="108" y="1035"/>
                    </a:lnTo>
                    <a:lnTo>
                      <a:pt x="112" y="1036"/>
                    </a:lnTo>
                    <a:lnTo>
                      <a:pt x="113" y="1037"/>
                    </a:lnTo>
                    <a:lnTo>
                      <a:pt x="113" y="1034"/>
                    </a:lnTo>
                    <a:lnTo>
                      <a:pt x="113" y="1034"/>
                    </a:lnTo>
                    <a:lnTo>
                      <a:pt x="112" y="1031"/>
                    </a:lnTo>
                    <a:lnTo>
                      <a:pt x="111" y="1029"/>
                    </a:lnTo>
                    <a:lnTo>
                      <a:pt x="111" y="1024"/>
                    </a:lnTo>
                    <a:lnTo>
                      <a:pt x="112" y="1021"/>
                    </a:lnTo>
                    <a:lnTo>
                      <a:pt x="113" y="1018"/>
                    </a:lnTo>
                    <a:lnTo>
                      <a:pt x="124" y="1018"/>
                    </a:lnTo>
                    <a:lnTo>
                      <a:pt x="125" y="1017"/>
                    </a:lnTo>
                    <a:lnTo>
                      <a:pt x="125" y="1017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17" y="1016"/>
                    </a:lnTo>
                    <a:lnTo>
                      <a:pt x="112" y="1014"/>
                    </a:lnTo>
                    <a:lnTo>
                      <a:pt x="109" y="1012"/>
                    </a:lnTo>
                    <a:lnTo>
                      <a:pt x="108" y="1011"/>
                    </a:lnTo>
                    <a:lnTo>
                      <a:pt x="108" y="1009"/>
                    </a:lnTo>
                    <a:lnTo>
                      <a:pt x="108" y="1009"/>
                    </a:lnTo>
                    <a:lnTo>
                      <a:pt x="108" y="1006"/>
                    </a:lnTo>
                    <a:lnTo>
                      <a:pt x="108" y="1006"/>
                    </a:lnTo>
                    <a:lnTo>
                      <a:pt x="103" y="1002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89" y="990"/>
                    </a:lnTo>
                    <a:lnTo>
                      <a:pt x="78" y="984"/>
                    </a:lnTo>
                    <a:lnTo>
                      <a:pt x="78" y="985"/>
                    </a:lnTo>
                    <a:lnTo>
                      <a:pt x="78" y="984"/>
                    </a:lnTo>
                    <a:lnTo>
                      <a:pt x="78" y="983"/>
                    </a:lnTo>
                    <a:lnTo>
                      <a:pt x="78" y="981"/>
                    </a:lnTo>
                    <a:lnTo>
                      <a:pt x="80" y="981"/>
                    </a:lnTo>
                    <a:lnTo>
                      <a:pt x="83" y="981"/>
                    </a:lnTo>
                    <a:lnTo>
                      <a:pt x="93" y="983"/>
                    </a:lnTo>
                    <a:lnTo>
                      <a:pt x="99" y="983"/>
                    </a:lnTo>
                    <a:lnTo>
                      <a:pt x="114" y="983"/>
                    </a:lnTo>
                    <a:lnTo>
                      <a:pt x="117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1" y="981"/>
                    </a:lnTo>
                    <a:lnTo>
                      <a:pt x="121" y="981"/>
                    </a:lnTo>
                    <a:lnTo>
                      <a:pt x="126" y="981"/>
                    </a:lnTo>
                    <a:lnTo>
                      <a:pt x="128" y="983"/>
                    </a:lnTo>
                    <a:lnTo>
                      <a:pt x="132" y="985"/>
                    </a:lnTo>
                    <a:lnTo>
                      <a:pt x="132" y="985"/>
                    </a:lnTo>
                    <a:lnTo>
                      <a:pt x="134" y="989"/>
                    </a:lnTo>
                    <a:lnTo>
                      <a:pt x="137" y="990"/>
                    </a:lnTo>
                    <a:lnTo>
                      <a:pt x="140" y="991"/>
                    </a:lnTo>
                    <a:lnTo>
                      <a:pt x="140" y="991"/>
                    </a:lnTo>
                    <a:lnTo>
                      <a:pt x="144" y="991"/>
                    </a:lnTo>
                    <a:lnTo>
                      <a:pt x="144" y="991"/>
                    </a:lnTo>
                    <a:lnTo>
                      <a:pt x="145" y="990"/>
                    </a:lnTo>
                    <a:lnTo>
                      <a:pt x="145" y="990"/>
                    </a:lnTo>
                    <a:lnTo>
                      <a:pt x="144" y="989"/>
                    </a:lnTo>
                    <a:lnTo>
                      <a:pt x="143" y="985"/>
                    </a:lnTo>
                    <a:lnTo>
                      <a:pt x="143" y="985"/>
                    </a:lnTo>
                    <a:lnTo>
                      <a:pt x="140" y="983"/>
                    </a:lnTo>
                    <a:lnTo>
                      <a:pt x="138" y="981"/>
                    </a:lnTo>
                    <a:lnTo>
                      <a:pt x="138" y="980"/>
                    </a:lnTo>
                    <a:lnTo>
                      <a:pt x="139" y="980"/>
                    </a:lnTo>
                    <a:lnTo>
                      <a:pt x="142" y="977"/>
                    </a:lnTo>
                    <a:lnTo>
                      <a:pt x="148" y="975"/>
                    </a:lnTo>
                    <a:lnTo>
                      <a:pt x="152" y="973"/>
                    </a:lnTo>
                    <a:lnTo>
                      <a:pt x="157" y="973"/>
                    </a:lnTo>
                    <a:lnTo>
                      <a:pt x="159" y="974"/>
                    </a:lnTo>
                    <a:lnTo>
                      <a:pt x="162" y="975"/>
                    </a:lnTo>
                    <a:lnTo>
                      <a:pt x="162" y="975"/>
                    </a:lnTo>
                    <a:lnTo>
                      <a:pt x="162" y="973"/>
                    </a:lnTo>
                    <a:lnTo>
                      <a:pt x="162" y="973"/>
                    </a:lnTo>
                    <a:lnTo>
                      <a:pt x="158" y="968"/>
                    </a:lnTo>
                    <a:lnTo>
                      <a:pt x="156" y="967"/>
                    </a:lnTo>
                    <a:lnTo>
                      <a:pt x="156" y="967"/>
                    </a:lnTo>
                    <a:lnTo>
                      <a:pt x="154" y="967"/>
                    </a:lnTo>
                    <a:lnTo>
                      <a:pt x="154" y="967"/>
                    </a:lnTo>
                    <a:lnTo>
                      <a:pt x="149" y="969"/>
                    </a:lnTo>
                    <a:lnTo>
                      <a:pt x="143" y="973"/>
                    </a:lnTo>
                    <a:lnTo>
                      <a:pt x="137" y="975"/>
                    </a:lnTo>
                    <a:lnTo>
                      <a:pt x="133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4"/>
                    </a:lnTo>
                    <a:lnTo>
                      <a:pt x="132" y="969"/>
                    </a:lnTo>
                    <a:lnTo>
                      <a:pt x="132" y="968"/>
                    </a:lnTo>
                    <a:lnTo>
                      <a:pt x="136" y="965"/>
                    </a:lnTo>
                    <a:lnTo>
                      <a:pt x="138" y="964"/>
                    </a:lnTo>
                    <a:lnTo>
                      <a:pt x="138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24" y="966"/>
                    </a:lnTo>
                    <a:lnTo>
                      <a:pt x="117" y="967"/>
                    </a:lnTo>
                    <a:lnTo>
                      <a:pt x="117" y="967"/>
                    </a:lnTo>
                    <a:lnTo>
                      <a:pt x="113" y="967"/>
                    </a:lnTo>
                    <a:lnTo>
                      <a:pt x="111" y="966"/>
                    </a:lnTo>
                    <a:lnTo>
                      <a:pt x="111" y="966"/>
                    </a:lnTo>
                    <a:lnTo>
                      <a:pt x="109" y="966"/>
                    </a:lnTo>
                    <a:lnTo>
                      <a:pt x="109" y="965"/>
                    </a:lnTo>
                    <a:lnTo>
                      <a:pt x="109" y="965"/>
                    </a:lnTo>
                    <a:lnTo>
                      <a:pt x="109" y="962"/>
                    </a:lnTo>
                    <a:lnTo>
                      <a:pt x="112" y="961"/>
                    </a:lnTo>
                    <a:lnTo>
                      <a:pt x="114" y="960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9" y="959"/>
                    </a:lnTo>
                    <a:lnTo>
                      <a:pt x="120" y="958"/>
                    </a:lnTo>
                    <a:lnTo>
                      <a:pt x="117" y="955"/>
                    </a:lnTo>
                    <a:lnTo>
                      <a:pt x="113" y="953"/>
                    </a:lnTo>
                    <a:lnTo>
                      <a:pt x="111" y="949"/>
                    </a:lnTo>
                    <a:lnTo>
                      <a:pt x="111" y="947"/>
                    </a:lnTo>
                    <a:lnTo>
                      <a:pt x="114" y="946"/>
                    </a:lnTo>
                    <a:lnTo>
                      <a:pt x="114" y="944"/>
                    </a:lnTo>
                    <a:lnTo>
                      <a:pt x="114" y="946"/>
                    </a:lnTo>
                    <a:lnTo>
                      <a:pt x="114" y="946"/>
                    </a:lnTo>
                    <a:lnTo>
                      <a:pt x="127" y="942"/>
                    </a:lnTo>
                    <a:lnTo>
                      <a:pt x="127" y="942"/>
                    </a:lnTo>
                    <a:lnTo>
                      <a:pt x="128" y="943"/>
                    </a:lnTo>
                    <a:lnTo>
                      <a:pt x="130" y="944"/>
                    </a:lnTo>
                    <a:lnTo>
                      <a:pt x="130" y="944"/>
                    </a:lnTo>
                    <a:lnTo>
                      <a:pt x="136" y="950"/>
                    </a:lnTo>
                    <a:lnTo>
                      <a:pt x="136" y="950"/>
                    </a:lnTo>
                    <a:lnTo>
                      <a:pt x="138" y="952"/>
                    </a:lnTo>
                    <a:lnTo>
                      <a:pt x="138" y="952"/>
                    </a:lnTo>
                    <a:lnTo>
                      <a:pt x="140" y="950"/>
                    </a:lnTo>
                    <a:lnTo>
                      <a:pt x="140" y="950"/>
                    </a:lnTo>
                    <a:lnTo>
                      <a:pt x="143" y="948"/>
                    </a:lnTo>
                    <a:lnTo>
                      <a:pt x="145" y="948"/>
                    </a:lnTo>
                    <a:lnTo>
                      <a:pt x="146" y="949"/>
                    </a:lnTo>
                    <a:lnTo>
                      <a:pt x="146" y="949"/>
                    </a:lnTo>
                    <a:lnTo>
                      <a:pt x="151" y="949"/>
                    </a:lnTo>
                    <a:lnTo>
                      <a:pt x="152" y="949"/>
                    </a:lnTo>
                    <a:lnTo>
                      <a:pt x="154" y="948"/>
                    </a:lnTo>
                    <a:lnTo>
                      <a:pt x="155" y="947"/>
                    </a:lnTo>
                    <a:lnTo>
                      <a:pt x="155" y="946"/>
                    </a:lnTo>
                    <a:lnTo>
                      <a:pt x="157" y="943"/>
                    </a:lnTo>
                    <a:lnTo>
                      <a:pt x="158" y="942"/>
                    </a:lnTo>
                    <a:lnTo>
                      <a:pt x="161" y="943"/>
                    </a:lnTo>
                    <a:lnTo>
                      <a:pt x="162" y="947"/>
                    </a:lnTo>
                    <a:lnTo>
                      <a:pt x="168" y="959"/>
                    </a:lnTo>
                    <a:lnTo>
                      <a:pt x="170" y="964"/>
                    </a:lnTo>
                    <a:lnTo>
                      <a:pt x="170" y="964"/>
                    </a:lnTo>
                    <a:lnTo>
                      <a:pt x="173" y="966"/>
                    </a:lnTo>
                    <a:lnTo>
                      <a:pt x="173" y="966"/>
                    </a:lnTo>
                    <a:lnTo>
                      <a:pt x="179" y="971"/>
                    </a:lnTo>
                    <a:lnTo>
                      <a:pt x="185" y="974"/>
                    </a:lnTo>
                    <a:lnTo>
                      <a:pt x="187" y="974"/>
                    </a:lnTo>
                    <a:lnTo>
                      <a:pt x="189" y="974"/>
                    </a:lnTo>
                    <a:lnTo>
                      <a:pt x="186" y="971"/>
                    </a:lnTo>
                    <a:lnTo>
                      <a:pt x="186" y="971"/>
                    </a:lnTo>
                    <a:lnTo>
                      <a:pt x="181" y="967"/>
                    </a:lnTo>
                    <a:lnTo>
                      <a:pt x="176" y="962"/>
                    </a:lnTo>
                    <a:lnTo>
                      <a:pt x="174" y="960"/>
                    </a:lnTo>
                    <a:lnTo>
                      <a:pt x="173" y="958"/>
                    </a:lnTo>
                    <a:lnTo>
                      <a:pt x="173" y="956"/>
                    </a:lnTo>
                    <a:lnTo>
                      <a:pt x="173" y="955"/>
                    </a:lnTo>
                    <a:lnTo>
                      <a:pt x="175" y="955"/>
                    </a:lnTo>
                    <a:lnTo>
                      <a:pt x="180" y="958"/>
                    </a:lnTo>
                    <a:lnTo>
                      <a:pt x="180" y="958"/>
                    </a:lnTo>
                    <a:lnTo>
                      <a:pt x="188" y="958"/>
                    </a:lnTo>
                    <a:lnTo>
                      <a:pt x="189" y="956"/>
                    </a:lnTo>
                    <a:lnTo>
                      <a:pt x="190" y="955"/>
                    </a:lnTo>
                    <a:lnTo>
                      <a:pt x="186" y="953"/>
                    </a:lnTo>
                    <a:lnTo>
                      <a:pt x="185" y="950"/>
                    </a:lnTo>
                    <a:lnTo>
                      <a:pt x="185" y="949"/>
                    </a:lnTo>
                    <a:lnTo>
                      <a:pt x="187" y="948"/>
                    </a:lnTo>
                    <a:lnTo>
                      <a:pt x="187" y="948"/>
                    </a:lnTo>
                    <a:lnTo>
                      <a:pt x="190" y="946"/>
                    </a:lnTo>
                    <a:lnTo>
                      <a:pt x="194" y="944"/>
                    </a:lnTo>
                    <a:lnTo>
                      <a:pt x="194" y="944"/>
                    </a:lnTo>
                    <a:lnTo>
                      <a:pt x="195" y="943"/>
                    </a:lnTo>
                    <a:lnTo>
                      <a:pt x="196" y="942"/>
                    </a:lnTo>
                    <a:lnTo>
                      <a:pt x="194" y="942"/>
                    </a:lnTo>
                    <a:lnTo>
                      <a:pt x="194" y="942"/>
                    </a:lnTo>
                    <a:lnTo>
                      <a:pt x="186" y="943"/>
                    </a:lnTo>
                    <a:lnTo>
                      <a:pt x="181" y="942"/>
                    </a:lnTo>
                    <a:lnTo>
                      <a:pt x="177" y="941"/>
                    </a:lnTo>
                    <a:lnTo>
                      <a:pt x="175" y="937"/>
                    </a:lnTo>
                    <a:lnTo>
                      <a:pt x="174" y="933"/>
                    </a:lnTo>
                    <a:lnTo>
                      <a:pt x="174" y="933"/>
                    </a:lnTo>
                    <a:lnTo>
                      <a:pt x="176" y="930"/>
                    </a:lnTo>
                    <a:lnTo>
                      <a:pt x="180" y="930"/>
                    </a:lnTo>
                    <a:lnTo>
                      <a:pt x="194" y="930"/>
                    </a:lnTo>
                    <a:lnTo>
                      <a:pt x="200" y="928"/>
                    </a:lnTo>
                    <a:lnTo>
                      <a:pt x="208" y="924"/>
                    </a:lnTo>
                    <a:lnTo>
                      <a:pt x="201" y="923"/>
                    </a:lnTo>
                    <a:lnTo>
                      <a:pt x="188" y="923"/>
                    </a:lnTo>
                    <a:lnTo>
                      <a:pt x="186" y="923"/>
                    </a:lnTo>
                    <a:lnTo>
                      <a:pt x="186" y="923"/>
                    </a:lnTo>
                    <a:lnTo>
                      <a:pt x="185" y="923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8" y="916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09"/>
                    </a:lnTo>
                    <a:lnTo>
                      <a:pt x="195" y="905"/>
                    </a:lnTo>
                    <a:lnTo>
                      <a:pt x="195" y="905"/>
                    </a:lnTo>
                    <a:lnTo>
                      <a:pt x="196" y="902"/>
                    </a:lnTo>
                    <a:lnTo>
                      <a:pt x="202" y="899"/>
                    </a:lnTo>
                    <a:lnTo>
                      <a:pt x="205" y="898"/>
                    </a:lnTo>
                    <a:lnTo>
                      <a:pt x="208" y="899"/>
                    </a:lnTo>
                    <a:lnTo>
                      <a:pt x="208" y="900"/>
                    </a:lnTo>
                    <a:lnTo>
                      <a:pt x="208" y="903"/>
                    </a:lnTo>
                    <a:lnTo>
                      <a:pt x="207" y="909"/>
                    </a:lnTo>
                    <a:lnTo>
                      <a:pt x="206" y="915"/>
                    </a:lnTo>
                    <a:lnTo>
                      <a:pt x="206" y="918"/>
                    </a:lnTo>
                    <a:lnTo>
                      <a:pt x="206" y="918"/>
                    </a:lnTo>
                    <a:lnTo>
                      <a:pt x="208" y="918"/>
                    </a:lnTo>
                    <a:lnTo>
                      <a:pt x="208" y="918"/>
                    </a:lnTo>
                    <a:lnTo>
                      <a:pt x="212" y="916"/>
                    </a:lnTo>
                    <a:lnTo>
                      <a:pt x="216" y="912"/>
                    </a:lnTo>
                    <a:lnTo>
                      <a:pt x="219" y="910"/>
                    </a:lnTo>
                    <a:lnTo>
                      <a:pt x="221" y="906"/>
                    </a:lnTo>
                    <a:lnTo>
                      <a:pt x="224" y="906"/>
                    </a:lnTo>
                    <a:lnTo>
                      <a:pt x="229" y="905"/>
                    </a:lnTo>
                    <a:lnTo>
                      <a:pt x="230" y="904"/>
                    </a:lnTo>
                    <a:lnTo>
                      <a:pt x="225" y="903"/>
                    </a:lnTo>
                    <a:lnTo>
                      <a:pt x="223" y="902"/>
                    </a:lnTo>
                    <a:lnTo>
                      <a:pt x="223" y="902"/>
                    </a:lnTo>
                    <a:lnTo>
                      <a:pt x="219" y="900"/>
                    </a:lnTo>
                    <a:lnTo>
                      <a:pt x="218" y="899"/>
                    </a:lnTo>
                    <a:lnTo>
                      <a:pt x="218" y="899"/>
                    </a:lnTo>
                    <a:lnTo>
                      <a:pt x="217" y="898"/>
                    </a:lnTo>
                    <a:lnTo>
                      <a:pt x="218" y="896"/>
                    </a:lnTo>
                    <a:lnTo>
                      <a:pt x="219" y="893"/>
                    </a:lnTo>
                    <a:lnTo>
                      <a:pt x="221" y="892"/>
                    </a:lnTo>
                    <a:lnTo>
                      <a:pt x="221" y="892"/>
                    </a:lnTo>
                    <a:lnTo>
                      <a:pt x="224" y="890"/>
                    </a:lnTo>
                    <a:lnTo>
                      <a:pt x="229" y="888"/>
                    </a:lnTo>
                    <a:lnTo>
                      <a:pt x="229" y="888"/>
                    </a:lnTo>
                    <a:lnTo>
                      <a:pt x="236" y="882"/>
                    </a:lnTo>
                    <a:lnTo>
                      <a:pt x="238" y="882"/>
                    </a:lnTo>
                    <a:lnTo>
                      <a:pt x="241" y="885"/>
                    </a:lnTo>
                    <a:lnTo>
                      <a:pt x="242" y="890"/>
                    </a:lnTo>
                    <a:lnTo>
                      <a:pt x="242" y="890"/>
                    </a:lnTo>
                    <a:lnTo>
                      <a:pt x="242" y="893"/>
                    </a:lnTo>
                    <a:lnTo>
                      <a:pt x="242" y="893"/>
                    </a:lnTo>
                    <a:lnTo>
                      <a:pt x="243" y="897"/>
                    </a:lnTo>
                    <a:lnTo>
                      <a:pt x="243" y="897"/>
                    </a:lnTo>
                    <a:lnTo>
                      <a:pt x="245" y="897"/>
                    </a:lnTo>
                    <a:lnTo>
                      <a:pt x="245" y="897"/>
                    </a:lnTo>
                    <a:lnTo>
                      <a:pt x="248" y="894"/>
                    </a:lnTo>
                    <a:lnTo>
                      <a:pt x="249" y="894"/>
                    </a:lnTo>
                    <a:lnTo>
                      <a:pt x="249" y="894"/>
                    </a:lnTo>
                    <a:lnTo>
                      <a:pt x="250" y="896"/>
                    </a:lnTo>
                    <a:lnTo>
                      <a:pt x="250" y="906"/>
                    </a:lnTo>
                    <a:lnTo>
                      <a:pt x="252" y="906"/>
                    </a:lnTo>
                    <a:lnTo>
                      <a:pt x="252" y="906"/>
                    </a:lnTo>
                    <a:lnTo>
                      <a:pt x="257" y="905"/>
                    </a:lnTo>
                    <a:lnTo>
                      <a:pt x="264" y="902"/>
                    </a:lnTo>
                    <a:lnTo>
                      <a:pt x="269" y="900"/>
                    </a:lnTo>
                    <a:lnTo>
                      <a:pt x="278" y="900"/>
                    </a:lnTo>
                    <a:lnTo>
                      <a:pt x="292" y="899"/>
                    </a:lnTo>
                    <a:lnTo>
                      <a:pt x="294" y="898"/>
                    </a:lnTo>
                    <a:lnTo>
                      <a:pt x="294" y="898"/>
                    </a:lnTo>
                    <a:lnTo>
                      <a:pt x="295" y="894"/>
                    </a:lnTo>
                    <a:lnTo>
                      <a:pt x="295" y="894"/>
                    </a:lnTo>
                    <a:lnTo>
                      <a:pt x="294" y="890"/>
                    </a:lnTo>
                    <a:lnTo>
                      <a:pt x="294" y="890"/>
                    </a:lnTo>
                    <a:lnTo>
                      <a:pt x="292" y="884"/>
                    </a:lnTo>
                    <a:lnTo>
                      <a:pt x="291" y="880"/>
                    </a:lnTo>
                    <a:lnTo>
                      <a:pt x="291" y="879"/>
                    </a:lnTo>
                    <a:lnTo>
                      <a:pt x="292" y="877"/>
                    </a:lnTo>
                    <a:lnTo>
                      <a:pt x="294" y="877"/>
                    </a:lnTo>
                    <a:lnTo>
                      <a:pt x="299" y="874"/>
                    </a:lnTo>
                    <a:lnTo>
                      <a:pt x="305" y="871"/>
                    </a:lnTo>
                    <a:lnTo>
                      <a:pt x="310" y="868"/>
                    </a:lnTo>
                    <a:lnTo>
                      <a:pt x="313" y="865"/>
                    </a:lnTo>
                    <a:lnTo>
                      <a:pt x="317" y="862"/>
                    </a:lnTo>
                    <a:lnTo>
                      <a:pt x="319" y="860"/>
                    </a:lnTo>
                    <a:lnTo>
                      <a:pt x="322" y="859"/>
                    </a:lnTo>
                    <a:lnTo>
                      <a:pt x="322" y="859"/>
                    </a:lnTo>
                    <a:lnTo>
                      <a:pt x="322" y="857"/>
                    </a:lnTo>
                    <a:lnTo>
                      <a:pt x="322" y="857"/>
                    </a:lnTo>
                    <a:lnTo>
                      <a:pt x="319" y="855"/>
                    </a:lnTo>
                    <a:lnTo>
                      <a:pt x="319" y="855"/>
                    </a:lnTo>
                    <a:lnTo>
                      <a:pt x="312" y="853"/>
                    </a:lnTo>
                    <a:lnTo>
                      <a:pt x="310" y="850"/>
                    </a:lnTo>
                    <a:lnTo>
                      <a:pt x="310" y="849"/>
                    </a:lnTo>
                    <a:lnTo>
                      <a:pt x="312" y="846"/>
                    </a:lnTo>
                    <a:lnTo>
                      <a:pt x="313" y="843"/>
                    </a:lnTo>
                    <a:lnTo>
                      <a:pt x="319" y="838"/>
                    </a:lnTo>
                    <a:lnTo>
                      <a:pt x="324" y="834"/>
                    </a:lnTo>
                    <a:lnTo>
                      <a:pt x="325" y="832"/>
                    </a:lnTo>
                    <a:lnTo>
                      <a:pt x="325" y="832"/>
                    </a:lnTo>
                    <a:lnTo>
                      <a:pt x="325" y="831"/>
                    </a:lnTo>
                    <a:lnTo>
                      <a:pt x="325" y="830"/>
                    </a:lnTo>
                    <a:lnTo>
                      <a:pt x="323" y="829"/>
                    </a:lnTo>
                    <a:lnTo>
                      <a:pt x="323" y="829"/>
                    </a:lnTo>
                    <a:lnTo>
                      <a:pt x="314" y="829"/>
                    </a:lnTo>
                    <a:lnTo>
                      <a:pt x="309" y="835"/>
                    </a:lnTo>
                    <a:lnTo>
                      <a:pt x="300" y="844"/>
                    </a:lnTo>
                    <a:lnTo>
                      <a:pt x="295" y="848"/>
                    </a:lnTo>
                    <a:lnTo>
                      <a:pt x="292" y="854"/>
                    </a:lnTo>
                    <a:lnTo>
                      <a:pt x="288" y="860"/>
                    </a:lnTo>
                    <a:lnTo>
                      <a:pt x="295" y="856"/>
                    </a:lnTo>
                    <a:lnTo>
                      <a:pt x="304" y="853"/>
                    </a:lnTo>
                    <a:lnTo>
                      <a:pt x="305" y="853"/>
                    </a:lnTo>
                    <a:lnTo>
                      <a:pt x="305" y="855"/>
                    </a:lnTo>
                    <a:lnTo>
                      <a:pt x="304" y="860"/>
                    </a:lnTo>
                    <a:lnTo>
                      <a:pt x="301" y="866"/>
                    </a:lnTo>
                    <a:lnTo>
                      <a:pt x="297" y="869"/>
                    </a:lnTo>
                    <a:lnTo>
                      <a:pt x="291" y="872"/>
                    </a:lnTo>
                    <a:lnTo>
                      <a:pt x="283" y="875"/>
                    </a:lnTo>
                    <a:lnTo>
                      <a:pt x="275" y="880"/>
                    </a:lnTo>
                    <a:lnTo>
                      <a:pt x="268" y="884"/>
                    </a:lnTo>
                    <a:lnTo>
                      <a:pt x="263" y="886"/>
                    </a:lnTo>
                    <a:lnTo>
                      <a:pt x="251" y="886"/>
                    </a:lnTo>
                    <a:lnTo>
                      <a:pt x="250" y="884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78"/>
                    </a:lnTo>
                    <a:lnTo>
                      <a:pt x="251" y="874"/>
                    </a:lnTo>
                    <a:lnTo>
                      <a:pt x="251" y="874"/>
                    </a:lnTo>
                    <a:lnTo>
                      <a:pt x="252" y="871"/>
                    </a:lnTo>
                    <a:lnTo>
                      <a:pt x="257" y="866"/>
                    </a:lnTo>
                    <a:lnTo>
                      <a:pt x="257" y="866"/>
                    </a:lnTo>
                    <a:lnTo>
                      <a:pt x="260" y="863"/>
                    </a:lnTo>
                    <a:lnTo>
                      <a:pt x="260" y="862"/>
                    </a:lnTo>
                    <a:lnTo>
                      <a:pt x="258" y="861"/>
                    </a:lnTo>
                    <a:lnTo>
                      <a:pt x="257" y="861"/>
                    </a:lnTo>
                    <a:lnTo>
                      <a:pt x="256" y="862"/>
                    </a:lnTo>
                    <a:lnTo>
                      <a:pt x="252" y="865"/>
                    </a:lnTo>
                    <a:lnTo>
                      <a:pt x="252" y="865"/>
                    </a:lnTo>
                    <a:lnTo>
                      <a:pt x="248" y="867"/>
                    </a:lnTo>
                    <a:lnTo>
                      <a:pt x="245" y="868"/>
                    </a:lnTo>
                    <a:lnTo>
                      <a:pt x="244" y="868"/>
                    </a:lnTo>
                    <a:lnTo>
                      <a:pt x="242" y="867"/>
                    </a:lnTo>
                    <a:lnTo>
                      <a:pt x="241" y="866"/>
                    </a:lnTo>
                    <a:lnTo>
                      <a:pt x="241" y="865"/>
                    </a:lnTo>
                    <a:lnTo>
                      <a:pt x="248" y="857"/>
                    </a:lnTo>
                    <a:lnTo>
                      <a:pt x="258" y="847"/>
                    </a:lnTo>
                    <a:lnTo>
                      <a:pt x="261" y="844"/>
                    </a:lnTo>
                    <a:lnTo>
                      <a:pt x="261" y="844"/>
                    </a:lnTo>
                    <a:lnTo>
                      <a:pt x="261" y="842"/>
                    </a:lnTo>
                    <a:lnTo>
                      <a:pt x="261" y="842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56" y="837"/>
                    </a:lnTo>
                    <a:lnTo>
                      <a:pt x="255" y="837"/>
                    </a:lnTo>
                    <a:lnTo>
                      <a:pt x="255" y="836"/>
                    </a:lnTo>
                    <a:lnTo>
                      <a:pt x="256" y="835"/>
                    </a:lnTo>
                    <a:lnTo>
                      <a:pt x="260" y="831"/>
                    </a:lnTo>
                    <a:lnTo>
                      <a:pt x="264" y="830"/>
                    </a:lnTo>
                    <a:lnTo>
                      <a:pt x="264" y="829"/>
                    </a:lnTo>
                    <a:lnTo>
                      <a:pt x="266" y="828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8" y="823"/>
                    </a:lnTo>
                    <a:lnTo>
                      <a:pt x="268" y="823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8" y="812"/>
                    </a:lnTo>
                    <a:lnTo>
                      <a:pt x="268" y="812"/>
                    </a:lnTo>
                    <a:lnTo>
                      <a:pt x="270" y="810"/>
                    </a:lnTo>
                    <a:lnTo>
                      <a:pt x="273" y="809"/>
                    </a:lnTo>
                    <a:lnTo>
                      <a:pt x="273" y="809"/>
                    </a:lnTo>
                    <a:lnTo>
                      <a:pt x="281" y="805"/>
                    </a:lnTo>
                    <a:lnTo>
                      <a:pt x="281" y="805"/>
                    </a:lnTo>
                    <a:lnTo>
                      <a:pt x="283" y="800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8" y="791"/>
                    </a:lnTo>
                    <a:lnTo>
                      <a:pt x="288" y="791"/>
                    </a:lnTo>
                    <a:lnTo>
                      <a:pt x="289" y="789"/>
                    </a:lnTo>
                    <a:lnTo>
                      <a:pt x="289" y="789"/>
                    </a:lnTo>
                    <a:lnTo>
                      <a:pt x="293" y="788"/>
                    </a:lnTo>
                    <a:lnTo>
                      <a:pt x="293" y="788"/>
                    </a:lnTo>
                    <a:lnTo>
                      <a:pt x="295" y="786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300" y="780"/>
                    </a:lnTo>
                    <a:lnTo>
                      <a:pt x="300" y="780"/>
                    </a:lnTo>
                    <a:lnTo>
                      <a:pt x="301" y="781"/>
                    </a:lnTo>
                    <a:lnTo>
                      <a:pt x="301" y="781"/>
                    </a:lnTo>
                    <a:lnTo>
                      <a:pt x="303" y="784"/>
                    </a:lnTo>
                    <a:lnTo>
                      <a:pt x="307" y="789"/>
                    </a:lnTo>
                    <a:lnTo>
                      <a:pt x="310" y="792"/>
                    </a:lnTo>
                    <a:lnTo>
                      <a:pt x="310" y="792"/>
                    </a:lnTo>
                    <a:lnTo>
                      <a:pt x="312" y="793"/>
                    </a:lnTo>
                    <a:lnTo>
                      <a:pt x="313" y="793"/>
                    </a:lnTo>
                    <a:lnTo>
                      <a:pt x="313" y="794"/>
                    </a:lnTo>
                    <a:lnTo>
                      <a:pt x="313" y="798"/>
                    </a:lnTo>
                    <a:lnTo>
                      <a:pt x="312" y="801"/>
                    </a:lnTo>
                    <a:lnTo>
                      <a:pt x="311" y="803"/>
                    </a:lnTo>
                    <a:lnTo>
                      <a:pt x="310" y="805"/>
                    </a:lnTo>
                    <a:lnTo>
                      <a:pt x="313" y="803"/>
                    </a:lnTo>
                    <a:lnTo>
                      <a:pt x="313" y="803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24" y="791"/>
                    </a:lnTo>
                    <a:lnTo>
                      <a:pt x="326" y="789"/>
                    </a:lnTo>
                    <a:lnTo>
                      <a:pt x="329" y="789"/>
                    </a:lnTo>
                    <a:lnTo>
                      <a:pt x="332" y="789"/>
                    </a:lnTo>
                    <a:lnTo>
                      <a:pt x="335" y="791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0" y="786"/>
                    </a:lnTo>
                    <a:lnTo>
                      <a:pt x="328" y="784"/>
                    </a:lnTo>
                    <a:lnTo>
                      <a:pt x="326" y="781"/>
                    </a:lnTo>
                    <a:lnTo>
                      <a:pt x="326" y="780"/>
                    </a:lnTo>
                    <a:lnTo>
                      <a:pt x="329" y="779"/>
                    </a:lnTo>
                    <a:lnTo>
                      <a:pt x="331" y="779"/>
                    </a:lnTo>
                    <a:lnTo>
                      <a:pt x="331" y="779"/>
                    </a:lnTo>
                    <a:lnTo>
                      <a:pt x="332" y="778"/>
                    </a:lnTo>
                    <a:lnTo>
                      <a:pt x="334" y="776"/>
                    </a:lnTo>
                    <a:lnTo>
                      <a:pt x="331" y="776"/>
                    </a:lnTo>
                    <a:lnTo>
                      <a:pt x="328" y="776"/>
                    </a:lnTo>
                    <a:lnTo>
                      <a:pt x="322" y="774"/>
                    </a:lnTo>
                    <a:lnTo>
                      <a:pt x="316" y="770"/>
                    </a:lnTo>
                    <a:lnTo>
                      <a:pt x="313" y="768"/>
                    </a:lnTo>
                    <a:lnTo>
                      <a:pt x="313" y="764"/>
                    </a:lnTo>
                    <a:lnTo>
                      <a:pt x="314" y="763"/>
                    </a:lnTo>
                    <a:lnTo>
                      <a:pt x="319" y="761"/>
                    </a:lnTo>
                    <a:lnTo>
                      <a:pt x="323" y="76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29" y="756"/>
                    </a:lnTo>
                    <a:lnTo>
                      <a:pt x="329" y="756"/>
                    </a:lnTo>
                    <a:lnTo>
                      <a:pt x="330" y="753"/>
                    </a:lnTo>
                    <a:lnTo>
                      <a:pt x="334" y="750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41" y="744"/>
                    </a:lnTo>
                    <a:lnTo>
                      <a:pt x="344" y="742"/>
                    </a:lnTo>
                    <a:lnTo>
                      <a:pt x="348" y="741"/>
                    </a:lnTo>
                    <a:lnTo>
                      <a:pt x="353" y="741"/>
                    </a:lnTo>
                    <a:lnTo>
                      <a:pt x="353" y="741"/>
                    </a:lnTo>
                    <a:lnTo>
                      <a:pt x="355" y="741"/>
                    </a:lnTo>
                    <a:lnTo>
                      <a:pt x="355" y="741"/>
                    </a:lnTo>
                    <a:lnTo>
                      <a:pt x="356" y="739"/>
                    </a:lnTo>
                    <a:lnTo>
                      <a:pt x="356" y="739"/>
                    </a:lnTo>
                    <a:lnTo>
                      <a:pt x="356" y="738"/>
                    </a:lnTo>
                    <a:lnTo>
                      <a:pt x="356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44" y="739"/>
                    </a:lnTo>
                    <a:lnTo>
                      <a:pt x="332" y="743"/>
                    </a:lnTo>
                    <a:lnTo>
                      <a:pt x="323" y="749"/>
                    </a:lnTo>
                    <a:lnTo>
                      <a:pt x="318" y="753"/>
                    </a:lnTo>
                    <a:lnTo>
                      <a:pt x="314" y="757"/>
                    </a:lnTo>
                    <a:lnTo>
                      <a:pt x="316" y="757"/>
                    </a:lnTo>
                    <a:lnTo>
                      <a:pt x="316" y="757"/>
                    </a:lnTo>
                    <a:lnTo>
                      <a:pt x="314" y="757"/>
                    </a:lnTo>
                    <a:lnTo>
                      <a:pt x="314" y="757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24" y="742"/>
                    </a:lnTo>
                    <a:lnTo>
                      <a:pt x="329" y="737"/>
                    </a:lnTo>
                    <a:lnTo>
                      <a:pt x="329" y="737"/>
                    </a:lnTo>
                    <a:lnTo>
                      <a:pt x="342" y="729"/>
                    </a:lnTo>
                    <a:lnTo>
                      <a:pt x="342" y="727"/>
                    </a:lnTo>
                    <a:lnTo>
                      <a:pt x="342" y="729"/>
                    </a:lnTo>
                    <a:lnTo>
                      <a:pt x="347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56" y="727"/>
                    </a:lnTo>
                    <a:lnTo>
                      <a:pt x="356" y="727"/>
                    </a:lnTo>
                    <a:lnTo>
                      <a:pt x="359" y="727"/>
                    </a:lnTo>
                    <a:lnTo>
                      <a:pt x="362" y="726"/>
                    </a:lnTo>
                    <a:lnTo>
                      <a:pt x="367" y="723"/>
                    </a:lnTo>
                    <a:lnTo>
                      <a:pt x="367" y="723"/>
                    </a:lnTo>
                    <a:lnTo>
                      <a:pt x="376" y="713"/>
                    </a:lnTo>
                    <a:lnTo>
                      <a:pt x="376" y="713"/>
                    </a:lnTo>
                    <a:lnTo>
                      <a:pt x="382" y="705"/>
                    </a:lnTo>
                    <a:lnTo>
                      <a:pt x="386" y="699"/>
                    </a:lnTo>
                    <a:lnTo>
                      <a:pt x="384" y="699"/>
                    </a:lnTo>
                    <a:lnTo>
                      <a:pt x="384" y="699"/>
                    </a:lnTo>
                    <a:lnTo>
                      <a:pt x="379" y="702"/>
                    </a:lnTo>
                    <a:lnTo>
                      <a:pt x="373" y="708"/>
                    </a:lnTo>
                    <a:lnTo>
                      <a:pt x="367" y="714"/>
                    </a:lnTo>
                    <a:lnTo>
                      <a:pt x="365" y="716"/>
                    </a:lnTo>
                    <a:lnTo>
                      <a:pt x="365" y="716"/>
                    </a:lnTo>
                    <a:lnTo>
                      <a:pt x="365" y="714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7" y="707"/>
                    </a:lnTo>
                    <a:lnTo>
                      <a:pt x="367" y="707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1" y="704"/>
                    </a:lnTo>
                    <a:lnTo>
                      <a:pt x="356" y="702"/>
                    </a:lnTo>
                    <a:lnTo>
                      <a:pt x="356" y="702"/>
                    </a:lnTo>
                    <a:lnTo>
                      <a:pt x="353" y="701"/>
                    </a:lnTo>
                    <a:lnTo>
                      <a:pt x="348" y="698"/>
                    </a:lnTo>
                    <a:lnTo>
                      <a:pt x="348" y="698"/>
                    </a:lnTo>
                    <a:lnTo>
                      <a:pt x="349" y="698"/>
                    </a:lnTo>
                    <a:lnTo>
                      <a:pt x="349" y="698"/>
                    </a:lnTo>
                    <a:lnTo>
                      <a:pt x="351" y="696"/>
                    </a:lnTo>
                    <a:lnTo>
                      <a:pt x="351" y="696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92"/>
                    </a:lnTo>
                    <a:lnTo>
                      <a:pt x="361" y="689"/>
                    </a:lnTo>
                    <a:lnTo>
                      <a:pt x="361" y="689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2" y="682"/>
                    </a:lnTo>
                    <a:lnTo>
                      <a:pt x="365" y="680"/>
                    </a:lnTo>
                    <a:lnTo>
                      <a:pt x="363" y="680"/>
                    </a:lnTo>
                    <a:lnTo>
                      <a:pt x="363" y="680"/>
                    </a:lnTo>
                    <a:lnTo>
                      <a:pt x="369" y="680"/>
                    </a:lnTo>
                    <a:lnTo>
                      <a:pt x="369" y="680"/>
                    </a:lnTo>
                    <a:lnTo>
                      <a:pt x="372" y="679"/>
                    </a:lnTo>
                    <a:lnTo>
                      <a:pt x="372" y="679"/>
                    </a:lnTo>
                    <a:lnTo>
                      <a:pt x="374" y="675"/>
                    </a:lnTo>
                    <a:lnTo>
                      <a:pt x="374" y="675"/>
                    </a:lnTo>
                    <a:lnTo>
                      <a:pt x="376" y="671"/>
                    </a:lnTo>
                    <a:lnTo>
                      <a:pt x="376" y="671"/>
                    </a:lnTo>
                    <a:lnTo>
                      <a:pt x="376" y="668"/>
                    </a:lnTo>
                    <a:lnTo>
                      <a:pt x="376" y="668"/>
                    </a:lnTo>
                    <a:lnTo>
                      <a:pt x="374" y="665"/>
                    </a:lnTo>
                    <a:lnTo>
                      <a:pt x="374" y="664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2" y="660"/>
                    </a:lnTo>
                    <a:lnTo>
                      <a:pt x="357" y="658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61" y="656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8" y="655"/>
                    </a:lnTo>
                    <a:lnTo>
                      <a:pt x="368" y="655"/>
                    </a:lnTo>
                    <a:lnTo>
                      <a:pt x="368" y="649"/>
                    </a:lnTo>
                    <a:lnTo>
                      <a:pt x="368" y="649"/>
                    </a:lnTo>
                    <a:lnTo>
                      <a:pt x="366" y="646"/>
                    </a:lnTo>
                    <a:lnTo>
                      <a:pt x="366" y="646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5" y="644"/>
                    </a:lnTo>
                    <a:lnTo>
                      <a:pt x="371" y="639"/>
                    </a:lnTo>
                    <a:lnTo>
                      <a:pt x="374" y="634"/>
                    </a:lnTo>
                    <a:lnTo>
                      <a:pt x="374" y="634"/>
                    </a:lnTo>
                    <a:lnTo>
                      <a:pt x="375" y="632"/>
                    </a:lnTo>
                    <a:lnTo>
                      <a:pt x="375" y="632"/>
                    </a:lnTo>
                    <a:lnTo>
                      <a:pt x="378" y="631"/>
                    </a:lnTo>
                    <a:lnTo>
                      <a:pt x="378" y="631"/>
                    </a:lnTo>
                    <a:lnTo>
                      <a:pt x="382" y="633"/>
                    </a:lnTo>
                    <a:lnTo>
                      <a:pt x="392" y="639"/>
                    </a:lnTo>
                    <a:lnTo>
                      <a:pt x="393" y="638"/>
                    </a:lnTo>
                    <a:lnTo>
                      <a:pt x="392" y="639"/>
                    </a:lnTo>
                    <a:lnTo>
                      <a:pt x="393" y="640"/>
                    </a:lnTo>
                    <a:lnTo>
                      <a:pt x="393" y="642"/>
                    </a:lnTo>
                    <a:lnTo>
                      <a:pt x="394" y="642"/>
                    </a:lnTo>
                    <a:lnTo>
                      <a:pt x="396" y="642"/>
                    </a:lnTo>
                    <a:lnTo>
                      <a:pt x="396" y="634"/>
                    </a:lnTo>
                    <a:lnTo>
                      <a:pt x="394" y="632"/>
                    </a:lnTo>
                    <a:lnTo>
                      <a:pt x="394" y="632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1" y="630"/>
                    </a:lnTo>
                    <a:lnTo>
                      <a:pt x="391" y="630"/>
                    </a:lnTo>
                    <a:lnTo>
                      <a:pt x="387" y="629"/>
                    </a:lnTo>
                    <a:lnTo>
                      <a:pt x="385" y="629"/>
                    </a:lnTo>
                    <a:lnTo>
                      <a:pt x="384" y="626"/>
                    </a:lnTo>
                    <a:lnTo>
                      <a:pt x="381" y="621"/>
                    </a:lnTo>
                    <a:lnTo>
                      <a:pt x="380" y="620"/>
                    </a:lnTo>
                    <a:lnTo>
                      <a:pt x="380" y="620"/>
                    </a:lnTo>
                    <a:lnTo>
                      <a:pt x="378" y="618"/>
                    </a:lnTo>
                    <a:lnTo>
                      <a:pt x="376" y="617"/>
                    </a:lnTo>
                    <a:lnTo>
                      <a:pt x="376" y="617"/>
                    </a:lnTo>
                    <a:lnTo>
                      <a:pt x="375" y="615"/>
                    </a:lnTo>
                    <a:lnTo>
                      <a:pt x="376" y="615"/>
                    </a:lnTo>
                    <a:lnTo>
                      <a:pt x="376" y="614"/>
                    </a:lnTo>
                    <a:lnTo>
                      <a:pt x="384" y="612"/>
                    </a:lnTo>
                    <a:lnTo>
                      <a:pt x="387" y="611"/>
                    </a:lnTo>
                    <a:lnTo>
                      <a:pt x="387" y="611"/>
                    </a:lnTo>
                    <a:lnTo>
                      <a:pt x="390" y="607"/>
                    </a:lnTo>
                    <a:lnTo>
                      <a:pt x="394" y="601"/>
                    </a:lnTo>
                    <a:lnTo>
                      <a:pt x="398" y="600"/>
                    </a:lnTo>
                    <a:lnTo>
                      <a:pt x="400" y="600"/>
                    </a:lnTo>
                    <a:lnTo>
                      <a:pt x="402" y="602"/>
                    </a:lnTo>
                    <a:lnTo>
                      <a:pt x="403" y="602"/>
                    </a:lnTo>
                    <a:lnTo>
                      <a:pt x="406" y="605"/>
                    </a:lnTo>
                    <a:lnTo>
                      <a:pt x="410" y="606"/>
                    </a:lnTo>
                    <a:lnTo>
                      <a:pt x="410" y="607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5" y="602"/>
                    </a:lnTo>
                    <a:lnTo>
                      <a:pt x="419" y="596"/>
                    </a:lnTo>
                    <a:lnTo>
                      <a:pt x="423" y="594"/>
                    </a:lnTo>
                    <a:lnTo>
                      <a:pt x="423" y="594"/>
                    </a:lnTo>
                    <a:lnTo>
                      <a:pt x="424" y="593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15" y="598"/>
                    </a:lnTo>
                    <a:lnTo>
                      <a:pt x="411" y="599"/>
                    </a:lnTo>
                    <a:lnTo>
                      <a:pt x="409" y="600"/>
                    </a:lnTo>
                    <a:lnTo>
                      <a:pt x="409" y="600"/>
                    </a:lnTo>
                    <a:lnTo>
                      <a:pt x="406" y="599"/>
                    </a:lnTo>
                    <a:lnTo>
                      <a:pt x="403" y="595"/>
                    </a:lnTo>
                    <a:lnTo>
                      <a:pt x="403" y="595"/>
                    </a:lnTo>
                    <a:lnTo>
                      <a:pt x="399" y="593"/>
                    </a:lnTo>
                    <a:lnTo>
                      <a:pt x="396" y="592"/>
                    </a:lnTo>
                    <a:lnTo>
                      <a:pt x="392" y="592"/>
                    </a:lnTo>
                    <a:lnTo>
                      <a:pt x="392" y="592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4" y="593"/>
                    </a:lnTo>
                    <a:lnTo>
                      <a:pt x="384" y="590"/>
                    </a:lnTo>
                    <a:lnTo>
                      <a:pt x="384" y="590"/>
                    </a:lnTo>
                    <a:lnTo>
                      <a:pt x="384" y="588"/>
                    </a:lnTo>
                    <a:lnTo>
                      <a:pt x="384" y="588"/>
                    </a:lnTo>
                    <a:lnTo>
                      <a:pt x="386" y="583"/>
                    </a:lnTo>
                    <a:lnTo>
                      <a:pt x="390" y="580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2" y="574"/>
                    </a:lnTo>
                    <a:lnTo>
                      <a:pt x="394" y="571"/>
                    </a:lnTo>
                    <a:lnTo>
                      <a:pt x="403" y="563"/>
                    </a:lnTo>
                    <a:lnTo>
                      <a:pt x="397" y="562"/>
                    </a:lnTo>
                    <a:lnTo>
                      <a:pt x="393" y="561"/>
                    </a:lnTo>
                    <a:lnTo>
                      <a:pt x="393" y="561"/>
                    </a:lnTo>
                    <a:lnTo>
                      <a:pt x="392" y="561"/>
                    </a:lnTo>
                    <a:lnTo>
                      <a:pt x="392" y="561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392" y="558"/>
                    </a:lnTo>
                    <a:lnTo>
                      <a:pt x="396" y="556"/>
                    </a:lnTo>
                    <a:lnTo>
                      <a:pt x="406" y="552"/>
                    </a:lnTo>
                    <a:lnTo>
                      <a:pt x="406" y="551"/>
                    </a:lnTo>
                    <a:lnTo>
                      <a:pt x="406" y="552"/>
                    </a:lnTo>
                    <a:lnTo>
                      <a:pt x="412" y="550"/>
                    </a:lnTo>
                    <a:lnTo>
                      <a:pt x="416" y="546"/>
                    </a:lnTo>
                    <a:lnTo>
                      <a:pt x="418" y="545"/>
                    </a:lnTo>
                    <a:lnTo>
                      <a:pt x="418" y="545"/>
                    </a:lnTo>
                    <a:lnTo>
                      <a:pt x="418" y="544"/>
                    </a:lnTo>
                    <a:lnTo>
                      <a:pt x="418" y="543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1" y="544"/>
                    </a:lnTo>
                    <a:lnTo>
                      <a:pt x="416" y="542"/>
                    </a:lnTo>
                    <a:lnTo>
                      <a:pt x="419" y="539"/>
                    </a:lnTo>
                    <a:lnTo>
                      <a:pt x="423" y="539"/>
                    </a:lnTo>
                    <a:lnTo>
                      <a:pt x="424" y="539"/>
                    </a:lnTo>
                    <a:lnTo>
                      <a:pt x="423" y="537"/>
                    </a:lnTo>
                    <a:lnTo>
                      <a:pt x="423" y="537"/>
                    </a:lnTo>
                    <a:lnTo>
                      <a:pt x="418" y="531"/>
                    </a:lnTo>
                    <a:lnTo>
                      <a:pt x="413" y="527"/>
                    </a:lnTo>
                    <a:lnTo>
                      <a:pt x="411" y="525"/>
                    </a:lnTo>
                    <a:lnTo>
                      <a:pt x="411" y="525"/>
                    </a:lnTo>
                    <a:lnTo>
                      <a:pt x="407" y="524"/>
                    </a:lnTo>
                    <a:lnTo>
                      <a:pt x="407" y="524"/>
                    </a:lnTo>
                    <a:lnTo>
                      <a:pt x="411" y="522"/>
                    </a:lnTo>
                    <a:lnTo>
                      <a:pt x="423" y="520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8" y="518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5" y="512"/>
                    </a:lnTo>
                    <a:lnTo>
                      <a:pt x="439" y="511"/>
                    </a:lnTo>
                    <a:lnTo>
                      <a:pt x="441" y="509"/>
                    </a:lnTo>
                    <a:lnTo>
                      <a:pt x="444" y="509"/>
                    </a:lnTo>
                    <a:lnTo>
                      <a:pt x="446" y="509"/>
                    </a:lnTo>
                    <a:lnTo>
                      <a:pt x="441" y="506"/>
                    </a:lnTo>
                    <a:lnTo>
                      <a:pt x="436" y="503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3" y="497"/>
                    </a:lnTo>
                    <a:lnTo>
                      <a:pt x="435" y="496"/>
                    </a:lnTo>
                    <a:lnTo>
                      <a:pt x="443" y="496"/>
                    </a:lnTo>
                    <a:lnTo>
                      <a:pt x="447" y="495"/>
                    </a:lnTo>
                    <a:lnTo>
                      <a:pt x="447" y="495"/>
                    </a:lnTo>
                    <a:lnTo>
                      <a:pt x="448" y="494"/>
                    </a:lnTo>
                    <a:lnTo>
                      <a:pt x="448" y="493"/>
                    </a:lnTo>
                    <a:lnTo>
                      <a:pt x="448" y="494"/>
                    </a:lnTo>
                    <a:lnTo>
                      <a:pt x="448" y="494"/>
                    </a:lnTo>
                    <a:lnTo>
                      <a:pt x="453" y="493"/>
                    </a:lnTo>
                    <a:lnTo>
                      <a:pt x="456" y="491"/>
                    </a:lnTo>
                    <a:lnTo>
                      <a:pt x="456" y="491"/>
                    </a:lnTo>
                    <a:lnTo>
                      <a:pt x="459" y="493"/>
                    </a:lnTo>
                    <a:lnTo>
                      <a:pt x="459" y="493"/>
                    </a:lnTo>
                    <a:lnTo>
                      <a:pt x="460" y="495"/>
                    </a:lnTo>
                    <a:lnTo>
                      <a:pt x="460" y="496"/>
                    </a:lnTo>
                    <a:lnTo>
                      <a:pt x="460" y="496"/>
                    </a:lnTo>
                    <a:lnTo>
                      <a:pt x="460" y="501"/>
                    </a:lnTo>
                    <a:lnTo>
                      <a:pt x="460" y="501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2" y="500"/>
                    </a:lnTo>
                    <a:lnTo>
                      <a:pt x="462" y="500"/>
                    </a:lnTo>
                    <a:lnTo>
                      <a:pt x="462" y="491"/>
                    </a:lnTo>
                    <a:lnTo>
                      <a:pt x="468" y="491"/>
                    </a:lnTo>
                    <a:lnTo>
                      <a:pt x="474" y="493"/>
                    </a:lnTo>
                    <a:lnTo>
                      <a:pt x="475" y="493"/>
                    </a:lnTo>
                    <a:lnTo>
                      <a:pt x="478" y="494"/>
                    </a:lnTo>
                    <a:lnTo>
                      <a:pt x="480" y="495"/>
                    </a:lnTo>
                    <a:lnTo>
                      <a:pt x="481" y="497"/>
                    </a:lnTo>
                    <a:lnTo>
                      <a:pt x="481" y="497"/>
                    </a:lnTo>
                    <a:lnTo>
                      <a:pt x="483" y="497"/>
                    </a:lnTo>
                    <a:lnTo>
                      <a:pt x="484" y="497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3" y="491"/>
                    </a:lnTo>
                    <a:lnTo>
                      <a:pt x="483" y="491"/>
                    </a:lnTo>
                    <a:lnTo>
                      <a:pt x="484" y="489"/>
                    </a:lnTo>
                    <a:lnTo>
                      <a:pt x="484" y="489"/>
                    </a:lnTo>
                    <a:lnTo>
                      <a:pt x="486" y="489"/>
                    </a:lnTo>
                    <a:lnTo>
                      <a:pt x="486" y="489"/>
                    </a:lnTo>
                    <a:lnTo>
                      <a:pt x="487" y="489"/>
                    </a:lnTo>
                    <a:lnTo>
                      <a:pt x="487" y="489"/>
                    </a:lnTo>
                    <a:lnTo>
                      <a:pt x="489" y="489"/>
                    </a:lnTo>
                    <a:lnTo>
                      <a:pt x="490" y="489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77" y="483"/>
                    </a:lnTo>
                    <a:lnTo>
                      <a:pt x="467" y="482"/>
                    </a:lnTo>
                    <a:lnTo>
                      <a:pt x="467" y="482"/>
                    </a:lnTo>
                    <a:lnTo>
                      <a:pt x="455" y="483"/>
                    </a:lnTo>
                    <a:lnTo>
                      <a:pt x="442" y="484"/>
                    </a:lnTo>
                    <a:lnTo>
                      <a:pt x="442" y="485"/>
                    </a:lnTo>
                    <a:lnTo>
                      <a:pt x="442" y="484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50" y="475"/>
                    </a:lnTo>
                    <a:lnTo>
                      <a:pt x="458" y="468"/>
                    </a:lnTo>
                    <a:lnTo>
                      <a:pt x="458" y="466"/>
                    </a:lnTo>
                    <a:lnTo>
                      <a:pt x="460" y="464"/>
                    </a:lnTo>
                    <a:lnTo>
                      <a:pt x="460" y="463"/>
                    </a:lnTo>
                    <a:lnTo>
                      <a:pt x="461" y="462"/>
                    </a:lnTo>
                    <a:lnTo>
                      <a:pt x="462" y="462"/>
                    </a:lnTo>
                    <a:lnTo>
                      <a:pt x="465" y="463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70" y="464"/>
                    </a:lnTo>
                    <a:lnTo>
                      <a:pt x="470" y="464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5" y="463"/>
                    </a:lnTo>
                    <a:lnTo>
                      <a:pt x="475" y="463"/>
                    </a:lnTo>
                    <a:lnTo>
                      <a:pt x="479" y="464"/>
                    </a:lnTo>
                    <a:lnTo>
                      <a:pt x="480" y="463"/>
                    </a:lnTo>
                    <a:lnTo>
                      <a:pt x="479" y="464"/>
                    </a:lnTo>
                    <a:lnTo>
                      <a:pt x="486" y="466"/>
                    </a:lnTo>
                    <a:lnTo>
                      <a:pt x="487" y="465"/>
                    </a:lnTo>
                    <a:lnTo>
                      <a:pt x="489" y="464"/>
                    </a:lnTo>
                    <a:lnTo>
                      <a:pt x="486" y="464"/>
                    </a:lnTo>
                    <a:lnTo>
                      <a:pt x="486" y="463"/>
                    </a:lnTo>
                    <a:lnTo>
                      <a:pt x="489" y="458"/>
                    </a:lnTo>
                    <a:lnTo>
                      <a:pt x="491" y="452"/>
                    </a:lnTo>
                    <a:lnTo>
                      <a:pt x="492" y="451"/>
                    </a:lnTo>
                    <a:lnTo>
                      <a:pt x="493" y="449"/>
                    </a:lnTo>
                    <a:lnTo>
                      <a:pt x="490" y="451"/>
                    </a:lnTo>
                    <a:lnTo>
                      <a:pt x="490" y="451"/>
                    </a:lnTo>
                    <a:lnTo>
                      <a:pt x="485" y="454"/>
                    </a:lnTo>
                    <a:lnTo>
                      <a:pt x="480" y="458"/>
                    </a:lnTo>
                    <a:lnTo>
                      <a:pt x="477" y="458"/>
                    </a:lnTo>
                    <a:lnTo>
                      <a:pt x="475" y="458"/>
                    </a:lnTo>
                    <a:lnTo>
                      <a:pt x="474" y="456"/>
                    </a:lnTo>
                    <a:lnTo>
                      <a:pt x="473" y="450"/>
                    </a:lnTo>
                    <a:lnTo>
                      <a:pt x="474" y="444"/>
                    </a:lnTo>
                    <a:lnTo>
                      <a:pt x="475" y="441"/>
                    </a:lnTo>
                    <a:lnTo>
                      <a:pt x="477" y="440"/>
                    </a:lnTo>
                    <a:lnTo>
                      <a:pt x="481" y="439"/>
                    </a:lnTo>
                    <a:lnTo>
                      <a:pt x="486" y="438"/>
                    </a:lnTo>
                    <a:lnTo>
                      <a:pt x="491" y="437"/>
                    </a:lnTo>
                    <a:lnTo>
                      <a:pt x="492" y="437"/>
                    </a:lnTo>
                    <a:lnTo>
                      <a:pt x="490" y="434"/>
                    </a:lnTo>
                    <a:lnTo>
                      <a:pt x="485" y="429"/>
                    </a:lnTo>
                    <a:lnTo>
                      <a:pt x="479" y="425"/>
                    </a:lnTo>
                    <a:lnTo>
                      <a:pt x="477" y="423"/>
                    </a:lnTo>
                    <a:lnTo>
                      <a:pt x="477" y="423"/>
                    </a:lnTo>
                    <a:lnTo>
                      <a:pt x="475" y="423"/>
                    </a:lnTo>
                    <a:lnTo>
                      <a:pt x="475" y="423"/>
                    </a:lnTo>
                    <a:lnTo>
                      <a:pt x="474" y="425"/>
                    </a:lnTo>
                    <a:lnTo>
                      <a:pt x="474" y="425"/>
                    </a:lnTo>
                    <a:lnTo>
                      <a:pt x="472" y="429"/>
                    </a:lnTo>
                    <a:lnTo>
                      <a:pt x="466" y="437"/>
                    </a:lnTo>
                    <a:lnTo>
                      <a:pt x="459" y="441"/>
                    </a:lnTo>
                    <a:lnTo>
                      <a:pt x="456" y="444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5" y="440"/>
                    </a:lnTo>
                    <a:lnTo>
                      <a:pt x="464" y="432"/>
                    </a:lnTo>
                    <a:lnTo>
                      <a:pt x="459" y="431"/>
                    </a:lnTo>
                    <a:lnTo>
                      <a:pt x="459" y="431"/>
                    </a:lnTo>
                    <a:lnTo>
                      <a:pt x="454" y="429"/>
                    </a:lnTo>
                    <a:lnTo>
                      <a:pt x="453" y="429"/>
                    </a:lnTo>
                    <a:lnTo>
                      <a:pt x="454" y="427"/>
                    </a:lnTo>
                    <a:lnTo>
                      <a:pt x="462" y="423"/>
                    </a:lnTo>
                    <a:lnTo>
                      <a:pt x="467" y="421"/>
                    </a:lnTo>
                    <a:lnTo>
                      <a:pt x="472" y="418"/>
                    </a:lnTo>
                    <a:lnTo>
                      <a:pt x="480" y="413"/>
                    </a:lnTo>
                    <a:lnTo>
                      <a:pt x="486" y="410"/>
                    </a:lnTo>
                    <a:lnTo>
                      <a:pt x="490" y="407"/>
                    </a:lnTo>
                    <a:lnTo>
                      <a:pt x="492" y="404"/>
                    </a:lnTo>
                    <a:lnTo>
                      <a:pt x="492" y="404"/>
                    </a:lnTo>
                    <a:lnTo>
                      <a:pt x="492" y="403"/>
                    </a:lnTo>
                    <a:lnTo>
                      <a:pt x="492" y="402"/>
                    </a:lnTo>
                    <a:lnTo>
                      <a:pt x="491" y="402"/>
                    </a:lnTo>
                    <a:lnTo>
                      <a:pt x="487" y="401"/>
                    </a:lnTo>
                    <a:lnTo>
                      <a:pt x="487" y="401"/>
                    </a:lnTo>
                    <a:lnTo>
                      <a:pt x="481" y="401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81" y="396"/>
                    </a:lnTo>
                    <a:lnTo>
                      <a:pt x="490" y="392"/>
                    </a:lnTo>
                    <a:lnTo>
                      <a:pt x="493" y="383"/>
                    </a:lnTo>
                    <a:lnTo>
                      <a:pt x="496" y="378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8" y="383"/>
                    </a:lnTo>
                    <a:lnTo>
                      <a:pt x="499" y="388"/>
                    </a:lnTo>
                    <a:lnTo>
                      <a:pt x="499" y="398"/>
                    </a:lnTo>
                    <a:lnTo>
                      <a:pt x="499" y="398"/>
                    </a:lnTo>
                    <a:lnTo>
                      <a:pt x="501" y="403"/>
                    </a:lnTo>
                    <a:lnTo>
                      <a:pt x="503" y="408"/>
                    </a:lnTo>
                    <a:lnTo>
                      <a:pt x="506" y="414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5" y="422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7" y="409"/>
                    </a:lnTo>
                    <a:lnTo>
                      <a:pt x="517" y="397"/>
                    </a:lnTo>
                    <a:lnTo>
                      <a:pt x="518" y="387"/>
                    </a:lnTo>
                    <a:lnTo>
                      <a:pt x="520" y="383"/>
                    </a:lnTo>
                    <a:lnTo>
                      <a:pt x="520" y="382"/>
                    </a:lnTo>
                    <a:lnTo>
                      <a:pt x="520" y="382"/>
                    </a:lnTo>
                    <a:lnTo>
                      <a:pt x="521" y="379"/>
                    </a:lnTo>
                    <a:lnTo>
                      <a:pt x="521" y="379"/>
                    </a:lnTo>
                    <a:lnTo>
                      <a:pt x="520" y="376"/>
                    </a:lnTo>
                    <a:lnTo>
                      <a:pt x="520" y="376"/>
                    </a:lnTo>
                    <a:lnTo>
                      <a:pt x="518" y="372"/>
                    </a:lnTo>
                    <a:lnTo>
                      <a:pt x="518" y="372"/>
                    </a:lnTo>
                    <a:lnTo>
                      <a:pt x="516" y="371"/>
                    </a:lnTo>
                    <a:lnTo>
                      <a:pt x="516" y="371"/>
                    </a:lnTo>
                    <a:lnTo>
                      <a:pt x="512" y="370"/>
                    </a:lnTo>
                    <a:lnTo>
                      <a:pt x="512" y="370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08" y="369"/>
                    </a:lnTo>
                    <a:lnTo>
                      <a:pt x="508" y="369"/>
                    </a:lnTo>
                    <a:lnTo>
                      <a:pt x="509" y="364"/>
                    </a:lnTo>
                    <a:lnTo>
                      <a:pt x="512" y="360"/>
                    </a:lnTo>
                    <a:lnTo>
                      <a:pt x="517" y="358"/>
                    </a:lnTo>
                    <a:lnTo>
                      <a:pt x="518" y="358"/>
                    </a:lnTo>
                    <a:lnTo>
                      <a:pt x="521" y="359"/>
                    </a:lnTo>
                    <a:lnTo>
                      <a:pt x="524" y="360"/>
                    </a:lnTo>
                    <a:lnTo>
                      <a:pt x="529" y="365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36" y="363"/>
                    </a:lnTo>
                    <a:lnTo>
                      <a:pt x="537" y="363"/>
                    </a:lnTo>
                    <a:lnTo>
                      <a:pt x="539" y="364"/>
                    </a:lnTo>
                    <a:lnTo>
                      <a:pt x="539" y="364"/>
                    </a:lnTo>
                    <a:lnTo>
                      <a:pt x="542" y="370"/>
                    </a:lnTo>
                    <a:lnTo>
                      <a:pt x="548" y="378"/>
                    </a:lnTo>
                    <a:lnTo>
                      <a:pt x="548" y="379"/>
                    </a:lnTo>
                    <a:lnTo>
                      <a:pt x="549" y="381"/>
                    </a:lnTo>
                    <a:lnTo>
                      <a:pt x="549" y="378"/>
                    </a:lnTo>
                    <a:lnTo>
                      <a:pt x="551" y="378"/>
                    </a:lnTo>
                    <a:lnTo>
                      <a:pt x="551" y="378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5" y="366"/>
                    </a:lnTo>
                    <a:lnTo>
                      <a:pt x="543" y="364"/>
                    </a:lnTo>
                    <a:lnTo>
                      <a:pt x="542" y="361"/>
                    </a:lnTo>
                    <a:lnTo>
                      <a:pt x="542" y="361"/>
                    </a:lnTo>
                    <a:lnTo>
                      <a:pt x="543" y="360"/>
                    </a:lnTo>
                    <a:lnTo>
                      <a:pt x="545" y="359"/>
                    </a:lnTo>
                    <a:lnTo>
                      <a:pt x="545" y="359"/>
                    </a:lnTo>
                    <a:lnTo>
                      <a:pt x="548" y="358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5" y="357"/>
                    </a:lnTo>
                    <a:lnTo>
                      <a:pt x="555" y="357"/>
                    </a:lnTo>
                    <a:lnTo>
                      <a:pt x="555" y="354"/>
                    </a:lnTo>
                    <a:lnTo>
                      <a:pt x="555" y="354"/>
                    </a:lnTo>
                    <a:lnTo>
                      <a:pt x="555" y="353"/>
                    </a:lnTo>
                    <a:lnTo>
                      <a:pt x="555" y="353"/>
                    </a:lnTo>
                    <a:lnTo>
                      <a:pt x="565" y="353"/>
                    </a:lnTo>
                    <a:lnTo>
                      <a:pt x="560" y="348"/>
                    </a:lnTo>
                    <a:lnTo>
                      <a:pt x="553" y="344"/>
                    </a:lnTo>
                    <a:lnTo>
                      <a:pt x="551" y="342"/>
                    </a:lnTo>
                    <a:lnTo>
                      <a:pt x="551" y="342"/>
                    </a:lnTo>
                    <a:lnTo>
                      <a:pt x="548" y="342"/>
                    </a:lnTo>
                    <a:lnTo>
                      <a:pt x="548" y="342"/>
                    </a:lnTo>
                    <a:lnTo>
                      <a:pt x="545" y="345"/>
                    </a:lnTo>
                    <a:lnTo>
                      <a:pt x="545" y="345"/>
                    </a:lnTo>
                    <a:lnTo>
                      <a:pt x="541" y="347"/>
                    </a:lnTo>
                    <a:lnTo>
                      <a:pt x="537" y="350"/>
                    </a:lnTo>
                    <a:lnTo>
                      <a:pt x="535" y="350"/>
                    </a:lnTo>
                    <a:lnTo>
                      <a:pt x="533" y="348"/>
                    </a:lnTo>
                    <a:lnTo>
                      <a:pt x="530" y="347"/>
                    </a:lnTo>
                    <a:lnTo>
                      <a:pt x="530" y="346"/>
                    </a:lnTo>
                    <a:lnTo>
                      <a:pt x="527" y="348"/>
                    </a:lnTo>
                    <a:lnTo>
                      <a:pt x="522" y="350"/>
                    </a:lnTo>
                    <a:lnTo>
                      <a:pt x="522" y="350"/>
                    </a:lnTo>
                    <a:lnTo>
                      <a:pt x="517" y="352"/>
                    </a:lnTo>
                    <a:lnTo>
                      <a:pt x="517" y="352"/>
                    </a:lnTo>
                    <a:lnTo>
                      <a:pt x="516" y="351"/>
                    </a:lnTo>
                    <a:lnTo>
                      <a:pt x="515" y="348"/>
                    </a:lnTo>
                    <a:lnTo>
                      <a:pt x="516" y="345"/>
                    </a:lnTo>
                    <a:lnTo>
                      <a:pt x="516" y="345"/>
                    </a:lnTo>
                    <a:lnTo>
                      <a:pt x="515" y="339"/>
                    </a:lnTo>
                    <a:lnTo>
                      <a:pt x="515" y="335"/>
                    </a:lnTo>
                    <a:lnTo>
                      <a:pt x="517" y="333"/>
                    </a:lnTo>
                    <a:lnTo>
                      <a:pt x="523" y="329"/>
                    </a:lnTo>
                    <a:lnTo>
                      <a:pt x="524" y="328"/>
                    </a:lnTo>
                    <a:lnTo>
                      <a:pt x="526" y="328"/>
                    </a:lnTo>
                    <a:lnTo>
                      <a:pt x="528" y="329"/>
                    </a:lnTo>
                    <a:lnTo>
                      <a:pt x="534" y="332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6" y="326"/>
                    </a:lnTo>
                    <a:lnTo>
                      <a:pt x="537" y="325"/>
                    </a:lnTo>
                    <a:lnTo>
                      <a:pt x="537" y="325"/>
                    </a:lnTo>
                    <a:lnTo>
                      <a:pt x="542" y="325"/>
                    </a:lnTo>
                    <a:lnTo>
                      <a:pt x="542" y="325"/>
                    </a:lnTo>
                    <a:lnTo>
                      <a:pt x="548" y="325"/>
                    </a:lnTo>
                    <a:lnTo>
                      <a:pt x="548" y="325"/>
                    </a:lnTo>
                    <a:lnTo>
                      <a:pt x="552" y="325"/>
                    </a:lnTo>
                    <a:lnTo>
                      <a:pt x="552" y="323"/>
                    </a:lnTo>
                    <a:lnTo>
                      <a:pt x="552" y="325"/>
                    </a:lnTo>
                    <a:lnTo>
                      <a:pt x="552" y="325"/>
                    </a:lnTo>
                    <a:lnTo>
                      <a:pt x="553" y="325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51" y="320"/>
                    </a:lnTo>
                    <a:lnTo>
                      <a:pt x="551" y="320"/>
                    </a:lnTo>
                    <a:lnTo>
                      <a:pt x="547" y="319"/>
                    </a:lnTo>
                    <a:lnTo>
                      <a:pt x="545" y="316"/>
                    </a:lnTo>
                    <a:lnTo>
                      <a:pt x="545" y="315"/>
                    </a:lnTo>
                    <a:lnTo>
                      <a:pt x="547" y="315"/>
                    </a:lnTo>
                    <a:lnTo>
                      <a:pt x="554" y="316"/>
                    </a:lnTo>
                    <a:lnTo>
                      <a:pt x="555" y="310"/>
                    </a:lnTo>
                    <a:lnTo>
                      <a:pt x="557" y="305"/>
                    </a:lnTo>
                    <a:lnTo>
                      <a:pt x="557" y="305"/>
                    </a:lnTo>
                    <a:lnTo>
                      <a:pt x="557" y="303"/>
                    </a:lnTo>
                    <a:lnTo>
                      <a:pt x="557" y="303"/>
                    </a:lnTo>
                    <a:lnTo>
                      <a:pt x="552" y="301"/>
                    </a:lnTo>
                    <a:lnTo>
                      <a:pt x="548" y="300"/>
                    </a:lnTo>
                    <a:lnTo>
                      <a:pt x="548" y="297"/>
                    </a:lnTo>
                    <a:lnTo>
                      <a:pt x="548" y="297"/>
                    </a:lnTo>
                    <a:lnTo>
                      <a:pt x="549" y="292"/>
                    </a:lnTo>
                    <a:lnTo>
                      <a:pt x="549" y="292"/>
                    </a:lnTo>
                    <a:lnTo>
                      <a:pt x="549" y="288"/>
                    </a:lnTo>
                    <a:lnTo>
                      <a:pt x="553" y="283"/>
                    </a:lnTo>
                    <a:lnTo>
                      <a:pt x="557" y="277"/>
                    </a:lnTo>
                    <a:lnTo>
                      <a:pt x="559" y="276"/>
                    </a:lnTo>
                    <a:lnTo>
                      <a:pt x="560" y="274"/>
                    </a:lnTo>
                    <a:lnTo>
                      <a:pt x="563" y="273"/>
                    </a:lnTo>
                    <a:lnTo>
                      <a:pt x="564" y="273"/>
                    </a:lnTo>
                    <a:lnTo>
                      <a:pt x="566" y="274"/>
                    </a:lnTo>
                    <a:lnTo>
                      <a:pt x="566" y="276"/>
                    </a:lnTo>
                    <a:lnTo>
                      <a:pt x="568" y="277"/>
                    </a:lnTo>
                    <a:lnTo>
                      <a:pt x="566" y="269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4" y="249"/>
                    </a:lnTo>
                    <a:lnTo>
                      <a:pt x="568" y="243"/>
                    </a:lnTo>
                    <a:lnTo>
                      <a:pt x="570" y="242"/>
                    </a:lnTo>
                    <a:lnTo>
                      <a:pt x="570" y="242"/>
                    </a:lnTo>
                    <a:lnTo>
                      <a:pt x="571" y="243"/>
                    </a:lnTo>
                    <a:lnTo>
                      <a:pt x="572" y="247"/>
                    </a:lnTo>
                    <a:lnTo>
                      <a:pt x="572" y="247"/>
                    </a:lnTo>
                    <a:lnTo>
                      <a:pt x="576" y="252"/>
                    </a:lnTo>
                    <a:lnTo>
                      <a:pt x="577" y="254"/>
                    </a:lnTo>
                    <a:lnTo>
                      <a:pt x="577" y="261"/>
                    </a:lnTo>
                    <a:lnTo>
                      <a:pt x="579" y="261"/>
                    </a:lnTo>
                    <a:lnTo>
                      <a:pt x="579" y="261"/>
                    </a:lnTo>
                    <a:lnTo>
                      <a:pt x="582" y="259"/>
                    </a:lnTo>
                    <a:lnTo>
                      <a:pt x="584" y="255"/>
                    </a:lnTo>
                    <a:lnTo>
                      <a:pt x="589" y="254"/>
                    </a:lnTo>
                    <a:lnTo>
                      <a:pt x="596" y="252"/>
                    </a:lnTo>
                    <a:lnTo>
                      <a:pt x="598" y="252"/>
                    </a:lnTo>
                    <a:lnTo>
                      <a:pt x="598" y="252"/>
                    </a:lnTo>
                    <a:lnTo>
                      <a:pt x="598" y="251"/>
                    </a:lnTo>
                    <a:lnTo>
                      <a:pt x="598" y="249"/>
                    </a:lnTo>
                    <a:lnTo>
                      <a:pt x="596" y="248"/>
                    </a:lnTo>
                    <a:lnTo>
                      <a:pt x="590" y="246"/>
                    </a:lnTo>
                    <a:lnTo>
                      <a:pt x="584" y="243"/>
                    </a:lnTo>
                    <a:lnTo>
                      <a:pt x="580" y="241"/>
                    </a:lnTo>
                    <a:lnTo>
                      <a:pt x="579" y="239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88" y="233"/>
                    </a:lnTo>
                    <a:lnTo>
                      <a:pt x="588" y="233"/>
                    </a:lnTo>
                    <a:lnTo>
                      <a:pt x="590" y="232"/>
                    </a:lnTo>
                    <a:lnTo>
                      <a:pt x="590" y="230"/>
                    </a:lnTo>
                    <a:lnTo>
                      <a:pt x="590" y="230"/>
                    </a:lnTo>
                    <a:lnTo>
                      <a:pt x="590" y="229"/>
                    </a:lnTo>
                    <a:lnTo>
                      <a:pt x="590" y="229"/>
                    </a:lnTo>
                    <a:lnTo>
                      <a:pt x="595" y="227"/>
                    </a:lnTo>
                    <a:lnTo>
                      <a:pt x="594" y="227"/>
                    </a:lnTo>
                    <a:lnTo>
                      <a:pt x="594" y="227"/>
                    </a:lnTo>
                    <a:lnTo>
                      <a:pt x="595" y="227"/>
                    </a:lnTo>
                    <a:lnTo>
                      <a:pt x="595" y="228"/>
                    </a:lnTo>
                    <a:lnTo>
                      <a:pt x="592" y="230"/>
                    </a:lnTo>
                    <a:lnTo>
                      <a:pt x="592" y="232"/>
                    </a:lnTo>
                    <a:lnTo>
                      <a:pt x="592" y="239"/>
                    </a:lnTo>
                    <a:lnTo>
                      <a:pt x="595" y="241"/>
                    </a:lnTo>
                    <a:lnTo>
                      <a:pt x="595" y="241"/>
                    </a:lnTo>
                    <a:lnTo>
                      <a:pt x="599" y="246"/>
                    </a:lnTo>
                    <a:lnTo>
                      <a:pt x="604" y="248"/>
                    </a:lnTo>
                    <a:lnTo>
                      <a:pt x="609" y="249"/>
                    </a:lnTo>
                    <a:lnTo>
                      <a:pt x="614" y="253"/>
                    </a:lnTo>
                    <a:lnTo>
                      <a:pt x="617" y="255"/>
                    </a:lnTo>
                    <a:lnTo>
                      <a:pt x="620" y="257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3" y="248"/>
                    </a:lnTo>
                    <a:lnTo>
                      <a:pt x="608" y="243"/>
                    </a:lnTo>
                    <a:lnTo>
                      <a:pt x="605" y="242"/>
                    </a:lnTo>
                    <a:lnTo>
                      <a:pt x="603" y="241"/>
                    </a:lnTo>
                    <a:lnTo>
                      <a:pt x="603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3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1" y="215"/>
                    </a:lnTo>
                    <a:lnTo>
                      <a:pt x="601" y="215"/>
                    </a:lnTo>
                    <a:lnTo>
                      <a:pt x="601" y="212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11" y="199"/>
                    </a:lnTo>
                    <a:lnTo>
                      <a:pt x="616" y="198"/>
                    </a:lnTo>
                    <a:lnTo>
                      <a:pt x="617" y="199"/>
                    </a:lnTo>
                    <a:lnTo>
                      <a:pt x="619" y="199"/>
                    </a:lnTo>
                    <a:lnTo>
                      <a:pt x="619" y="204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0" y="212"/>
                    </a:lnTo>
                    <a:lnTo>
                      <a:pt x="621" y="217"/>
                    </a:lnTo>
                    <a:lnTo>
                      <a:pt x="621" y="217"/>
                    </a:lnTo>
                    <a:lnTo>
                      <a:pt x="623" y="226"/>
                    </a:lnTo>
                    <a:lnTo>
                      <a:pt x="625" y="233"/>
                    </a:lnTo>
                    <a:lnTo>
                      <a:pt x="625" y="235"/>
                    </a:lnTo>
                    <a:lnTo>
                      <a:pt x="626" y="236"/>
                    </a:lnTo>
                    <a:lnTo>
                      <a:pt x="627" y="235"/>
                    </a:lnTo>
                    <a:lnTo>
                      <a:pt x="627" y="234"/>
                    </a:lnTo>
                    <a:lnTo>
                      <a:pt x="627" y="227"/>
                    </a:lnTo>
                    <a:lnTo>
                      <a:pt x="628" y="222"/>
                    </a:lnTo>
                    <a:lnTo>
                      <a:pt x="630" y="220"/>
                    </a:lnTo>
                    <a:lnTo>
                      <a:pt x="632" y="218"/>
                    </a:lnTo>
                    <a:lnTo>
                      <a:pt x="636" y="217"/>
                    </a:lnTo>
                    <a:lnTo>
                      <a:pt x="638" y="217"/>
                    </a:lnTo>
                    <a:lnTo>
                      <a:pt x="639" y="217"/>
                    </a:lnTo>
                    <a:lnTo>
                      <a:pt x="633" y="210"/>
                    </a:lnTo>
                    <a:lnTo>
                      <a:pt x="630" y="205"/>
                    </a:lnTo>
                    <a:lnTo>
                      <a:pt x="627" y="202"/>
                    </a:lnTo>
                    <a:lnTo>
                      <a:pt x="627" y="198"/>
                    </a:lnTo>
                    <a:lnTo>
                      <a:pt x="629" y="195"/>
                    </a:lnTo>
                    <a:lnTo>
                      <a:pt x="632" y="193"/>
                    </a:lnTo>
                    <a:lnTo>
                      <a:pt x="632" y="193"/>
                    </a:lnTo>
                    <a:lnTo>
                      <a:pt x="634" y="189"/>
                    </a:lnTo>
                    <a:lnTo>
                      <a:pt x="634" y="189"/>
                    </a:lnTo>
                    <a:lnTo>
                      <a:pt x="636" y="184"/>
                    </a:lnTo>
                    <a:lnTo>
                      <a:pt x="638" y="181"/>
                    </a:lnTo>
                    <a:lnTo>
                      <a:pt x="641" y="179"/>
                    </a:lnTo>
                    <a:lnTo>
                      <a:pt x="645" y="178"/>
                    </a:lnTo>
                    <a:lnTo>
                      <a:pt x="645" y="178"/>
                    </a:lnTo>
                    <a:lnTo>
                      <a:pt x="646" y="181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90"/>
                    </a:lnTo>
                    <a:lnTo>
                      <a:pt x="646" y="190"/>
                    </a:lnTo>
                    <a:lnTo>
                      <a:pt x="646" y="204"/>
                    </a:lnTo>
                    <a:lnTo>
                      <a:pt x="644" y="216"/>
                    </a:lnTo>
                    <a:lnTo>
                      <a:pt x="639" y="243"/>
                    </a:lnTo>
                    <a:lnTo>
                      <a:pt x="638" y="248"/>
                    </a:lnTo>
                    <a:lnTo>
                      <a:pt x="638" y="249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2" y="240"/>
                    </a:lnTo>
                    <a:lnTo>
                      <a:pt x="646" y="233"/>
                    </a:lnTo>
                    <a:lnTo>
                      <a:pt x="648" y="227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1" y="218"/>
                    </a:lnTo>
                    <a:lnTo>
                      <a:pt x="654" y="218"/>
                    </a:lnTo>
                    <a:lnTo>
                      <a:pt x="654" y="218"/>
                    </a:lnTo>
                    <a:lnTo>
                      <a:pt x="659" y="220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8" y="215"/>
                    </a:lnTo>
                    <a:lnTo>
                      <a:pt x="657" y="215"/>
                    </a:lnTo>
                    <a:lnTo>
                      <a:pt x="658" y="215"/>
                    </a:lnTo>
                    <a:lnTo>
                      <a:pt x="654" y="211"/>
                    </a:lnTo>
                    <a:lnTo>
                      <a:pt x="653" y="207"/>
                    </a:lnTo>
                    <a:lnTo>
                      <a:pt x="652" y="203"/>
                    </a:lnTo>
                    <a:lnTo>
                      <a:pt x="653" y="201"/>
                    </a:lnTo>
                    <a:lnTo>
                      <a:pt x="654" y="199"/>
                    </a:lnTo>
                    <a:lnTo>
                      <a:pt x="657" y="198"/>
                    </a:lnTo>
                    <a:lnTo>
                      <a:pt x="657" y="198"/>
                    </a:lnTo>
                    <a:lnTo>
                      <a:pt x="659" y="195"/>
                    </a:lnTo>
                    <a:lnTo>
                      <a:pt x="659" y="195"/>
                    </a:lnTo>
                    <a:lnTo>
                      <a:pt x="659" y="191"/>
                    </a:lnTo>
                    <a:lnTo>
                      <a:pt x="660" y="187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5" y="187"/>
                    </a:lnTo>
                    <a:lnTo>
                      <a:pt x="669" y="193"/>
                    </a:lnTo>
                    <a:lnTo>
                      <a:pt x="671" y="187"/>
                    </a:lnTo>
                    <a:lnTo>
                      <a:pt x="672" y="185"/>
                    </a:lnTo>
                    <a:lnTo>
                      <a:pt x="675" y="184"/>
                    </a:lnTo>
                    <a:lnTo>
                      <a:pt x="675" y="184"/>
                    </a:lnTo>
                    <a:lnTo>
                      <a:pt x="676" y="183"/>
                    </a:lnTo>
                    <a:lnTo>
                      <a:pt x="676" y="183"/>
                    </a:lnTo>
                    <a:lnTo>
                      <a:pt x="677" y="181"/>
                    </a:lnTo>
                    <a:lnTo>
                      <a:pt x="677" y="180"/>
                    </a:lnTo>
                    <a:lnTo>
                      <a:pt x="676" y="176"/>
                    </a:lnTo>
                    <a:lnTo>
                      <a:pt x="676" y="165"/>
                    </a:lnTo>
                    <a:lnTo>
                      <a:pt x="676" y="165"/>
                    </a:lnTo>
                    <a:lnTo>
                      <a:pt x="677" y="165"/>
                    </a:lnTo>
                    <a:lnTo>
                      <a:pt x="677" y="165"/>
                    </a:lnTo>
                    <a:lnTo>
                      <a:pt x="681" y="168"/>
                    </a:lnTo>
                    <a:lnTo>
                      <a:pt x="689" y="177"/>
                    </a:lnTo>
                    <a:lnTo>
                      <a:pt x="692" y="179"/>
                    </a:lnTo>
                    <a:lnTo>
                      <a:pt x="700" y="183"/>
                    </a:lnTo>
                    <a:lnTo>
                      <a:pt x="702" y="183"/>
                    </a:lnTo>
                    <a:lnTo>
                      <a:pt x="703" y="185"/>
                    </a:lnTo>
                    <a:lnTo>
                      <a:pt x="703" y="185"/>
                    </a:lnTo>
                    <a:lnTo>
                      <a:pt x="707" y="187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5"/>
                    </a:lnTo>
                    <a:lnTo>
                      <a:pt x="707" y="184"/>
                    </a:lnTo>
                    <a:lnTo>
                      <a:pt x="707" y="184"/>
                    </a:lnTo>
                    <a:lnTo>
                      <a:pt x="700" y="170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3"/>
                    </a:lnTo>
                    <a:lnTo>
                      <a:pt x="696" y="152"/>
                    </a:lnTo>
                    <a:lnTo>
                      <a:pt x="691" y="153"/>
                    </a:lnTo>
                    <a:lnTo>
                      <a:pt x="687" y="153"/>
                    </a:lnTo>
                    <a:lnTo>
                      <a:pt x="683" y="153"/>
                    </a:lnTo>
                    <a:lnTo>
                      <a:pt x="677" y="149"/>
                    </a:lnTo>
                    <a:lnTo>
                      <a:pt x="673" y="148"/>
                    </a:lnTo>
                    <a:lnTo>
                      <a:pt x="671" y="145"/>
                    </a:lnTo>
                    <a:lnTo>
                      <a:pt x="669" y="142"/>
                    </a:lnTo>
                    <a:lnTo>
                      <a:pt x="667" y="140"/>
                    </a:lnTo>
                    <a:lnTo>
                      <a:pt x="667" y="140"/>
                    </a:lnTo>
                    <a:lnTo>
                      <a:pt x="669" y="140"/>
                    </a:lnTo>
                    <a:lnTo>
                      <a:pt x="672" y="141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8" y="143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7" y="140"/>
                    </a:lnTo>
                    <a:lnTo>
                      <a:pt x="678" y="139"/>
                    </a:lnTo>
                    <a:lnTo>
                      <a:pt x="681" y="137"/>
                    </a:lnTo>
                    <a:lnTo>
                      <a:pt x="684" y="139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9" y="142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1"/>
                    </a:lnTo>
                    <a:lnTo>
                      <a:pt x="690" y="141"/>
                    </a:lnTo>
                    <a:lnTo>
                      <a:pt x="690" y="136"/>
                    </a:lnTo>
                    <a:lnTo>
                      <a:pt x="689" y="128"/>
                    </a:lnTo>
                    <a:lnTo>
                      <a:pt x="691" y="129"/>
                    </a:lnTo>
                    <a:lnTo>
                      <a:pt x="697" y="135"/>
                    </a:lnTo>
                    <a:lnTo>
                      <a:pt x="700" y="135"/>
                    </a:lnTo>
                    <a:lnTo>
                      <a:pt x="700" y="135"/>
                    </a:lnTo>
                    <a:lnTo>
                      <a:pt x="702" y="133"/>
                    </a:lnTo>
                    <a:lnTo>
                      <a:pt x="704" y="131"/>
                    </a:lnTo>
                    <a:lnTo>
                      <a:pt x="706" y="131"/>
                    </a:lnTo>
                    <a:lnTo>
                      <a:pt x="707" y="134"/>
                    </a:lnTo>
                    <a:lnTo>
                      <a:pt x="707" y="141"/>
                    </a:lnTo>
                    <a:lnTo>
                      <a:pt x="708" y="142"/>
                    </a:lnTo>
                    <a:lnTo>
                      <a:pt x="712" y="143"/>
                    </a:lnTo>
                    <a:lnTo>
                      <a:pt x="712" y="143"/>
                    </a:lnTo>
                    <a:lnTo>
                      <a:pt x="715" y="145"/>
                    </a:lnTo>
                    <a:lnTo>
                      <a:pt x="715" y="145"/>
                    </a:lnTo>
                    <a:lnTo>
                      <a:pt x="718" y="145"/>
                    </a:lnTo>
                    <a:lnTo>
                      <a:pt x="719" y="145"/>
                    </a:lnTo>
                    <a:lnTo>
                      <a:pt x="719" y="143"/>
                    </a:lnTo>
                    <a:lnTo>
                      <a:pt x="719" y="142"/>
                    </a:lnTo>
                    <a:lnTo>
                      <a:pt x="716" y="142"/>
                    </a:lnTo>
                    <a:lnTo>
                      <a:pt x="716" y="141"/>
                    </a:lnTo>
                    <a:lnTo>
                      <a:pt x="712" y="141"/>
                    </a:lnTo>
                    <a:lnTo>
                      <a:pt x="710" y="140"/>
                    </a:lnTo>
                    <a:lnTo>
                      <a:pt x="709" y="139"/>
                    </a:lnTo>
                    <a:lnTo>
                      <a:pt x="709" y="135"/>
                    </a:lnTo>
                    <a:lnTo>
                      <a:pt x="710" y="133"/>
                    </a:lnTo>
                    <a:lnTo>
                      <a:pt x="712" y="130"/>
                    </a:lnTo>
                    <a:lnTo>
                      <a:pt x="718" y="130"/>
                    </a:lnTo>
                    <a:lnTo>
                      <a:pt x="727" y="131"/>
                    </a:lnTo>
                    <a:lnTo>
                      <a:pt x="728" y="131"/>
                    </a:lnTo>
                    <a:lnTo>
                      <a:pt x="729" y="133"/>
                    </a:lnTo>
                    <a:lnTo>
                      <a:pt x="729" y="135"/>
                    </a:lnTo>
                    <a:lnTo>
                      <a:pt x="728" y="142"/>
                    </a:lnTo>
                    <a:lnTo>
                      <a:pt x="726" y="143"/>
                    </a:lnTo>
                    <a:lnTo>
                      <a:pt x="721" y="148"/>
                    </a:lnTo>
                    <a:lnTo>
                      <a:pt x="716" y="150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6" y="154"/>
                    </a:lnTo>
                    <a:lnTo>
                      <a:pt x="722" y="150"/>
                    </a:lnTo>
                    <a:lnTo>
                      <a:pt x="735" y="142"/>
                    </a:lnTo>
                    <a:lnTo>
                      <a:pt x="738" y="142"/>
                    </a:lnTo>
                    <a:lnTo>
                      <a:pt x="738" y="142"/>
                    </a:lnTo>
                    <a:lnTo>
                      <a:pt x="737" y="143"/>
                    </a:lnTo>
                    <a:lnTo>
                      <a:pt x="737" y="143"/>
                    </a:lnTo>
                    <a:lnTo>
                      <a:pt x="737" y="148"/>
                    </a:lnTo>
                    <a:lnTo>
                      <a:pt x="735" y="149"/>
                    </a:lnTo>
                    <a:lnTo>
                      <a:pt x="735" y="150"/>
                    </a:lnTo>
                    <a:lnTo>
                      <a:pt x="737" y="152"/>
                    </a:lnTo>
                    <a:lnTo>
                      <a:pt x="737" y="153"/>
                    </a:lnTo>
                    <a:lnTo>
                      <a:pt x="739" y="154"/>
                    </a:lnTo>
                    <a:lnTo>
                      <a:pt x="743" y="158"/>
                    </a:lnTo>
                    <a:lnTo>
                      <a:pt x="744" y="159"/>
                    </a:lnTo>
                    <a:lnTo>
                      <a:pt x="745" y="160"/>
                    </a:lnTo>
                    <a:lnTo>
                      <a:pt x="745" y="160"/>
                    </a:lnTo>
                    <a:lnTo>
                      <a:pt x="746" y="160"/>
                    </a:lnTo>
                    <a:lnTo>
                      <a:pt x="747" y="160"/>
                    </a:lnTo>
                    <a:lnTo>
                      <a:pt x="750" y="158"/>
                    </a:lnTo>
                    <a:lnTo>
                      <a:pt x="750" y="158"/>
                    </a:lnTo>
                    <a:lnTo>
                      <a:pt x="753" y="153"/>
                    </a:lnTo>
                    <a:lnTo>
                      <a:pt x="750" y="149"/>
                    </a:lnTo>
                    <a:lnTo>
                      <a:pt x="745" y="147"/>
                    </a:lnTo>
                    <a:lnTo>
                      <a:pt x="745" y="146"/>
                    </a:lnTo>
                    <a:lnTo>
                      <a:pt x="745" y="146"/>
                    </a:lnTo>
                    <a:lnTo>
                      <a:pt x="744" y="145"/>
                    </a:lnTo>
                    <a:lnTo>
                      <a:pt x="745" y="140"/>
                    </a:lnTo>
                    <a:lnTo>
                      <a:pt x="745" y="140"/>
                    </a:lnTo>
                    <a:lnTo>
                      <a:pt x="746" y="133"/>
                    </a:lnTo>
                    <a:lnTo>
                      <a:pt x="747" y="129"/>
                    </a:lnTo>
                    <a:lnTo>
                      <a:pt x="750" y="124"/>
                    </a:lnTo>
                    <a:lnTo>
                      <a:pt x="753" y="121"/>
                    </a:lnTo>
                    <a:lnTo>
                      <a:pt x="753" y="118"/>
                    </a:lnTo>
                    <a:lnTo>
                      <a:pt x="753" y="117"/>
                    </a:lnTo>
                    <a:lnTo>
                      <a:pt x="746" y="117"/>
                    </a:lnTo>
                    <a:lnTo>
                      <a:pt x="746" y="117"/>
                    </a:lnTo>
                    <a:lnTo>
                      <a:pt x="745" y="117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50" y="114"/>
                    </a:lnTo>
                    <a:lnTo>
                      <a:pt x="753" y="110"/>
                    </a:lnTo>
                    <a:lnTo>
                      <a:pt x="757" y="103"/>
                    </a:lnTo>
                    <a:lnTo>
                      <a:pt x="757" y="103"/>
                    </a:lnTo>
                    <a:lnTo>
                      <a:pt x="759" y="100"/>
                    </a:lnTo>
                    <a:lnTo>
                      <a:pt x="762" y="98"/>
                    </a:lnTo>
                    <a:lnTo>
                      <a:pt x="764" y="96"/>
                    </a:lnTo>
                    <a:lnTo>
                      <a:pt x="769" y="96"/>
                    </a:lnTo>
                    <a:lnTo>
                      <a:pt x="769" y="96"/>
                    </a:lnTo>
                    <a:lnTo>
                      <a:pt x="776" y="94"/>
                    </a:lnTo>
                    <a:lnTo>
                      <a:pt x="776" y="92"/>
                    </a:lnTo>
                    <a:lnTo>
                      <a:pt x="776" y="92"/>
                    </a:lnTo>
                    <a:lnTo>
                      <a:pt x="771" y="90"/>
                    </a:lnTo>
                    <a:lnTo>
                      <a:pt x="770" y="86"/>
                    </a:lnTo>
                    <a:lnTo>
                      <a:pt x="770" y="83"/>
                    </a:lnTo>
                    <a:lnTo>
                      <a:pt x="772" y="77"/>
                    </a:lnTo>
                    <a:lnTo>
                      <a:pt x="772" y="75"/>
                    </a:lnTo>
                    <a:lnTo>
                      <a:pt x="774" y="74"/>
                    </a:lnTo>
                    <a:lnTo>
                      <a:pt x="776" y="74"/>
                    </a:lnTo>
                    <a:lnTo>
                      <a:pt x="785" y="78"/>
                    </a:lnTo>
                    <a:lnTo>
                      <a:pt x="787" y="78"/>
                    </a:lnTo>
                    <a:lnTo>
                      <a:pt x="787" y="78"/>
                    </a:lnTo>
                    <a:lnTo>
                      <a:pt x="787" y="75"/>
                    </a:lnTo>
                    <a:lnTo>
                      <a:pt x="787" y="75"/>
                    </a:lnTo>
                    <a:lnTo>
                      <a:pt x="781" y="71"/>
                    </a:lnTo>
                    <a:lnTo>
                      <a:pt x="768" y="59"/>
                    </a:lnTo>
                    <a:lnTo>
                      <a:pt x="766" y="57"/>
                    </a:lnTo>
                    <a:lnTo>
                      <a:pt x="768" y="57"/>
                    </a:lnTo>
                    <a:lnTo>
                      <a:pt x="776" y="60"/>
                    </a:lnTo>
                    <a:lnTo>
                      <a:pt x="780" y="60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1" y="53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0" y="48"/>
                    </a:lnTo>
                    <a:lnTo>
                      <a:pt x="780" y="48"/>
                    </a:lnTo>
                    <a:lnTo>
                      <a:pt x="777" y="46"/>
                    </a:lnTo>
                    <a:lnTo>
                      <a:pt x="774" y="42"/>
                    </a:lnTo>
                    <a:lnTo>
                      <a:pt x="774" y="41"/>
                    </a:lnTo>
                    <a:lnTo>
                      <a:pt x="775" y="41"/>
                    </a:lnTo>
                    <a:lnTo>
                      <a:pt x="783" y="41"/>
                    </a:lnTo>
                    <a:lnTo>
                      <a:pt x="784" y="40"/>
                    </a:lnTo>
                    <a:lnTo>
                      <a:pt x="785" y="40"/>
                    </a:lnTo>
                    <a:lnTo>
                      <a:pt x="788" y="41"/>
                    </a:lnTo>
                    <a:lnTo>
                      <a:pt x="789" y="44"/>
                    </a:lnTo>
                    <a:lnTo>
                      <a:pt x="791" y="49"/>
                    </a:lnTo>
                    <a:lnTo>
                      <a:pt x="794" y="53"/>
                    </a:lnTo>
                    <a:lnTo>
                      <a:pt x="795" y="54"/>
                    </a:lnTo>
                    <a:lnTo>
                      <a:pt x="795" y="48"/>
                    </a:lnTo>
                    <a:lnTo>
                      <a:pt x="796" y="46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0" y="47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52"/>
                    </a:lnTo>
                    <a:lnTo>
                      <a:pt x="805" y="49"/>
                    </a:lnTo>
                    <a:lnTo>
                      <a:pt x="805" y="49"/>
                    </a:lnTo>
                    <a:lnTo>
                      <a:pt x="811" y="46"/>
                    </a:lnTo>
                    <a:lnTo>
                      <a:pt x="816" y="42"/>
                    </a:lnTo>
                    <a:lnTo>
                      <a:pt x="822" y="42"/>
                    </a:lnTo>
                    <a:lnTo>
                      <a:pt x="824" y="43"/>
                    </a:lnTo>
                    <a:lnTo>
                      <a:pt x="822" y="43"/>
                    </a:lnTo>
                    <a:lnTo>
                      <a:pt x="822" y="43"/>
                    </a:lnTo>
                    <a:lnTo>
                      <a:pt x="820" y="46"/>
                    </a:lnTo>
                    <a:lnTo>
                      <a:pt x="818" y="48"/>
                    </a:lnTo>
                    <a:lnTo>
                      <a:pt x="818" y="49"/>
                    </a:lnTo>
                    <a:lnTo>
                      <a:pt x="816" y="50"/>
                    </a:lnTo>
                    <a:lnTo>
                      <a:pt x="816" y="52"/>
                    </a:lnTo>
                    <a:lnTo>
                      <a:pt x="818" y="53"/>
                    </a:lnTo>
                    <a:lnTo>
                      <a:pt x="818" y="53"/>
                    </a:lnTo>
                    <a:lnTo>
                      <a:pt x="819" y="53"/>
                    </a:lnTo>
                    <a:lnTo>
                      <a:pt x="819" y="54"/>
                    </a:lnTo>
                    <a:lnTo>
                      <a:pt x="820" y="54"/>
                    </a:lnTo>
                    <a:lnTo>
                      <a:pt x="819" y="54"/>
                    </a:lnTo>
                    <a:lnTo>
                      <a:pt x="819" y="54"/>
                    </a:lnTo>
                    <a:lnTo>
                      <a:pt x="819" y="59"/>
                    </a:lnTo>
                    <a:lnTo>
                      <a:pt x="816" y="62"/>
                    </a:lnTo>
                    <a:lnTo>
                      <a:pt x="812" y="69"/>
                    </a:lnTo>
                    <a:lnTo>
                      <a:pt x="812" y="69"/>
                    </a:lnTo>
                    <a:lnTo>
                      <a:pt x="808" y="78"/>
                    </a:lnTo>
                    <a:lnTo>
                      <a:pt x="806" y="81"/>
                    </a:lnTo>
                    <a:lnTo>
                      <a:pt x="806" y="86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90"/>
                    </a:lnTo>
                    <a:lnTo>
                      <a:pt x="807" y="90"/>
                    </a:lnTo>
                    <a:lnTo>
                      <a:pt x="808" y="91"/>
                    </a:lnTo>
                    <a:lnTo>
                      <a:pt x="808" y="91"/>
                    </a:lnTo>
                    <a:lnTo>
                      <a:pt x="812" y="93"/>
                    </a:lnTo>
                    <a:lnTo>
                      <a:pt x="812" y="98"/>
                    </a:lnTo>
                    <a:lnTo>
                      <a:pt x="807" y="105"/>
                    </a:lnTo>
                    <a:lnTo>
                      <a:pt x="807" y="110"/>
                    </a:lnTo>
                    <a:lnTo>
                      <a:pt x="807" y="110"/>
                    </a:lnTo>
                    <a:lnTo>
                      <a:pt x="807" y="125"/>
                    </a:lnTo>
                    <a:lnTo>
                      <a:pt x="807" y="130"/>
                    </a:lnTo>
                    <a:lnTo>
                      <a:pt x="808" y="131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11" y="128"/>
                    </a:lnTo>
                    <a:lnTo>
                      <a:pt x="812" y="127"/>
                    </a:lnTo>
                    <a:lnTo>
                      <a:pt x="812" y="127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3" y="130"/>
                    </a:lnTo>
                    <a:lnTo>
                      <a:pt x="813" y="130"/>
                    </a:lnTo>
                    <a:lnTo>
                      <a:pt x="815" y="128"/>
                    </a:lnTo>
                    <a:lnTo>
                      <a:pt x="815" y="128"/>
                    </a:lnTo>
                    <a:lnTo>
                      <a:pt x="818" y="121"/>
                    </a:lnTo>
                    <a:lnTo>
                      <a:pt x="819" y="111"/>
                    </a:lnTo>
                    <a:lnTo>
                      <a:pt x="819" y="106"/>
                    </a:lnTo>
                    <a:lnTo>
                      <a:pt x="819" y="106"/>
                    </a:lnTo>
                    <a:lnTo>
                      <a:pt x="819" y="105"/>
                    </a:lnTo>
                    <a:lnTo>
                      <a:pt x="819" y="98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7" y="72"/>
                    </a:lnTo>
                    <a:lnTo>
                      <a:pt x="833" y="59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6" y="29"/>
                    </a:lnTo>
                    <a:lnTo>
                      <a:pt x="847" y="27"/>
                    </a:lnTo>
                    <a:lnTo>
                      <a:pt x="850" y="27"/>
                    </a:lnTo>
                    <a:lnTo>
                      <a:pt x="851" y="31"/>
                    </a:lnTo>
                    <a:lnTo>
                      <a:pt x="852" y="37"/>
                    </a:lnTo>
                    <a:lnTo>
                      <a:pt x="852" y="46"/>
                    </a:lnTo>
                    <a:lnTo>
                      <a:pt x="851" y="49"/>
                    </a:lnTo>
                    <a:lnTo>
                      <a:pt x="849" y="54"/>
                    </a:lnTo>
                    <a:lnTo>
                      <a:pt x="845" y="57"/>
                    </a:lnTo>
                    <a:lnTo>
                      <a:pt x="844" y="61"/>
                    </a:lnTo>
                    <a:lnTo>
                      <a:pt x="844" y="61"/>
                    </a:lnTo>
                    <a:lnTo>
                      <a:pt x="844" y="62"/>
                    </a:lnTo>
                    <a:lnTo>
                      <a:pt x="844" y="62"/>
                    </a:lnTo>
                    <a:lnTo>
                      <a:pt x="851" y="62"/>
                    </a:lnTo>
                    <a:lnTo>
                      <a:pt x="853" y="63"/>
                    </a:lnTo>
                    <a:lnTo>
                      <a:pt x="855" y="65"/>
                    </a:lnTo>
                    <a:lnTo>
                      <a:pt x="856" y="67"/>
                    </a:lnTo>
                    <a:lnTo>
                      <a:pt x="857" y="80"/>
                    </a:lnTo>
                    <a:lnTo>
                      <a:pt x="857" y="91"/>
                    </a:lnTo>
                    <a:lnTo>
                      <a:pt x="859" y="88"/>
                    </a:lnTo>
                    <a:lnTo>
                      <a:pt x="859" y="88"/>
                    </a:lnTo>
                    <a:lnTo>
                      <a:pt x="864" y="83"/>
                    </a:lnTo>
                    <a:lnTo>
                      <a:pt x="871" y="77"/>
                    </a:lnTo>
                    <a:lnTo>
                      <a:pt x="874" y="74"/>
                    </a:lnTo>
                    <a:lnTo>
                      <a:pt x="876" y="73"/>
                    </a:lnTo>
                    <a:lnTo>
                      <a:pt x="880" y="73"/>
                    </a:lnTo>
                    <a:lnTo>
                      <a:pt x="880" y="73"/>
                    </a:lnTo>
                    <a:lnTo>
                      <a:pt x="880" y="72"/>
                    </a:lnTo>
                    <a:lnTo>
                      <a:pt x="880" y="72"/>
                    </a:lnTo>
                    <a:lnTo>
                      <a:pt x="878" y="71"/>
                    </a:lnTo>
                    <a:lnTo>
                      <a:pt x="878" y="71"/>
                    </a:lnTo>
                    <a:lnTo>
                      <a:pt x="870" y="63"/>
                    </a:lnTo>
                    <a:lnTo>
                      <a:pt x="869" y="61"/>
                    </a:lnTo>
                    <a:lnTo>
                      <a:pt x="869" y="61"/>
                    </a:lnTo>
                    <a:lnTo>
                      <a:pt x="868" y="59"/>
                    </a:lnTo>
                    <a:lnTo>
                      <a:pt x="869" y="56"/>
                    </a:lnTo>
                    <a:lnTo>
                      <a:pt x="870" y="53"/>
                    </a:lnTo>
                    <a:lnTo>
                      <a:pt x="873" y="48"/>
                    </a:lnTo>
                    <a:lnTo>
                      <a:pt x="874" y="47"/>
                    </a:lnTo>
                    <a:lnTo>
                      <a:pt x="874" y="47"/>
                    </a:lnTo>
                    <a:lnTo>
                      <a:pt x="875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6" y="41"/>
                    </a:lnTo>
                    <a:lnTo>
                      <a:pt x="878" y="38"/>
                    </a:lnTo>
                    <a:lnTo>
                      <a:pt x="882" y="37"/>
                    </a:lnTo>
                    <a:lnTo>
                      <a:pt x="887" y="37"/>
                    </a:lnTo>
                    <a:lnTo>
                      <a:pt x="888" y="37"/>
                    </a:lnTo>
                    <a:lnTo>
                      <a:pt x="888" y="36"/>
                    </a:lnTo>
                    <a:lnTo>
                      <a:pt x="888" y="36"/>
                    </a:lnTo>
                    <a:lnTo>
                      <a:pt x="882" y="32"/>
                    </a:lnTo>
                    <a:lnTo>
                      <a:pt x="874" y="30"/>
                    </a:lnTo>
                    <a:lnTo>
                      <a:pt x="867" y="29"/>
                    </a:lnTo>
                    <a:lnTo>
                      <a:pt x="864" y="29"/>
                    </a:lnTo>
                    <a:lnTo>
                      <a:pt x="864" y="27"/>
                    </a:lnTo>
                    <a:lnTo>
                      <a:pt x="865" y="23"/>
                    </a:lnTo>
                    <a:lnTo>
                      <a:pt x="867" y="23"/>
                    </a:lnTo>
                    <a:lnTo>
                      <a:pt x="867" y="18"/>
                    </a:lnTo>
                    <a:lnTo>
                      <a:pt x="868" y="15"/>
                    </a:lnTo>
                    <a:lnTo>
                      <a:pt x="869" y="15"/>
                    </a:lnTo>
                    <a:lnTo>
                      <a:pt x="873" y="16"/>
                    </a:lnTo>
                    <a:lnTo>
                      <a:pt x="873" y="16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877" y="16"/>
                    </a:lnTo>
                    <a:lnTo>
                      <a:pt x="878" y="16"/>
                    </a:lnTo>
                    <a:lnTo>
                      <a:pt x="880" y="16"/>
                    </a:lnTo>
                    <a:lnTo>
                      <a:pt x="877" y="12"/>
                    </a:lnTo>
                    <a:lnTo>
                      <a:pt x="877" y="12"/>
                    </a:lnTo>
                    <a:lnTo>
                      <a:pt x="877" y="10"/>
                    </a:lnTo>
                    <a:lnTo>
                      <a:pt x="876" y="7"/>
                    </a:lnTo>
                    <a:lnTo>
                      <a:pt x="876" y="6"/>
                    </a:lnTo>
                    <a:lnTo>
                      <a:pt x="877" y="5"/>
                    </a:lnTo>
                    <a:lnTo>
                      <a:pt x="877" y="4"/>
                    </a:lnTo>
                    <a:lnTo>
                      <a:pt x="877" y="5"/>
                    </a:lnTo>
                    <a:lnTo>
                      <a:pt x="877" y="5"/>
                    </a:lnTo>
                    <a:lnTo>
                      <a:pt x="882" y="9"/>
                    </a:lnTo>
                    <a:lnTo>
                      <a:pt x="886" y="9"/>
                    </a:lnTo>
                    <a:lnTo>
                      <a:pt x="886" y="9"/>
                    </a:lnTo>
                    <a:lnTo>
                      <a:pt x="887" y="9"/>
                    </a:lnTo>
                    <a:lnTo>
                      <a:pt x="889" y="7"/>
                    </a:lnTo>
                    <a:lnTo>
                      <a:pt x="889" y="7"/>
                    </a:lnTo>
                    <a:lnTo>
                      <a:pt x="893" y="5"/>
                    </a:lnTo>
                    <a:lnTo>
                      <a:pt x="899" y="3"/>
                    </a:lnTo>
                    <a:lnTo>
                      <a:pt x="901" y="3"/>
                    </a:lnTo>
                    <a:lnTo>
                      <a:pt x="901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0" y="3"/>
                    </a:lnTo>
                    <a:lnTo>
                      <a:pt x="900" y="3"/>
                    </a:lnTo>
                    <a:lnTo>
                      <a:pt x="899" y="6"/>
                    </a:lnTo>
                    <a:lnTo>
                      <a:pt x="899" y="6"/>
                    </a:lnTo>
                    <a:lnTo>
                      <a:pt x="900" y="7"/>
                    </a:lnTo>
                    <a:lnTo>
                      <a:pt x="901" y="9"/>
                    </a:lnTo>
                    <a:lnTo>
                      <a:pt x="901" y="9"/>
                    </a:lnTo>
                    <a:lnTo>
                      <a:pt x="904" y="9"/>
                    </a:lnTo>
                    <a:lnTo>
                      <a:pt x="905" y="9"/>
                    </a:lnTo>
                    <a:lnTo>
                      <a:pt x="909" y="7"/>
                    </a:lnTo>
                    <a:lnTo>
                      <a:pt x="914" y="9"/>
                    </a:lnTo>
                    <a:lnTo>
                      <a:pt x="915" y="10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5" y="13"/>
                    </a:lnTo>
                    <a:lnTo>
                      <a:pt x="913" y="16"/>
                    </a:lnTo>
                    <a:lnTo>
                      <a:pt x="913" y="16"/>
                    </a:lnTo>
                    <a:lnTo>
                      <a:pt x="911" y="22"/>
                    </a:lnTo>
                    <a:lnTo>
                      <a:pt x="909" y="25"/>
                    </a:lnTo>
                    <a:lnTo>
                      <a:pt x="908" y="27"/>
                    </a:lnTo>
                    <a:lnTo>
                      <a:pt x="905" y="29"/>
                    </a:lnTo>
                    <a:lnTo>
                      <a:pt x="898" y="29"/>
                    </a:lnTo>
                    <a:lnTo>
                      <a:pt x="896" y="30"/>
                    </a:lnTo>
                    <a:lnTo>
                      <a:pt x="895" y="30"/>
                    </a:lnTo>
                    <a:lnTo>
                      <a:pt x="896" y="32"/>
                    </a:lnTo>
                    <a:lnTo>
                      <a:pt x="896" y="32"/>
                    </a:lnTo>
                    <a:lnTo>
                      <a:pt x="901" y="38"/>
                    </a:lnTo>
                    <a:lnTo>
                      <a:pt x="901" y="41"/>
                    </a:lnTo>
                    <a:lnTo>
                      <a:pt x="901" y="41"/>
                    </a:lnTo>
                    <a:lnTo>
                      <a:pt x="902" y="41"/>
                    </a:lnTo>
                    <a:lnTo>
                      <a:pt x="901" y="44"/>
                    </a:lnTo>
                    <a:lnTo>
                      <a:pt x="896" y="48"/>
                    </a:lnTo>
                    <a:lnTo>
                      <a:pt x="894" y="53"/>
                    </a:lnTo>
                    <a:lnTo>
                      <a:pt x="893" y="54"/>
                    </a:lnTo>
                    <a:lnTo>
                      <a:pt x="892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900" y="52"/>
                    </a:lnTo>
                    <a:lnTo>
                      <a:pt x="907" y="48"/>
                    </a:lnTo>
                    <a:lnTo>
                      <a:pt x="913" y="44"/>
                    </a:lnTo>
                    <a:lnTo>
                      <a:pt x="914" y="46"/>
                    </a:lnTo>
                    <a:lnTo>
                      <a:pt x="914" y="47"/>
                    </a:lnTo>
                    <a:lnTo>
                      <a:pt x="912" y="53"/>
                    </a:lnTo>
                    <a:lnTo>
                      <a:pt x="902" y="66"/>
                    </a:lnTo>
                    <a:lnTo>
                      <a:pt x="902" y="67"/>
                    </a:lnTo>
                    <a:lnTo>
                      <a:pt x="902" y="67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4" y="62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5" y="68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8" y="74"/>
                    </a:lnTo>
                    <a:lnTo>
                      <a:pt x="919" y="74"/>
                    </a:lnTo>
                    <a:lnTo>
                      <a:pt x="919" y="68"/>
                    </a:lnTo>
                    <a:lnTo>
                      <a:pt x="920" y="65"/>
                    </a:lnTo>
                    <a:lnTo>
                      <a:pt x="923" y="62"/>
                    </a:lnTo>
                    <a:lnTo>
                      <a:pt x="923" y="62"/>
                    </a:lnTo>
                    <a:lnTo>
                      <a:pt x="924" y="60"/>
                    </a:lnTo>
                    <a:lnTo>
                      <a:pt x="924" y="60"/>
                    </a:lnTo>
                    <a:lnTo>
                      <a:pt x="923" y="57"/>
                    </a:lnTo>
                    <a:lnTo>
                      <a:pt x="923" y="57"/>
                    </a:lnTo>
                    <a:lnTo>
                      <a:pt x="921" y="56"/>
                    </a:lnTo>
                    <a:lnTo>
                      <a:pt x="919" y="54"/>
                    </a:lnTo>
                    <a:lnTo>
                      <a:pt x="919" y="53"/>
                    </a:lnTo>
                    <a:lnTo>
                      <a:pt x="919" y="46"/>
                    </a:lnTo>
                    <a:lnTo>
                      <a:pt x="919" y="36"/>
                    </a:lnTo>
                    <a:lnTo>
                      <a:pt x="921" y="27"/>
                    </a:lnTo>
                    <a:lnTo>
                      <a:pt x="923" y="23"/>
                    </a:lnTo>
                    <a:lnTo>
                      <a:pt x="924" y="19"/>
                    </a:lnTo>
                    <a:lnTo>
                      <a:pt x="926" y="18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35" y="15"/>
                    </a:lnTo>
                    <a:lnTo>
                      <a:pt x="938" y="15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3" y="16"/>
                    </a:lnTo>
                    <a:lnTo>
                      <a:pt x="946" y="21"/>
                    </a:lnTo>
                    <a:lnTo>
                      <a:pt x="946" y="21"/>
                    </a:lnTo>
                    <a:lnTo>
                      <a:pt x="954" y="34"/>
                    </a:lnTo>
                    <a:lnTo>
                      <a:pt x="954" y="34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57" y="36"/>
                    </a:lnTo>
                    <a:lnTo>
                      <a:pt x="958" y="36"/>
                    </a:lnTo>
                    <a:lnTo>
                      <a:pt x="958" y="34"/>
                    </a:lnTo>
                    <a:lnTo>
                      <a:pt x="960" y="31"/>
                    </a:lnTo>
                    <a:lnTo>
                      <a:pt x="960" y="31"/>
                    </a:lnTo>
                    <a:lnTo>
                      <a:pt x="960" y="27"/>
                    </a:lnTo>
                    <a:lnTo>
                      <a:pt x="960" y="24"/>
                    </a:lnTo>
                    <a:lnTo>
                      <a:pt x="961" y="24"/>
                    </a:lnTo>
                    <a:lnTo>
                      <a:pt x="963" y="24"/>
                    </a:lnTo>
                    <a:lnTo>
                      <a:pt x="964" y="27"/>
                    </a:lnTo>
                    <a:lnTo>
                      <a:pt x="967" y="35"/>
                    </a:lnTo>
                    <a:lnTo>
                      <a:pt x="967" y="37"/>
                    </a:lnTo>
                    <a:lnTo>
                      <a:pt x="967" y="37"/>
                    </a:lnTo>
                    <a:lnTo>
                      <a:pt x="969" y="37"/>
                    </a:lnTo>
                    <a:lnTo>
                      <a:pt x="969" y="37"/>
                    </a:lnTo>
                    <a:lnTo>
                      <a:pt x="971" y="32"/>
                    </a:lnTo>
                    <a:lnTo>
                      <a:pt x="974" y="27"/>
                    </a:lnTo>
                    <a:lnTo>
                      <a:pt x="976" y="22"/>
                    </a:lnTo>
                    <a:lnTo>
                      <a:pt x="976" y="21"/>
                    </a:lnTo>
                    <a:lnTo>
                      <a:pt x="977" y="21"/>
                    </a:lnTo>
                    <a:lnTo>
                      <a:pt x="979" y="23"/>
                    </a:lnTo>
                    <a:lnTo>
                      <a:pt x="982" y="25"/>
                    </a:lnTo>
                    <a:lnTo>
                      <a:pt x="982" y="25"/>
                    </a:lnTo>
                    <a:lnTo>
                      <a:pt x="986" y="29"/>
                    </a:lnTo>
                    <a:lnTo>
                      <a:pt x="987" y="29"/>
                    </a:lnTo>
                    <a:lnTo>
                      <a:pt x="988" y="31"/>
                    </a:lnTo>
                    <a:lnTo>
                      <a:pt x="988" y="31"/>
                    </a:lnTo>
                    <a:lnTo>
                      <a:pt x="987" y="32"/>
                    </a:lnTo>
                    <a:lnTo>
                      <a:pt x="981" y="37"/>
                    </a:lnTo>
                    <a:lnTo>
                      <a:pt x="981" y="38"/>
                    </a:lnTo>
                    <a:lnTo>
                      <a:pt x="981" y="40"/>
                    </a:lnTo>
                    <a:lnTo>
                      <a:pt x="985" y="37"/>
                    </a:lnTo>
                    <a:lnTo>
                      <a:pt x="988" y="36"/>
                    </a:lnTo>
                    <a:lnTo>
                      <a:pt x="993" y="35"/>
                    </a:lnTo>
                    <a:lnTo>
                      <a:pt x="995" y="35"/>
                    </a:lnTo>
                    <a:lnTo>
                      <a:pt x="999" y="36"/>
                    </a:lnTo>
                    <a:lnTo>
                      <a:pt x="999" y="36"/>
                    </a:lnTo>
                    <a:lnTo>
                      <a:pt x="1006" y="40"/>
                    </a:lnTo>
                    <a:lnTo>
                      <a:pt x="1014" y="42"/>
                    </a:lnTo>
                    <a:lnTo>
                      <a:pt x="1018" y="43"/>
                    </a:lnTo>
                    <a:lnTo>
                      <a:pt x="1019" y="44"/>
                    </a:lnTo>
                    <a:lnTo>
                      <a:pt x="1019" y="44"/>
                    </a:lnTo>
                    <a:lnTo>
                      <a:pt x="1018" y="44"/>
                    </a:lnTo>
                    <a:lnTo>
                      <a:pt x="1018" y="44"/>
                    </a:lnTo>
                    <a:lnTo>
                      <a:pt x="1019" y="48"/>
                    </a:lnTo>
                    <a:lnTo>
                      <a:pt x="1019" y="48"/>
                    </a:lnTo>
                    <a:lnTo>
                      <a:pt x="1019" y="52"/>
                    </a:lnTo>
                    <a:lnTo>
                      <a:pt x="1016" y="55"/>
                    </a:lnTo>
                    <a:lnTo>
                      <a:pt x="1016" y="55"/>
                    </a:lnTo>
                    <a:lnTo>
                      <a:pt x="1008" y="61"/>
                    </a:lnTo>
                    <a:lnTo>
                      <a:pt x="1008" y="61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1004" y="74"/>
                    </a:lnTo>
                    <a:lnTo>
                      <a:pt x="1002" y="81"/>
                    </a:lnTo>
                    <a:lnTo>
                      <a:pt x="1002" y="84"/>
                    </a:lnTo>
                    <a:lnTo>
                      <a:pt x="1001" y="84"/>
                    </a:lnTo>
                    <a:lnTo>
                      <a:pt x="997" y="86"/>
                    </a:lnTo>
                    <a:lnTo>
                      <a:pt x="991" y="88"/>
                    </a:lnTo>
                    <a:lnTo>
                      <a:pt x="964" y="88"/>
                    </a:lnTo>
                    <a:lnTo>
                      <a:pt x="942" y="90"/>
                    </a:lnTo>
                    <a:lnTo>
                      <a:pt x="942" y="91"/>
                    </a:lnTo>
                    <a:lnTo>
                      <a:pt x="942" y="90"/>
                    </a:lnTo>
                    <a:lnTo>
                      <a:pt x="939" y="90"/>
                    </a:lnTo>
                    <a:lnTo>
                      <a:pt x="939" y="90"/>
                    </a:lnTo>
                    <a:lnTo>
                      <a:pt x="939" y="92"/>
                    </a:lnTo>
                    <a:lnTo>
                      <a:pt x="939" y="92"/>
                    </a:lnTo>
                    <a:lnTo>
                      <a:pt x="940" y="96"/>
                    </a:lnTo>
                    <a:lnTo>
                      <a:pt x="940" y="96"/>
                    </a:lnTo>
                    <a:lnTo>
                      <a:pt x="942" y="97"/>
                    </a:lnTo>
                    <a:lnTo>
                      <a:pt x="942" y="97"/>
                    </a:lnTo>
                    <a:lnTo>
                      <a:pt x="945" y="98"/>
                    </a:lnTo>
                    <a:lnTo>
                      <a:pt x="945" y="98"/>
                    </a:lnTo>
                    <a:lnTo>
                      <a:pt x="975" y="103"/>
                    </a:lnTo>
                    <a:lnTo>
                      <a:pt x="976" y="104"/>
                    </a:lnTo>
                    <a:lnTo>
                      <a:pt x="976" y="106"/>
                    </a:lnTo>
                    <a:lnTo>
                      <a:pt x="973" y="112"/>
                    </a:lnTo>
                    <a:lnTo>
                      <a:pt x="971" y="112"/>
                    </a:lnTo>
                    <a:lnTo>
                      <a:pt x="971" y="114"/>
                    </a:lnTo>
                    <a:lnTo>
                      <a:pt x="971" y="115"/>
                    </a:lnTo>
                    <a:lnTo>
                      <a:pt x="971" y="115"/>
                    </a:lnTo>
                    <a:lnTo>
                      <a:pt x="975" y="115"/>
                    </a:lnTo>
                    <a:lnTo>
                      <a:pt x="975" y="115"/>
                    </a:lnTo>
                    <a:lnTo>
                      <a:pt x="981" y="112"/>
                    </a:lnTo>
                    <a:lnTo>
                      <a:pt x="985" y="112"/>
                    </a:lnTo>
                    <a:lnTo>
                      <a:pt x="986" y="112"/>
                    </a:lnTo>
                    <a:lnTo>
                      <a:pt x="988" y="117"/>
                    </a:lnTo>
                    <a:lnTo>
                      <a:pt x="988" y="121"/>
                    </a:lnTo>
                    <a:lnTo>
                      <a:pt x="988" y="125"/>
                    </a:lnTo>
                    <a:lnTo>
                      <a:pt x="987" y="129"/>
                    </a:lnTo>
                    <a:lnTo>
                      <a:pt x="985" y="130"/>
                    </a:lnTo>
                    <a:lnTo>
                      <a:pt x="983" y="131"/>
                    </a:lnTo>
                    <a:lnTo>
                      <a:pt x="983" y="133"/>
                    </a:lnTo>
                    <a:lnTo>
                      <a:pt x="983" y="134"/>
                    </a:lnTo>
                    <a:lnTo>
                      <a:pt x="987" y="133"/>
                    </a:lnTo>
                    <a:lnTo>
                      <a:pt x="987" y="133"/>
                    </a:lnTo>
                    <a:lnTo>
                      <a:pt x="998" y="129"/>
                    </a:lnTo>
                    <a:lnTo>
                      <a:pt x="1000" y="127"/>
                    </a:lnTo>
                    <a:lnTo>
                      <a:pt x="1002" y="127"/>
                    </a:lnTo>
                    <a:lnTo>
                      <a:pt x="1005" y="129"/>
                    </a:lnTo>
                    <a:lnTo>
                      <a:pt x="1005" y="129"/>
                    </a:lnTo>
                    <a:lnTo>
                      <a:pt x="1006" y="129"/>
                    </a:lnTo>
                    <a:lnTo>
                      <a:pt x="1007" y="129"/>
                    </a:lnTo>
                    <a:lnTo>
                      <a:pt x="1007" y="123"/>
                    </a:lnTo>
                    <a:lnTo>
                      <a:pt x="1007" y="123"/>
                    </a:lnTo>
                    <a:lnTo>
                      <a:pt x="1006" y="119"/>
                    </a:lnTo>
                    <a:lnTo>
                      <a:pt x="1005" y="115"/>
                    </a:lnTo>
                    <a:lnTo>
                      <a:pt x="1005" y="115"/>
                    </a:lnTo>
                    <a:lnTo>
                      <a:pt x="1004" y="112"/>
                    </a:lnTo>
                    <a:lnTo>
                      <a:pt x="1005" y="111"/>
                    </a:lnTo>
                    <a:lnTo>
                      <a:pt x="1007" y="109"/>
                    </a:lnTo>
                    <a:lnTo>
                      <a:pt x="1008" y="109"/>
                    </a:lnTo>
                    <a:lnTo>
                      <a:pt x="1008" y="110"/>
                    </a:lnTo>
                    <a:lnTo>
                      <a:pt x="1012" y="115"/>
                    </a:lnTo>
                    <a:lnTo>
                      <a:pt x="1014" y="119"/>
                    </a:lnTo>
                    <a:lnTo>
                      <a:pt x="1018" y="124"/>
                    </a:lnTo>
                    <a:lnTo>
                      <a:pt x="1019" y="125"/>
                    </a:lnTo>
                    <a:lnTo>
                      <a:pt x="1019" y="127"/>
                    </a:lnTo>
                    <a:lnTo>
                      <a:pt x="1020" y="124"/>
                    </a:lnTo>
                    <a:lnTo>
                      <a:pt x="1020" y="124"/>
                    </a:lnTo>
                    <a:lnTo>
                      <a:pt x="1020" y="121"/>
                    </a:lnTo>
                    <a:lnTo>
                      <a:pt x="1020" y="121"/>
                    </a:lnTo>
                    <a:lnTo>
                      <a:pt x="1019" y="112"/>
                    </a:lnTo>
                    <a:lnTo>
                      <a:pt x="1020" y="111"/>
                    </a:lnTo>
                    <a:lnTo>
                      <a:pt x="1023" y="110"/>
                    </a:lnTo>
                    <a:lnTo>
                      <a:pt x="1031" y="111"/>
                    </a:lnTo>
                    <a:lnTo>
                      <a:pt x="1038" y="121"/>
                    </a:lnTo>
                    <a:lnTo>
                      <a:pt x="1041" y="125"/>
                    </a:lnTo>
                    <a:lnTo>
                      <a:pt x="1041" y="128"/>
                    </a:lnTo>
                    <a:lnTo>
                      <a:pt x="1039" y="133"/>
                    </a:lnTo>
                    <a:lnTo>
                      <a:pt x="1036" y="136"/>
                    </a:lnTo>
                    <a:lnTo>
                      <a:pt x="1037" y="137"/>
                    </a:lnTo>
                    <a:lnTo>
                      <a:pt x="1037" y="136"/>
                    </a:lnTo>
                    <a:lnTo>
                      <a:pt x="1037" y="136"/>
                    </a:lnTo>
                    <a:lnTo>
                      <a:pt x="1032" y="139"/>
                    </a:lnTo>
                    <a:lnTo>
                      <a:pt x="1030" y="140"/>
                    </a:lnTo>
                    <a:lnTo>
                      <a:pt x="1030" y="140"/>
                    </a:lnTo>
                    <a:lnTo>
                      <a:pt x="1026" y="137"/>
                    </a:lnTo>
                    <a:lnTo>
                      <a:pt x="1026" y="137"/>
                    </a:lnTo>
                    <a:lnTo>
                      <a:pt x="1024" y="137"/>
                    </a:lnTo>
                    <a:lnTo>
                      <a:pt x="1018" y="136"/>
                    </a:lnTo>
                    <a:lnTo>
                      <a:pt x="1018" y="136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3" y="137"/>
                    </a:lnTo>
                    <a:lnTo>
                      <a:pt x="1012" y="139"/>
                    </a:lnTo>
                    <a:lnTo>
                      <a:pt x="1012" y="139"/>
                    </a:lnTo>
                    <a:lnTo>
                      <a:pt x="1012" y="145"/>
                    </a:lnTo>
                    <a:lnTo>
                      <a:pt x="1012" y="150"/>
                    </a:lnTo>
                    <a:lnTo>
                      <a:pt x="1012" y="155"/>
                    </a:lnTo>
                    <a:lnTo>
                      <a:pt x="1011" y="159"/>
                    </a:lnTo>
                    <a:lnTo>
                      <a:pt x="1008" y="162"/>
                    </a:lnTo>
                    <a:lnTo>
                      <a:pt x="1007" y="165"/>
                    </a:lnTo>
                    <a:lnTo>
                      <a:pt x="997" y="172"/>
                    </a:lnTo>
                    <a:lnTo>
                      <a:pt x="995" y="177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5"/>
                    </a:lnTo>
                    <a:lnTo>
                      <a:pt x="993" y="189"/>
                    </a:lnTo>
                    <a:lnTo>
                      <a:pt x="991" y="193"/>
                    </a:lnTo>
                    <a:lnTo>
                      <a:pt x="987" y="199"/>
                    </a:lnTo>
                    <a:lnTo>
                      <a:pt x="982" y="204"/>
                    </a:lnTo>
                    <a:lnTo>
                      <a:pt x="979" y="202"/>
                    </a:lnTo>
                    <a:lnTo>
                      <a:pt x="976" y="198"/>
                    </a:lnTo>
                    <a:lnTo>
                      <a:pt x="973" y="195"/>
                    </a:lnTo>
                    <a:lnTo>
                      <a:pt x="973" y="191"/>
                    </a:lnTo>
                    <a:lnTo>
                      <a:pt x="976" y="183"/>
                    </a:lnTo>
                    <a:lnTo>
                      <a:pt x="977" y="174"/>
                    </a:lnTo>
                    <a:lnTo>
                      <a:pt x="980" y="164"/>
                    </a:lnTo>
                    <a:lnTo>
                      <a:pt x="980" y="160"/>
                    </a:lnTo>
                    <a:lnTo>
                      <a:pt x="980" y="160"/>
                    </a:lnTo>
                    <a:lnTo>
                      <a:pt x="979" y="155"/>
                    </a:lnTo>
                    <a:lnTo>
                      <a:pt x="979" y="149"/>
                    </a:lnTo>
                    <a:lnTo>
                      <a:pt x="980" y="146"/>
                    </a:lnTo>
                    <a:lnTo>
                      <a:pt x="980" y="146"/>
                    </a:lnTo>
                    <a:lnTo>
                      <a:pt x="980" y="145"/>
                    </a:lnTo>
                    <a:lnTo>
                      <a:pt x="980" y="143"/>
                    </a:lnTo>
                    <a:lnTo>
                      <a:pt x="977" y="142"/>
                    </a:lnTo>
                    <a:lnTo>
                      <a:pt x="970" y="139"/>
                    </a:lnTo>
                    <a:lnTo>
                      <a:pt x="960" y="135"/>
                    </a:lnTo>
                    <a:lnTo>
                      <a:pt x="952" y="134"/>
                    </a:lnTo>
                    <a:lnTo>
                      <a:pt x="948" y="133"/>
                    </a:lnTo>
                    <a:lnTo>
                      <a:pt x="942" y="129"/>
                    </a:lnTo>
                    <a:lnTo>
                      <a:pt x="935" y="122"/>
                    </a:lnTo>
                    <a:lnTo>
                      <a:pt x="925" y="112"/>
                    </a:lnTo>
                    <a:lnTo>
                      <a:pt x="918" y="106"/>
                    </a:lnTo>
                    <a:lnTo>
                      <a:pt x="915" y="105"/>
                    </a:lnTo>
                    <a:lnTo>
                      <a:pt x="913" y="104"/>
                    </a:lnTo>
                    <a:lnTo>
                      <a:pt x="913" y="104"/>
                    </a:lnTo>
                    <a:lnTo>
                      <a:pt x="908" y="109"/>
                    </a:lnTo>
                    <a:lnTo>
                      <a:pt x="902" y="117"/>
                    </a:lnTo>
                    <a:lnTo>
                      <a:pt x="896" y="124"/>
                    </a:lnTo>
                    <a:lnTo>
                      <a:pt x="894" y="128"/>
                    </a:lnTo>
                    <a:lnTo>
                      <a:pt x="892" y="129"/>
                    </a:lnTo>
                    <a:lnTo>
                      <a:pt x="884" y="130"/>
                    </a:lnTo>
                    <a:lnTo>
                      <a:pt x="877" y="135"/>
                    </a:lnTo>
                    <a:lnTo>
                      <a:pt x="870" y="140"/>
                    </a:lnTo>
                    <a:lnTo>
                      <a:pt x="867" y="143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6" y="159"/>
                    </a:lnTo>
                    <a:lnTo>
                      <a:pt x="853" y="165"/>
                    </a:lnTo>
                    <a:lnTo>
                      <a:pt x="852" y="171"/>
                    </a:lnTo>
                    <a:lnTo>
                      <a:pt x="852" y="177"/>
                    </a:lnTo>
                    <a:lnTo>
                      <a:pt x="852" y="177"/>
                    </a:lnTo>
                    <a:lnTo>
                      <a:pt x="852" y="186"/>
                    </a:lnTo>
                    <a:lnTo>
                      <a:pt x="853" y="197"/>
                    </a:lnTo>
                    <a:lnTo>
                      <a:pt x="856" y="207"/>
                    </a:lnTo>
                    <a:lnTo>
                      <a:pt x="856" y="215"/>
                    </a:lnTo>
                    <a:lnTo>
                      <a:pt x="856" y="216"/>
                    </a:lnTo>
                    <a:lnTo>
                      <a:pt x="858" y="222"/>
                    </a:lnTo>
                    <a:lnTo>
                      <a:pt x="859" y="227"/>
                    </a:lnTo>
                    <a:lnTo>
                      <a:pt x="862" y="230"/>
                    </a:lnTo>
                    <a:lnTo>
                      <a:pt x="862" y="234"/>
                    </a:lnTo>
                    <a:lnTo>
                      <a:pt x="862" y="234"/>
                    </a:lnTo>
                    <a:lnTo>
                      <a:pt x="863" y="239"/>
                    </a:lnTo>
                    <a:lnTo>
                      <a:pt x="862" y="242"/>
                    </a:lnTo>
                    <a:lnTo>
                      <a:pt x="859" y="249"/>
                    </a:lnTo>
                    <a:lnTo>
                      <a:pt x="858" y="253"/>
                    </a:lnTo>
                    <a:lnTo>
                      <a:pt x="856" y="254"/>
                    </a:lnTo>
                    <a:lnTo>
                      <a:pt x="852" y="257"/>
                    </a:lnTo>
                    <a:lnTo>
                      <a:pt x="852" y="257"/>
                    </a:lnTo>
                    <a:lnTo>
                      <a:pt x="847" y="260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3" y="266"/>
                    </a:lnTo>
                    <a:lnTo>
                      <a:pt x="843" y="266"/>
                    </a:lnTo>
                    <a:lnTo>
                      <a:pt x="843" y="267"/>
                    </a:lnTo>
                    <a:lnTo>
                      <a:pt x="842" y="274"/>
                    </a:lnTo>
                    <a:lnTo>
                      <a:pt x="842" y="283"/>
                    </a:lnTo>
                    <a:lnTo>
                      <a:pt x="840" y="290"/>
                    </a:lnTo>
                    <a:lnTo>
                      <a:pt x="839" y="291"/>
                    </a:lnTo>
                    <a:lnTo>
                      <a:pt x="838" y="291"/>
                    </a:lnTo>
                    <a:lnTo>
                      <a:pt x="828" y="286"/>
                    </a:lnTo>
                    <a:lnTo>
                      <a:pt x="822" y="283"/>
                    </a:lnTo>
                    <a:lnTo>
                      <a:pt x="821" y="284"/>
                    </a:lnTo>
                    <a:lnTo>
                      <a:pt x="822" y="283"/>
                    </a:lnTo>
                    <a:lnTo>
                      <a:pt x="822" y="283"/>
                    </a:lnTo>
                    <a:lnTo>
                      <a:pt x="811" y="277"/>
                    </a:lnTo>
                    <a:lnTo>
                      <a:pt x="806" y="276"/>
                    </a:lnTo>
                    <a:lnTo>
                      <a:pt x="800" y="274"/>
                    </a:lnTo>
                    <a:lnTo>
                      <a:pt x="800" y="274"/>
                    </a:lnTo>
                    <a:lnTo>
                      <a:pt x="793" y="276"/>
                    </a:lnTo>
                    <a:lnTo>
                      <a:pt x="793" y="276"/>
                    </a:lnTo>
                    <a:lnTo>
                      <a:pt x="791" y="277"/>
                    </a:lnTo>
                    <a:lnTo>
                      <a:pt x="791" y="277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78" y="294"/>
                    </a:lnTo>
                    <a:lnTo>
                      <a:pt x="776" y="296"/>
                    </a:lnTo>
                    <a:lnTo>
                      <a:pt x="772" y="298"/>
                    </a:lnTo>
                    <a:lnTo>
                      <a:pt x="769" y="298"/>
                    </a:lnTo>
                    <a:lnTo>
                      <a:pt x="769" y="298"/>
                    </a:lnTo>
                    <a:lnTo>
                      <a:pt x="762" y="297"/>
                    </a:lnTo>
                    <a:lnTo>
                      <a:pt x="762" y="297"/>
                    </a:lnTo>
                    <a:lnTo>
                      <a:pt x="744" y="294"/>
                    </a:lnTo>
                    <a:lnTo>
                      <a:pt x="740" y="291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1" y="277"/>
                    </a:lnTo>
                    <a:lnTo>
                      <a:pt x="725" y="265"/>
                    </a:lnTo>
                    <a:lnTo>
                      <a:pt x="716" y="253"/>
                    </a:lnTo>
                    <a:lnTo>
                      <a:pt x="713" y="247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04" y="242"/>
                    </a:lnTo>
                    <a:lnTo>
                      <a:pt x="696" y="241"/>
                    </a:lnTo>
                    <a:lnTo>
                      <a:pt x="688" y="241"/>
                    </a:lnTo>
                    <a:lnTo>
                      <a:pt x="682" y="242"/>
                    </a:lnTo>
                    <a:lnTo>
                      <a:pt x="679" y="243"/>
                    </a:lnTo>
                    <a:lnTo>
                      <a:pt x="679" y="243"/>
                    </a:lnTo>
                    <a:lnTo>
                      <a:pt x="678" y="246"/>
                    </a:lnTo>
                    <a:lnTo>
                      <a:pt x="678" y="246"/>
                    </a:lnTo>
                    <a:lnTo>
                      <a:pt x="678" y="247"/>
                    </a:lnTo>
                    <a:lnTo>
                      <a:pt x="678" y="247"/>
                    </a:lnTo>
                    <a:lnTo>
                      <a:pt x="679" y="249"/>
                    </a:lnTo>
                    <a:lnTo>
                      <a:pt x="679" y="249"/>
                    </a:lnTo>
                    <a:lnTo>
                      <a:pt x="682" y="253"/>
                    </a:lnTo>
                    <a:lnTo>
                      <a:pt x="683" y="255"/>
                    </a:lnTo>
                    <a:lnTo>
                      <a:pt x="683" y="257"/>
                    </a:lnTo>
                    <a:lnTo>
                      <a:pt x="682" y="259"/>
                    </a:lnTo>
                    <a:lnTo>
                      <a:pt x="678" y="263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2" y="265"/>
                    </a:lnTo>
                    <a:lnTo>
                      <a:pt x="669" y="265"/>
                    </a:lnTo>
                    <a:lnTo>
                      <a:pt x="670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542"/>
              <p:cNvSpPr>
                <a:spLocks/>
              </p:cNvSpPr>
              <p:nvPr/>
            </p:nvSpPr>
            <p:spPr bwMode="auto">
              <a:xfrm>
                <a:off x="5668404" y="909638"/>
                <a:ext cx="877888" cy="2316163"/>
              </a:xfrm>
              <a:custGeom>
                <a:avLst/>
                <a:gdLst>
                  <a:gd name="T0" fmla="*/ 505 w 553"/>
                  <a:gd name="T1" fmla="*/ 187 h 1459"/>
                  <a:gd name="T2" fmla="*/ 490 w 553"/>
                  <a:gd name="T3" fmla="*/ 145 h 1459"/>
                  <a:gd name="T4" fmla="*/ 469 w 553"/>
                  <a:gd name="T5" fmla="*/ 78 h 1459"/>
                  <a:gd name="T6" fmla="*/ 403 w 553"/>
                  <a:gd name="T7" fmla="*/ 39 h 1459"/>
                  <a:gd name="T8" fmla="*/ 340 w 553"/>
                  <a:gd name="T9" fmla="*/ 21 h 1459"/>
                  <a:gd name="T10" fmla="*/ 337 w 553"/>
                  <a:gd name="T11" fmla="*/ 75 h 1459"/>
                  <a:gd name="T12" fmla="*/ 268 w 553"/>
                  <a:gd name="T13" fmla="*/ 63 h 1459"/>
                  <a:gd name="T14" fmla="*/ 252 w 553"/>
                  <a:gd name="T15" fmla="*/ 127 h 1459"/>
                  <a:gd name="T16" fmla="*/ 207 w 553"/>
                  <a:gd name="T17" fmla="*/ 157 h 1459"/>
                  <a:gd name="T18" fmla="*/ 206 w 553"/>
                  <a:gd name="T19" fmla="*/ 236 h 1459"/>
                  <a:gd name="T20" fmla="*/ 168 w 553"/>
                  <a:gd name="T21" fmla="*/ 318 h 1459"/>
                  <a:gd name="T22" fmla="*/ 117 w 553"/>
                  <a:gd name="T23" fmla="*/ 474 h 1459"/>
                  <a:gd name="T24" fmla="*/ 127 w 553"/>
                  <a:gd name="T25" fmla="*/ 540 h 1459"/>
                  <a:gd name="T26" fmla="*/ 43 w 553"/>
                  <a:gd name="T27" fmla="*/ 608 h 1459"/>
                  <a:gd name="T28" fmla="*/ 49 w 553"/>
                  <a:gd name="T29" fmla="*/ 735 h 1459"/>
                  <a:gd name="T30" fmla="*/ 65 w 553"/>
                  <a:gd name="T31" fmla="*/ 821 h 1459"/>
                  <a:gd name="T32" fmla="*/ 62 w 553"/>
                  <a:gd name="T33" fmla="*/ 874 h 1459"/>
                  <a:gd name="T34" fmla="*/ 65 w 553"/>
                  <a:gd name="T35" fmla="*/ 975 h 1459"/>
                  <a:gd name="T36" fmla="*/ 25 w 553"/>
                  <a:gd name="T37" fmla="*/ 1020 h 1459"/>
                  <a:gd name="T38" fmla="*/ 27 w 553"/>
                  <a:gd name="T39" fmla="*/ 1099 h 1459"/>
                  <a:gd name="T40" fmla="*/ 6 w 553"/>
                  <a:gd name="T41" fmla="*/ 1124 h 1459"/>
                  <a:gd name="T42" fmla="*/ 40 w 553"/>
                  <a:gd name="T43" fmla="*/ 1156 h 1459"/>
                  <a:gd name="T44" fmla="*/ 46 w 553"/>
                  <a:gd name="T45" fmla="*/ 1230 h 1459"/>
                  <a:gd name="T46" fmla="*/ 100 w 553"/>
                  <a:gd name="T47" fmla="*/ 1349 h 1459"/>
                  <a:gd name="T48" fmla="*/ 82 w 553"/>
                  <a:gd name="T49" fmla="*/ 1362 h 1459"/>
                  <a:gd name="T50" fmla="*/ 114 w 553"/>
                  <a:gd name="T51" fmla="*/ 1434 h 1459"/>
                  <a:gd name="T52" fmla="*/ 165 w 553"/>
                  <a:gd name="T53" fmla="*/ 1446 h 1459"/>
                  <a:gd name="T54" fmla="*/ 192 w 553"/>
                  <a:gd name="T55" fmla="*/ 1431 h 1459"/>
                  <a:gd name="T56" fmla="*/ 211 w 553"/>
                  <a:gd name="T57" fmla="*/ 1383 h 1459"/>
                  <a:gd name="T58" fmla="*/ 262 w 553"/>
                  <a:gd name="T59" fmla="*/ 1361 h 1459"/>
                  <a:gd name="T60" fmla="*/ 291 w 553"/>
                  <a:gd name="T61" fmla="*/ 1334 h 1459"/>
                  <a:gd name="T62" fmla="*/ 307 w 553"/>
                  <a:gd name="T63" fmla="*/ 1267 h 1459"/>
                  <a:gd name="T64" fmla="*/ 303 w 553"/>
                  <a:gd name="T65" fmla="*/ 1216 h 1459"/>
                  <a:gd name="T66" fmla="*/ 301 w 553"/>
                  <a:gd name="T67" fmla="*/ 1186 h 1459"/>
                  <a:gd name="T68" fmla="*/ 310 w 553"/>
                  <a:gd name="T69" fmla="*/ 1151 h 1459"/>
                  <a:gd name="T70" fmla="*/ 312 w 553"/>
                  <a:gd name="T71" fmla="*/ 1124 h 1459"/>
                  <a:gd name="T72" fmla="*/ 324 w 553"/>
                  <a:gd name="T73" fmla="*/ 1094 h 1459"/>
                  <a:gd name="T74" fmla="*/ 361 w 553"/>
                  <a:gd name="T75" fmla="*/ 1077 h 1459"/>
                  <a:gd name="T76" fmla="*/ 382 w 553"/>
                  <a:gd name="T77" fmla="*/ 1055 h 1459"/>
                  <a:gd name="T78" fmla="*/ 390 w 553"/>
                  <a:gd name="T79" fmla="*/ 1025 h 1459"/>
                  <a:gd name="T80" fmla="*/ 394 w 553"/>
                  <a:gd name="T81" fmla="*/ 993 h 1459"/>
                  <a:gd name="T82" fmla="*/ 404 w 553"/>
                  <a:gd name="T83" fmla="*/ 969 h 1459"/>
                  <a:gd name="T84" fmla="*/ 387 w 553"/>
                  <a:gd name="T85" fmla="*/ 943 h 1459"/>
                  <a:gd name="T86" fmla="*/ 375 w 553"/>
                  <a:gd name="T87" fmla="*/ 920 h 1459"/>
                  <a:gd name="T88" fmla="*/ 348 w 553"/>
                  <a:gd name="T89" fmla="*/ 903 h 1459"/>
                  <a:gd name="T90" fmla="*/ 311 w 553"/>
                  <a:gd name="T91" fmla="*/ 897 h 1459"/>
                  <a:gd name="T92" fmla="*/ 298 w 553"/>
                  <a:gd name="T93" fmla="*/ 827 h 1459"/>
                  <a:gd name="T94" fmla="*/ 310 w 553"/>
                  <a:gd name="T95" fmla="*/ 798 h 1459"/>
                  <a:gd name="T96" fmla="*/ 309 w 553"/>
                  <a:gd name="T97" fmla="*/ 734 h 1459"/>
                  <a:gd name="T98" fmla="*/ 323 w 553"/>
                  <a:gd name="T99" fmla="*/ 683 h 1459"/>
                  <a:gd name="T100" fmla="*/ 342 w 553"/>
                  <a:gd name="T101" fmla="*/ 657 h 1459"/>
                  <a:gd name="T102" fmla="*/ 363 w 553"/>
                  <a:gd name="T103" fmla="*/ 623 h 1459"/>
                  <a:gd name="T104" fmla="*/ 388 w 553"/>
                  <a:gd name="T105" fmla="*/ 597 h 1459"/>
                  <a:gd name="T106" fmla="*/ 438 w 553"/>
                  <a:gd name="T107" fmla="*/ 549 h 1459"/>
                  <a:gd name="T108" fmla="*/ 444 w 553"/>
                  <a:gd name="T109" fmla="*/ 455 h 1459"/>
                  <a:gd name="T110" fmla="*/ 452 w 553"/>
                  <a:gd name="T111" fmla="*/ 395 h 1459"/>
                  <a:gd name="T112" fmla="*/ 456 w 553"/>
                  <a:gd name="T113" fmla="*/ 363 h 1459"/>
                  <a:gd name="T114" fmla="*/ 475 w 553"/>
                  <a:gd name="T115" fmla="*/ 342 h 1459"/>
                  <a:gd name="T116" fmla="*/ 489 w 553"/>
                  <a:gd name="T117" fmla="*/ 322 h 1459"/>
                  <a:gd name="T118" fmla="*/ 552 w 553"/>
                  <a:gd name="T119" fmla="*/ 311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1459">
                    <a:moveTo>
                      <a:pt x="529" y="281"/>
                    </a:moveTo>
                    <a:lnTo>
                      <a:pt x="526" y="276"/>
                    </a:lnTo>
                    <a:lnTo>
                      <a:pt x="522" y="270"/>
                    </a:lnTo>
                    <a:lnTo>
                      <a:pt x="518" y="262"/>
                    </a:lnTo>
                    <a:lnTo>
                      <a:pt x="517" y="256"/>
                    </a:lnTo>
                    <a:lnTo>
                      <a:pt x="517" y="245"/>
                    </a:lnTo>
                    <a:lnTo>
                      <a:pt x="520" y="233"/>
                    </a:lnTo>
                    <a:lnTo>
                      <a:pt x="521" y="220"/>
                    </a:lnTo>
                    <a:lnTo>
                      <a:pt x="522" y="210"/>
                    </a:lnTo>
                    <a:lnTo>
                      <a:pt x="521" y="206"/>
                    </a:lnTo>
                    <a:lnTo>
                      <a:pt x="517" y="201"/>
                    </a:lnTo>
                    <a:lnTo>
                      <a:pt x="510" y="192"/>
                    </a:lnTo>
                    <a:lnTo>
                      <a:pt x="505" y="187"/>
                    </a:lnTo>
                    <a:lnTo>
                      <a:pt x="502" y="182"/>
                    </a:lnTo>
                    <a:lnTo>
                      <a:pt x="499" y="179"/>
                    </a:lnTo>
                    <a:lnTo>
                      <a:pt x="499" y="174"/>
                    </a:lnTo>
                    <a:lnTo>
                      <a:pt x="503" y="168"/>
                    </a:lnTo>
                    <a:lnTo>
                      <a:pt x="505" y="162"/>
                    </a:lnTo>
                    <a:lnTo>
                      <a:pt x="506" y="157"/>
                    </a:lnTo>
                    <a:lnTo>
                      <a:pt x="508" y="152"/>
                    </a:lnTo>
                    <a:lnTo>
                      <a:pt x="506" y="150"/>
                    </a:lnTo>
                    <a:lnTo>
                      <a:pt x="505" y="149"/>
                    </a:lnTo>
                    <a:lnTo>
                      <a:pt x="503" y="148"/>
                    </a:lnTo>
                    <a:lnTo>
                      <a:pt x="493" y="148"/>
                    </a:lnTo>
                    <a:lnTo>
                      <a:pt x="492" y="146"/>
                    </a:lnTo>
                    <a:lnTo>
                      <a:pt x="490" y="145"/>
                    </a:lnTo>
                    <a:lnTo>
                      <a:pt x="489" y="138"/>
                    </a:lnTo>
                    <a:lnTo>
                      <a:pt x="485" y="127"/>
                    </a:lnTo>
                    <a:lnTo>
                      <a:pt x="483" y="115"/>
                    </a:lnTo>
                    <a:lnTo>
                      <a:pt x="483" y="109"/>
                    </a:lnTo>
                    <a:lnTo>
                      <a:pt x="484" y="103"/>
                    </a:lnTo>
                    <a:lnTo>
                      <a:pt x="484" y="95"/>
                    </a:lnTo>
                    <a:lnTo>
                      <a:pt x="483" y="93"/>
                    </a:lnTo>
                    <a:lnTo>
                      <a:pt x="483" y="91"/>
                    </a:lnTo>
                    <a:lnTo>
                      <a:pt x="479" y="88"/>
                    </a:lnTo>
                    <a:lnTo>
                      <a:pt x="477" y="87"/>
                    </a:lnTo>
                    <a:lnTo>
                      <a:pt x="477" y="84"/>
                    </a:lnTo>
                    <a:lnTo>
                      <a:pt x="473" y="81"/>
                    </a:lnTo>
                    <a:lnTo>
                      <a:pt x="469" y="78"/>
                    </a:lnTo>
                    <a:lnTo>
                      <a:pt x="466" y="77"/>
                    </a:lnTo>
                    <a:lnTo>
                      <a:pt x="464" y="75"/>
                    </a:lnTo>
                    <a:lnTo>
                      <a:pt x="459" y="70"/>
                    </a:lnTo>
                    <a:lnTo>
                      <a:pt x="452" y="65"/>
                    </a:lnTo>
                    <a:lnTo>
                      <a:pt x="442" y="62"/>
                    </a:lnTo>
                    <a:lnTo>
                      <a:pt x="437" y="59"/>
                    </a:lnTo>
                    <a:lnTo>
                      <a:pt x="433" y="59"/>
                    </a:lnTo>
                    <a:lnTo>
                      <a:pt x="424" y="57"/>
                    </a:lnTo>
                    <a:lnTo>
                      <a:pt x="419" y="56"/>
                    </a:lnTo>
                    <a:lnTo>
                      <a:pt x="415" y="51"/>
                    </a:lnTo>
                    <a:lnTo>
                      <a:pt x="409" y="45"/>
                    </a:lnTo>
                    <a:lnTo>
                      <a:pt x="406" y="41"/>
                    </a:lnTo>
                    <a:lnTo>
                      <a:pt x="403" y="39"/>
                    </a:lnTo>
                    <a:lnTo>
                      <a:pt x="398" y="38"/>
                    </a:lnTo>
                    <a:lnTo>
                      <a:pt x="394" y="38"/>
                    </a:lnTo>
                    <a:lnTo>
                      <a:pt x="392" y="37"/>
                    </a:lnTo>
                    <a:lnTo>
                      <a:pt x="391" y="35"/>
                    </a:lnTo>
                    <a:lnTo>
                      <a:pt x="380" y="26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53" y="1"/>
                    </a:lnTo>
                    <a:lnTo>
                      <a:pt x="338" y="1"/>
                    </a:lnTo>
                    <a:lnTo>
                      <a:pt x="334" y="3"/>
                    </a:lnTo>
                    <a:lnTo>
                      <a:pt x="332" y="4"/>
                    </a:lnTo>
                    <a:lnTo>
                      <a:pt x="332" y="6"/>
                    </a:lnTo>
                    <a:lnTo>
                      <a:pt x="340" y="21"/>
                    </a:lnTo>
                    <a:lnTo>
                      <a:pt x="342" y="32"/>
                    </a:lnTo>
                    <a:lnTo>
                      <a:pt x="342" y="35"/>
                    </a:lnTo>
                    <a:lnTo>
                      <a:pt x="341" y="39"/>
                    </a:lnTo>
                    <a:lnTo>
                      <a:pt x="338" y="45"/>
                    </a:lnTo>
                    <a:lnTo>
                      <a:pt x="335" y="51"/>
                    </a:lnTo>
                    <a:lnTo>
                      <a:pt x="334" y="57"/>
                    </a:lnTo>
                    <a:lnTo>
                      <a:pt x="335" y="58"/>
                    </a:lnTo>
                    <a:lnTo>
                      <a:pt x="338" y="61"/>
                    </a:lnTo>
                    <a:lnTo>
                      <a:pt x="340" y="63"/>
                    </a:lnTo>
                    <a:lnTo>
                      <a:pt x="341" y="64"/>
                    </a:lnTo>
                    <a:lnTo>
                      <a:pt x="341" y="66"/>
                    </a:lnTo>
                    <a:lnTo>
                      <a:pt x="340" y="69"/>
                    </a:lnTo>
                    <a:lnTo>
                      <a:pt x="337" y="75"/>
                    </a:lnTo>
                    <a:lnTo>
                      <a:pt x="335" y="78"/>
                    </a:lnTo>
                    <a:lnTo>
                      <a:pt x="335" y="80"/>
                    </a:lnTo>
                    <a:lnTo>
                      <a:pt x="335" y="81"/>
                    </a:lnTo>
                    <a:lnTo>
                      <a:pt x="332" y="81"/>
                    </a:lnTo>
                    <a:lnTo>
                      <a:pt x="329" y="80"/>
                    </a:lnTo>
                    <a:lnTo>
                      <a:pt x="320" y="75"/>
                    </a:lnTo>
                    <a:lnTo>
                      <a:pt x="309" y="71"/>
                    </a:lnTo>
                    <a:lnTo>
                      <a:pt x="297" y="69"/>
                    </a:lnTo>
                    <a:lnTo>
                      <a:pt x="287" y="68"/>
                    </a:lnTo>
                    <a:lnTo>
                      <a:pt x="280" y="66"/>
                    </a:lnTo>
                    <a:lnTo>
                      <a:pt x="275" y="65"/>
                    </a:lnTo>
                    <a:lnTo>
                      <a:pt x="270" y="63"/>
                    </a:lnTo>
                    <a:lnTo>
                      <a:pt x="268" y="63"/>
                    </a:lnTo>
                    <a:lnTo>
                      <a:pt x="264" y="65"/>
                    </a:lnTo>
                    <a:lnTo>
                      <a:pt x="262" y="69"/>
                    </a:lnTo>
                    <a:lnTo>
                      <a:pt x="260" y="72"/>
                    </a:lnTo>
                    <a:lnTo>
                      <a:pt x="258" y="77"/>
                    </a:lnTo>
                    <a:lnTo>
                      <a:pt x="261" y="84"/>
                    </a:lnTo>
                    <a:lnTo>
                      <a:pt x="264" y="91"/>
                    </a:lnTo>
                    <a:lnTo>
                      <a:pt x="266" y="96"/>
                    </a:lnTo>
                    <a:lnTo>
                      <a:pt x="267" y="101"/>
                    </a:lnTo>
                    <a:lnTo>
                      <a:pt x="266" y="103"/>
                    </a:lnTo>
                    <a:lnTo>
                      <a:pt x="264" y="108"/>
                    </a:lnTo>
                    <a:lnTo>
                      <a:pt x="257" y="121"/>
                    </a:lnTo>
                    <a:lnTo>
                      <a:pt x="254" y="126"/>
                    </a:lnTo>
                    <a:lnTo>
                      <a:pt x="252" y="127"/>
                    </a:lnTo>
                    <a:lnTo>
                      <a:pt x="251" y="127"/>
                    </a:lnTo>
                    <a:lnTo>
                      <a:pt x="249" y="125"/>
                    </a:lnTo>
                    <a:lnTo>
                      <a:pt x="245" y="121"/>
                    </a:lnTo>
                    <a:lnTo>
                      <a:pt x="242" y="119"/>
                    </a:lnTo>
                    <a:lnTo>
                      <a:pt x="241" y="118"/>
                    </a:lnTo>
                    <a:lnTo>
                      <a:pt x="238" y="118"/>
                    </a:lnTo>
                    <a:lnTo>
                      <a:pt x="236" y="119"/>
                    </a:lnTo>
                    <a:lnTo>
                      <a:pt x="233" y="120"/>
                    </a:lnTo>
                    <a:lnTo>
                      <a:pt x="229" y="125"/>
                    </a:lnTo>
                    <a:lnTo>
                      <a:pt x="220" y="134"/>
                    </a:lnTo>
                    <a:lnTo>
                      <a:pt x="214" y="143"/>
                    </a:lnTo>
                    <a:lnTo>
                      <a:pt x="211" y="149"/>
                    </a:lnTo>
                    <a:lnTo>
                      <a:pt x="207" y="157"/>
                    </a:lnTo>
                    <a:lnTo>
                      <a:pt x="206" y="165"/>
                    </a:lnTo>
                    <a:lnTo>
                      <a:pt x="204" y="170"/>
                    </a:lnTo>
                    <a:lnTo>
                      <a:pt x="201" y="175"/>
                    </a:lnTo>
                    <a:lnTo>
                      <a:pt x="198" y="180"/>
                    </a:lnTo>
                    <a:lnTo>
                      <a:pt x="194" y="181"/>
                    </a:lnTo>
                    <a:lnTo>
                      <a:pt x="194" y="184"/>
                    </a:lnTo>
                    <a:lnTo>
                      <a:pt x="193" y="190"/>
                    </a:lnTo>
                    <a:lnTo>
                      <a:pt x="194" y="196"/>
                    </a:lnTo>
                    <a:lnTo>
                      <a:pt x="196" y="201"/>
                    </a:lnTo>
                    <a:lnTo>
                      <a:pt x="200" y="208"/>
                    </a:lnTo>
                    <a:lnTo>
                      <a:pt x="205" y="219"/>
                    </a:lnTo>
                    <a:lnTo>
                      <a:pt x="206" y="229"/>
                    </a:lnTo>
                    <a:lnTo>
                      <a:pt x="206" y="236"/>
                    </a:lnTo>
                    <a:lnTo>
                      <a:pt x="196" y="249"/>
                    </a:lnTo>
                    <a:lnTo>
                      <a:pt x="189" y="257"/>
                    </a:lnTo>
                    <a:lnTo>
                      <a:pt x="183" y="268"/>
                    </a:lnTo>
                    <a:lnTo>
                      <a:pt x="179" y="279"/>
                    </a:lnTo>
                    <a:lnTo>
                      <a:pt x="179" y="279"/>
                    </a:lnTo>
                    <a:lnTo>
                      <a:pt x="173" y="287"/>
                    </a:lnTo>
                    <a:lnTo>
                      <a:pt x="170" y="292"/>
                    </a:lnTo>
                    <a:lnTo>
                      <a:pt x="169" y="297"/>
                    </a:lnTo>
                    <a:lnTo>
                      <a:pt x="170" y="299"/>
                    </a:lnTo>
                    <a:lnTo>
                      <a:pt x="173" y="305"/>
                    </a:lnTo>
                    <a:lnTo>
                      <a:pt x="173" y="308"/>
                    </a:lnTo>
                    <a:lnTo>
                      <a:pt x="170" y="313"/>
                    </a:lnTo>
                    <a:lnTo>
                      <a:pt x="168" y="318"/>
                    </a:lnTo>
                    <a:lnTo>
                      <a:pt x="164" y="322"/>
                    </a:lnTo>
                    <a:lnTo>
                      <a:pt x="159" y="325"/>
                    </a:lnTo>
                    <a:lnTo>
                      <a:pt x="154" y="328"/>
                    </a:lnTo>
                    <a:lnTo>
                      <a:pt x="149" y="329"/>
                    </a:lnTo>
                    <a:lnTo>
                      <a:pt x="140" y="332"/>
                    </a:lnTo>
                    <a:lnTo>
                      <a:pt x="137" y="334"/>
                    </a:lnTo>
                    <a:lnTo>
                      <a:pt x="136" y="337"/>
                    </a:lnTo>
                    <a:lnTo>
                      <a:pt x="136" y="417"/>
                    </a:lnTo>
                    <a:lnTo>
                      <a:pt x="134" y="426"/>
                    </a:lnTo>
                    <a:lnTo>
                      <a:pt x="130" y="444"/>
                    </a:lnTo>
                    <a:lnTo>
                      <a:pt x="124" y="462"/>
                    </a:lnTo>
                    <a:lnTo>
                      <a:pt x="120" y="469"/>
                    </a:lnTo>
                    <a:lnTo>
                      <a:pt x="117" y="474"/>
                    </a:lnTo>
                    <a:lnTo>
                      <a:pt x="111" y="485"/>
                    </a:lnTo>
                    <a:lnTo>
                      <a:pt x="107" y="493"/>
                    </a:lnTo>
                    <a:lnTo>
                      <a:pt x="106" y="498"/>
                    </a:lnTo>
                    <a:lnTo>
                      <a:pt x="106" y="500"/>
                    </a:lnTo>
                    <a:lnTo>
                      <a:pt x="106" y="503"/>
                    </a:lnTo>
                    <a:lnTo>
                      <a:pt x="107" y="505"/>
                    </a:lnTo>
                    <a:lnTo>
                      <a:pt x="112" y="509"/>
                    </a:lnTo>
                    <a:lnTo>
                      <a:pt x="118" y="512"/>
                    </a:lnTo>
                    <a:lnTo>
                      <a:pt x="123" y="516"/>
                    </a:lnTo>
                    <a:lnTo>
                      <a:pt x="124" y="518"/>
                    </a:lnTo>
                    <a:lnTo>
                      <a:pt x="125" y="521"/>
                    </a:lnTo>
                    <a:lnTo>
                      <a:pt x="127" y="528"/>
                    </a:lnTo>
                    <a:lnTo>
                      <a:pt x="127" y="540"/>
                    </a:lnTo>
                    <a:lnTo>
                      <a:pt x="126" y="552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0" y="558"/>
                    </a:lnTo>
                    <a:lnTo>
                      <a:pt x="115" y="556"/>
                    </a:lnTo>
                    <a:lnTo>
                      <a:pt x="102" y="556"/>
                    </a:lnTo>
                    <a:lnTo>
                      <a:pt x="88" y="556"/>
                    </a:lnTo>
                    <a:lnTo>
                      <a:pt x="83" y="556"/>
                    </a:lnTo>
                    <a:lnTo>
                      <a:pt x="78" y="560"/>
                    </a:lnTo>
                    <a:lnTo>
                      <a:pt x="70" y="568"/>
                    </a:lnTo>
                    <a:lnTo>
                      <a:pt x="60" y="581"/>
                    </a:lnTo>
                    <a:lnTo>
                      <a:pt x="45" y="603"/>
                    </a:lnTo>
                    <a:lnTo>
                      <a:pt x="43" y="608"/>
                    </a:lnTo>
                    <a:lnTo>
                      <a:pt x="41" y="611"/>
                    </a:lnTo>
                    <a:lnTo>
                      <a:pt x="41" y="620"/>
                    </a:lnTo>
                    <a:lnTo>
                      <a:pt x="41" y="630"/>
                    </a:lnTo>
                    <a:lnTo>
                      <a:pt x="39" y="633"/>
                    </a:lnTo>
                    <a:lnTo>
                      <a:pt x="38" y="637"/>
                    </a:lnTo>
                    <a:lnTo>
                      <a:pt x="38" y="647"/>
                    </a:lnTo>
                    <a:lnTo>
                      <a:pt x="39" y="667"/>
                    </a:lnTo>
                    <a:lnTo>
                      <a:pt x="40" y="688"/>
                    </a:lnTo>
                    <a:lnTo>
                      <a:pt x="41" y="707"/>
                    </a:lnTo>
                    <a:lnTo>
                      <a:pt x="41" y="717"/>
                    </a:lnTo>
                    <a:lnTo>
                      <a:pt x="43" y="722"/>
                    </a:lnTo>
                    <a:lnTo>
                      <a:pt x="45" y="727"/>
                    </a:lnTo>
                    <a:lnTo>
                      <a:pt x="49" y="735"/>
                    </a:lnTo>
                    <a:lnTo>
                      <a:pt x="51" y="745"/>
                    </a:lnTo>
                    <a:lnTo>
                      <a:pt x="51" y="752"/>
                    </a:lnTo>
                    <a:lnTo>
                      <a:pt x="50" y="756"/>
                    </a:lnTo>
                    <a:lnTo>
                      <a:pt x="49" y="760"/>
                    </a:lnTo>
                    <a:lnTo>
                      <a:pt x="47" y="764"/>
                    </a:lnTo>
                    <a:lnTo>
                      <a:pt x="47" y="771"/>
                    </a:lnTo>
                    <a:lnTo>
                      <a:pt x="47" y="785"/>
                    </a:lnTo>
                    <a:lnTo>
                      <a:pt x="50" y="801"/>
                    </a:lnTo>
                    <a:lnTo>
                      <a:pt x="53" y="810"/>
                    </a:lnTo>
                    <a:lnTo>
                      <a:pt x="53" y="813"/>
                    </a:lnTo>
                    <a:lnTo>
                      <a:pt x="56" y="815"/>
                    </a:lnTo>
                    <a:lnTo>
                      <a:pt x="59" y="816"/>
                    </a:lnTo>
                    <a:lnTo>
                      <a:pt x="65" y="821"/>
                    </a:lnTo>
                    <a:lnTo>
                      <a:pt x="69" y="823"/>
                    </a:lnTo>
                    <a:lnTo>
                      <a:pt x="72" y="827"/>
                    </a:lnTo>
                    <a:lnTo>
                      <a:pt x="76" y="832"/>
                    </a:lnTo>
                    <a:lnTo>
                      <a:pt x="77" y="837"/>
                    </a:lnTo>
                    <a:lnTo>
                      <a:pt x="80" y="843"/>
                    </a:lnTo>
                    <a:lnTo>
                      <a:pt x="81" y="847"/>
                    </a:lnTo>
                    <a:lnTo>
                      <a:pt x="81" y="857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77" y="866"/>
                    </a:lnTo>
                    <a:lnTo>
                      <a:pt x="74" y="869"/>
                    </a:lnTo>
                    <a:lnTo>
                      <a:pt x="65" y="871"/>
                    </a:lnTo>
                    <a:lnTo>
                      <a:pt x="62" y="874"/>
                    </a:lnTo>
                    <a:lnTo>
                      <a:pt x="58" y="877"/>
                    </a:lnTo>
                    <a:lnTo>
                      <a:pt x="56" y="883"/>
                    </a:lnTo>
                    <a:lnTo>
                      <a:pt x="56" y="891"/>
                    </a:lnTo>
                    <a:lnTo>
                      <a:pt x="57" y="897"/>
                    </a:lnTo>
                    <a:lnTo>
                      <a:pt x="59" y="905"/>
                    </a:lnTo>
                    <a:lnTo>
                      <a:pt x="59" y="905"/>
                    </a:lnTo>
                    <a:lnTo>
                      <a:pt x="66" y="922"/>
                    </a:lnTo>
                    <a:lnTo>
                      <a:pt x="70" y="928"/>
                    </a:lnTo>
                    <a:lnTo>
                      <a:pt x="71" y="934"/>
                    </a:lnTo>
                    <a:lnTo>
                      <a:pt x="71" y="940"/>
                    </a:lnTo>
                    <a:lnTo>
                      <a:pt x="71" y="947"/>
                    </a:lnTo>
                    <a:lnTo>
                      <a:pt x="68" y="968"/>
                    </a:lnTo>
                    <a:lnTo>
                      <a:pt x="65" y="975"/>
                    </a:lnTo>
                    <a:lnTo>
                      <a:pt x="63" y="980"/>
                    </a:lnTo>
                    <a:lnTo>
                      <a:pt x="59" y="983"/>
                    </a:lnTo>
                    <a:lnTo>
                      <a:pt x="57" y="987"/>
                    </a:lnTo>
                    <a:lnTo>
                      <a:pt x="57" y="987"/>
                    </a:lnTo>
                    <a:lnTo>
                      <a:pt x="46" y="994"/>
                    </a:lnTo>
                    <a:lnTo>
                      <a:pt x="40" y="999"/>
                    </a:lnTo>
                    <a:lnTo>
                      <a:pt x="37" y="1002"/>
                    </a:lnTo>
                    <a:lnTo>
                      <a:pt x="35" y="1005"/>
                    </a:lnTo>
                    <a:lnTo>
                      <a:pt x="34" y="1009"/>
                    </a:lnTo>
                    <a:lnTo>
                      <a:pt x="33" y="1012"/>
                    </a:lnTo>
                    <a:lnTo>
                      <a:pt x="28" y="1015"/>
                    </a:lnTo>
                    <a:lnTo>
                      <a:pt x="26" y="1017"/>
                    </a:lnTo>
                    <a:lnTo>
                      <a:pt x="25" y="1020"/>
                    </a:lnTo>
                    <a:lnTo>
                      <a:pt x="25" y="1020"/>
                    </a:lnTo>
                    <a:lnTo>
                      <a:pt x="26" y="1029"/>
                    </a:lnTo>
                    <a:lnTo>
                      <a:pt x="27" y="1037"/>
                    </a:lnTo>
                    <a:lnTo>
                      <a:pt x="32" y="1051"/>
                    </a:lnTo>
                    <a:lnTo>
                      <a:pt x="33" y="1058"/>
                    </a:lnTo>
                    <a:lnTo>
                      <a:pt x="34" y="1065"/>
                    </a:lnTo>
                    <a:lnTo>
                      <a:pt x="33" y="1073"/>
                    </a:lnTo>
                    <a:lnTo>
                      <a:pt x="31" y="1081"/>
                    </a:lnTo>
                    <a:lnTo>
                      <a:pt x="29" y="1086"/>
                    </a:lnTo>
                    <a:lnTo>
                      <a:pt x="29" y="1093"/>
                    </a:lnTo>
                    <a:lnTo>
                      <a:pt x="29" y="1096"/>
                    </a:lnTo>
                    <a:lnTo>
                      <a:pt x="28" y="1098"/>
                    </a:lnTo>
                    <a:lnTo>
                      <a:pt x="27" y="1099"/>
                    </a:lnTo>
                    <a:lnTo>
                      <a:pt x="24" y="1096"/>
                    </a:lnTo>
                    <a:lnTo>
                      <a:pt x="22" y="1094"/>
                    </a:lnTo>
                    <a:lnTo>
                      <a:pt x="19" y="1091"/>
                    </a:lnTo>
                    <a:lnTo>
                      <a:pt x="16" y="1085"/>
                    </a:lnTo>
                    <a:lnTo>
                      <a:pt x="15" y="1081"/>
                    </a:lnTo>
                    <a:lnTo>
                      <a:pt x="13" y="1080"/>
                    </a:lnTo>
                    <a:lnTo>
                      <a:pt x="12" y="1080"/>
                    </a:lnTo>
                    <a:lnTo>
                      <a:pt x="9" y="1080"/>
                    </a:lnTo>
                    <a:lnTo>
                      <a:pt x="0" y="1088"/>
                    </a:lnTo>
                    <a:lnTo>
                      <a:pt x="3" y="1094"/>
                    </a:lnTo>
                    <a:lnTo>
                      <a:pt x="6" y="1099"/>
                    </a:lnTo>
                    <a:lnTo>
                      <a:pt x="6" y="1106"/>
                    </a:lnTo>
                    <a:lnTo>
                      <a:pt x="6" y="1124"/>
                    </a:lnTo>
                    <a:lnTo>
                      <a:pt x="7" y="1136"/>
                    </a:lnTo>
                    <a:lnTo>
                      <a:pt x="8" y="1141"/>
                    </a:lnTo>
                    <a:lnTo>
                      <a:pt x="9" y="1144"/>
                    </a:lnTo>
                    <a:lnTo>
                      <a:pt x="12" y="1149"/>
                    </a:lnTo>
                    <a:lnTo>
                      <a:pt x="14" y="1151"/>
                    </a:lnTo>
                    <a:lnTo>
                      <a:pt x="18" y="1155"/>
                    </a:lnTo>
                    <a:lnTo>
                      <a:pt x="21" y="1158"/>
                    </a:lnTo>
                    <a:lnTo>
                      <a:pt x="24" y="1160"/>
                    </a:lnTo>
                    <a:lnTo>
                      <a:pt x="25" y="1160"/>
                    </a:lnTo>
                    <a:lnTo>
                      <a:pt x="29" y="1156"/>
                    </a:lnTo>
                    <a:lnTo>
                      <a:pt x="33" y="1156"/>
                    </a:lnTo>
                    <a:lnTo>
                      <a:pt x="39" y="1156"/>
                    </a:lnTo>
                    <a:lnTo>
                      <a:pt x="40" y="1156"/>
                    </a:lnTo>
                    <a:lnTo>
                      <a:pt x="41" y="1161"/>
                    </a:lnTo>
                    <a:lnTo>
                      <a:pt x="40" y="1166"/>
                    </a:lnTo>
                    <a:lnTo>
                      <a:pt x="38" y="1176"/>
                    </a:lnTo>
                    <a:lnTo>
                      <a:pt x="35" y="1184"/>
                    </a:lnTo>
                    <a:lnTo>
                      <a:pt x="34" y="1192"/>
                    </a:lnTo>
                    <a:lnTo>
                      <a:pt x="34" y="1204"/>
                    </a:lnTo>
                    <a:lnTo>
                      <a:pt x="35" y="1207"/>
                    </a:lnTo>
                    <a:lnTo>
                      <a:pt x="38" y="1211"/>
                    </a:lnTo>
                    <a:lnTo>
                      <a:pt x="38" y="1212"/>
                    </a:lnTo>
                    <a:lnTo>
                      <a:pt x="39" y="1214"/>
                    </a:lnTo>
                    <a:lnTo>
                      <a:pt x="43" y="1220"/>
                    </a:lnTo>
                    <a:lnTo>
                      <a:pt x="45" y="1225"/>
                    </a:lnTo>
                    <a:lnTo>
                      <a:pt x="46" y="1230"/>
                    </a:lnTo>
                    <a:lnTo>
                      <a:pt x="47" y="1238"/>
                    </a:lnTo>
                    <a:lnTo>
                      <a:pt x="49" y="1249"/>
                    </a:lnTo>
                    <a:lnTo>
                      <a:pt x="50" y="1253"/>
                    </a:lnTo>
                    <a:lnTo>
                      <a:pt x="52" y="1257"/>
                    </a:lnTo>
                    <a:lnTo>
                      <a:pt x="70" y="1285"/>
                    </a:lnTo>
                    <a:lnTo>
                      <a:pt x="89" y="1315"/>
                    </a:lnTo>
                    <a:lnTo>
                      <a:pt x="102" y="1335"/>
                    </a:lnTo>
                    <a:lnTo>
                      <a:pt x="105" y="1338"/>
                    </a:lnTo>
                    <a:lnTo>
                      <a:pt x="106" y="1342"/>
                    </a:lnTo>
                    <a:lnTo>
                      <a:pt x="106" y="1343"/>
                    </a:lnTo>
                    <a:lnTo>
                      <a:pt x="105" y="1347"/>
                    </a:lnTo>
                    <a:lnTo>
                      <a:pt x="101" y="1349"/>
                    </a:lnTo>
                    <a:lnTo>
                      <a:pt x="100" y="1349"/>
                    </a:lnTo>
                    <a:lnTo>
                      <a:pt x="93" y="1349"/>
                    </a:lnTo>
                    <a:lnTo>
                      <a:pt x="93" y="1350"/>
                    </a:lnTo>
                    <a:lnTo>
                      <a:pt x="94" y="1354"/>
                    </a:lnTo>
                    <a:lnTo>
                      <a:pt x="97" y="1361"/>
                    </a:lnTo>
                    <a:lnTo>
                      <a:pt x="100" y="1365"/>
                    </a:lnTo>
                    <a:lnTo>
                      <a:pt x="101" y="1367"/>
                    </a:lnTo>
                    <a:lnTo>
                      <a:pt x="101" y="1371"/>
                    </a:lnTo>
                    <a:lnTo>
                      <a:pt x="99" y="1371"/>
                    </a:lnTo>
                    <a:lnTo>
                      <a:pt x="94" y="1369"/>
                    </a:lnTo>
                    <a:lnTo>
                      <a:pt x="91" y="1368"/>
                    </a:lnTo>
                    <a:lnTo>
                      <a:pt x="87" y="1365"/>
                    </a:lnTo>
                    <a:lnTo>
                      <a:pt x="83" y="1361"/>
                    </a:lnTo>
                    <a:lnTo>
                      <a:pt x="82" y="1362"/>
                    </a:lnTo>
                    <a:lnTo>
                      <a:pt x="82" y="1373"/>
                    </a:lnTo>
                    <a:lnTo>
                      <a:pt x="82" y="1373"/>
                    </a:lnTo>
                    <a:lnTo>
                      <a:pt x="84" y="1380"/>
                    </a:lnTo>
                    <a:lnTo>
                      <a:pt x="87" y="1387"/>
                    </a:lnTo>
                    <a:lnTo>
                      <a:pt x="91" y="1393"/>
                    </a:lnTo>
                    <a:lnTo>
                      <a:pt x="96" y="1399"/>
                    </a:lnTo>
                    <a:lnTo>
                      <a:pt x="106" y="1409"/>
                    </a:lnTo>
                    <a:lnTo>
                      <a:pt x="112" y="1417"/>
                    </a:lnTo>
                    <a:lnTo>
                      <a:pt x="118" y="1424"/>
                    </a:lnTo>
                    <a:lnTo>
                      <a:pt x="118" y="1429"/>
                    </a:lnTo>
                    <a:lnTo>
                      <a:pt x="118" y="1431"/>
                    </a:lnTo>
                    <a:lnTo>
                      <a:pt x="118" y="1431"/>
                    </a:lnTo>
                    <a:lnTo>
                      <a:pt x="114" y="1434"/>
                    </a:lnTo>
                    <a:lnTo>
                      <a:pt x="112" y="1436"/>
                    </a:lnTo>
                    <a:lnTo>
                      <a:pt x="111" y="1437"/>
                    </a:lnTo>
                    <a:lnTo>
                      <a:pt x="111" y="1447"/>
                    </a:lnTo>
                    <a:lnTo>
                      <a:pt x="112" y="1452"/>
                    </a:lnTo>
                    <a:lnTo>
                      <a:pt x="112" y="1452"/>
                    </a:lnTo>
                    <a:lnTo>
                      <a:pt x="112" y="1454"/>
                    </a:lnTo>
                    <a:lnTo>
                      <a:pt x="114" y="1455"/>
                    </a:lnTo>
                    <a:lnTo>
                      <a:pt x="118" y="1458"/>
                    </a:lnTo>
                    <a:lnTo>
                      <a:pt x="126" y="1459"/>
                    </a:lnTo>
                    <a:lnTo>
                      <a:pt x="136" y="1459"/>
                    </a:lnTo>
                    <a:lnTo>
                      <a:pt x="143" y="1455"/>
                    </a:lnTo>
                    <a:lnTo>
                      <a:pt x="159" y="1448"/>
                    </a:lnTo>
                    <a:lnTo>
                      <a:pt x="165" y="1446"/>
                    </a:lnTo>
                    <a:lnTo>
                      <a:pt x="169" y="1446"/>
                    </a:lnTo>
                    <a:lnTo>
                      <a:pt x="171" y="1447"/>
                    </a:lnTo>
                    <a:lnTo>
                      <a:pt x="174" y="1449"/>
                    </a:lnTo>
                    <a:lnTo>
                      <a:pt x="176" y="1451"/>
                    </a:lnTo>
                    <a:lnTo>
                      <a:pt x="179" y="1455"/>
                    </a:lnTo>
                    <a:lnTo>
                      <a:pt x="181" y="1455"/>
                    </a:lnTo>
                    <a:lnTo>
                      <a:pt x="182" y="1455"/>
                    </a:lnTo>
                    <a:lnTo>
                      <a:pt x="185" y="1454"/>
                    </a:lnTo>
                    <a:lnTo>
                      <a:pt x="185" y="1454"/>
                    </a:lnTo>
                    <a:lnTo>
                      <a:pt x="193" y="1445"/>
                    </a:lnTo>
                    <a:lnTo>
                      <a:pt x="194" y="1442"/>
                    </a:lnTo>
                    <a:lnTo>
                      <a:pt x="195" y="1439"/>
                    </a:lnTo>
                    <a:lnTo>
                      <a:pt x="192" y="1431"/>
                    </a:lnTo>
                    <a:lnTo>
                      <a:pt x="186" y="1418"/>
                    </a:lnTo>
                    <a:lnTo>
                      <a:pt x="182" y="1410"/>
                    </a:lnTo>
                    <a:lnTo>
                      <a:pt x="182" y="1408"/>
                    </a:lnTo>
                    <a:lnTo>
                      <a:pt x="182" y="1405"/>
                    </a:lnTo>
                    <a:lnTo>
                      <a:pt x="183" y="1403"/>
                    </a:lnTo>
                    <a:lnTo>
                      <a:pt x="186" y="1400"/>
                    </a:lnTo>
                    <a:lnTo>
                      <a:pt x="194" y="1391"/>
                    </a:lnTo>
                    <a:lnTo>
                      <a:pt x="199" y="1387"/>
                    </a:lnTo>
                    <a:lnTo>
                      <a:pt x="201" y="1386"/>
                    </a:lnTo>
                    <a:lnTo>
                      <a:pt x="208" y="1386"/>
                    </a:lnTo>
                    <a:lnTo>
                      <a:pt x="210" y="1385"/>
                    </a:lnTo>
                    <a:lnTo>
                      <a:pt x="210" y="1384"/>
                    </a:lnTo>
                    <a:lnTo>
                      <a:pt x="211" y="1383"/>
                    </a:lnTo>
                    <a:lnTo>
                      <a:pt x="210" y="1380"/>
                    </a:lnTo>
                    <a:lnTo>
                      <a:pt x="208" y="1377"/>
                    </a:lnTo>
                    <a:lnTo>
                      <a:pt x="207" y="1374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12" y="1373"/>
                    </a:lnTo>
                    <a:lnTo>
                      <a:pt x="229" y="1371"/>
                    </a:lnTo>
                    <a:lnTo>
                      <a:pt x="248" y="1368"/>
                    </a:lnTo>
                    <a:lnTo>
                      <a:pt x="252" y="1367"/>
                    </a:lnTo>
                    <a:lnTo>
                      <a:pt x="256" y="1367"/>
                    </a:lnTo>
                    <a:lnTo>
                      <a:pt x="258" y="1366"/>
                    </a:lnTo>
                    <a:lnTo>
                      <a:pt x="260" y="1364"/>
                    </a:lnTo>
                    <a:lnTo>
                      <a:pt x="262" y="1361"/>
                    </a:lnTo>
                    <a:lnTo>
                      <a:pt x="263" y="1361"/>
                    </a:lnTo>
                    <a:lnTo>
                      <a:pt x="264" y="1362"/>
                    </a:lnTo>
                    <a:lnTo>
                      <a:pt x="266" y="1366"/>
                    </a:lnTo>
                    <a:lnTo>
                      <a:pt x="268" y="1368"/>
                    </a:lnTo>
                    <a:lnTo>
                      <a:pt x="270" y="1371"/>
                    </a:lnTo>
                    <a:lnTo>
                      <a:pt x="273" y="1372"/>
                    </a:lnTo>
                    <a:lnTo>
                      <a:pt x="275" y="1371"/>
                    </a:lnTo>
                    <a:lnTo>
                      <a:pt x="276" y="1369"/>
                    </a:lnTo>
                    <a:lnTo>
                      <a:pt x="279" y="1368"/>
                    </a:lnTo>
                    <a:lnTo>
                      <a:pt x="282" y="1362"/>
                    </a:lnTo>
                    <a:lnTo>
                      <a:pt x="286" y="1355"/>
                    </a:lnTo>
                    <a:lnTo>
                      <a:pt x="288" y="1344"/>
                    </a:lnTo>
                    <a:lnTo>
                      <a:pt x="291" y="1334"/>
                    </a:lnTo>
                    <a:lnTo>
                      <a:pt x="299" y="1312"/>
                    </a:lnTo>
                    <a:lnTo>
                      <a:pt x="301" y="1303"/>
                    </a:lnTo>
                    <a:lnTo>
                      <a:pt x="301" y="1303"/>
                    </a:lnTo>
                    <a:lnTo>
                      <a:pt x="301" y="1298"/>
                    </a:lnTo>
                    <a:lnTo>
                      <a:pt x="301" y="1294"/>
                    </a:lnTo>
                    <a:lnTo>
                      <a:pt x="300" y="1286"/>
                    </a:lnTo>
                    <a:lnTo>
                      <a:pt x="300" y="1284"/>
                    </a:lnTo>
                    <a:lnTo>
                      <a:pt x="300" y="1280"/>
                    </a:lnTo>
                    <a:lnTo>
                      <a:pt x="303" y="1276"/>
                    </a:lnTo>
                    <a:lnTo>
                      <a:pt x="306" y="1273"/>
                    </a:lnTo>
                    <a:lnTo>
                      <a:pt x="307" y="1272"/>
                    </a:lnTo>
                    <a:lnTo>
                      <a:pt x="309" y="1271"/>
                    </a:lnTo>
                    <a:lnTo>
                      <a:pt x="307" y="1267"/>
                    </a:lnTo>
                    <a:lnTo>
                      <a:pt x="306" y="1265"/>
                    </a:lnTo>
                    <a:lnTo>
                      <a:pt x="304" y="1262"/>
                    </a:lnTo>
                    <a:lnTo>
                      <a:pt x="303" y="1261"/>
                    </a:lnTo>
                    <a:lnTo>
                      <a:pt x="301" y="1255"/>
                    </a:lnTo>
                    <a:lnTo>
                      <a:pt x="301" y="1245"/>
                    </a:lnTo>
                    <a:lnTo>
                      <a:pt x="303" y="1242"/>
                    </a:lnTo>
                    <a:lnTo>
                      <a:pt x="306" y="1237"/>
                    </a:lnTo>
                    <a:lnTo>
                      <a:pt x="311" y="1232"/>
                    </a:lnTo>
                    <a:lnTo>
                      <a:pt x="312" y="1226"/>
                    </a:lnTo>
                    <a:lnTo>
                      <a:pt x="311" y="1224"/>
                    </a:lnTo>
                    <a:lnTo>
                      <a:pt x="309" y="1220"/>
                    </a:lnTo>
                    <a:lnTo>
                      <a:pt x="306" y="1218"/>
                    </a:lnTo>
                    <a:lnTo>
                      <a:pt x="303" y="1216"/>
                    </a:lnTo>
                    <a:lnTo>
                      <a:pt x="303" y="1214"/>
                    </a:lnTo>
                    <a:lnTo>
                      <a:pt x="305" y="1211"/>
                    </a:lnTo>
                    <a:lnTo>
                      <a:pt x="306" y="1207"/>
                    </a:lnTo>
                    <a:lnTo>
                      <a:pt x="309" y="1204"/>
                    </a:lnTo>
                    <a:lnTo>
                      <a:pt x="307" y="1203"/>
                    </a:lnTo>
                    <a:lnTo>
                      <a:pt x="306" y="1199"/>
                    </a:lnTo>
                    <a:lnTo>
                      <a:pt x="303" y="1195"/>
                    </a:lnTo>
                    <a:lnTo>
                      <a:pt x="300" y="1192"/>
                    </a:lnTo>
                    <a:lnTo>
                      <a:pt x="297" y="1189"/>
                    </a:lnTo>
                    <a:lnTo>
                      <a:pt x="297" y="1188"/>
                    </a:lnTo>
                    <a:lnTo>
                      <a:pt x="298" y="1187"/>
                    </a:lnTo>
                    <a:lnTo>
                      <a:pt x="300" y="1186"/>
                    </a:lnTo>
                    <a:lnTo>
                      <a:pt x="301" y="1186"/>
                    </a:lnTo>
                    <a:lnTo>
                      <a:pt x="305" y="1187"/>
                    </a:lnTo>
                    <a:lnTo>
                      <a:pt x="306" y="1187"/>
                    </a:lnTo>
                    <a:lnTo>
                      <a:pt x="307" y="1186"/>
                    </a:lnTo>
                    <a:lnTo>
                      <a:pt x="307" y="1185"/>
                    </a:lnTo>
                    <a:lnTo>
                      <a:pt x="306" y="1180"/>
                    </a:lnTo>
                    <a:lnTo>
                      <a:pt x="305" y="1178"/>
                    </a:lnTo>
                    <a:lnTo>
                      <a:pt x="304" y="1174"/>
                    </a:lnTo>
                    <a:lnTo>
                      <a:pt x="304" y="1173"/>
                    </a:lnTo>
                    <a:lnTo>
                      <a:pt x="305" y="1172"/>
                    </a:lnTo>
                    <a:lnTo>
                      <a:pt x="306" y="1168"/>
                    </a:lnTo>
                    <a:lnTo>
                      <a:pt x="309" y="1162"/>
                    </a:lnTo>
                    <a:lnTo>
                      <a:pt x="310" y="1156"/>
                    </a:lnTo>
                    <a:lnTo>
                      <a:pt x="310" y="1151"/>
                    </a:lnTo>
                    <a:lnTo>
                      <a:pt x="309" y="1149"/>
                    </a:lnTo>
                    <a:lnTo>
                      <a:pt x="307" y="1145"/>
                    </a:lnTo>
                    <a:lnTo>
                      <a:pt x="301" y="1136"/>
                    </a:lnTo>
                    <a:lnTo>
                      <a:pt x="299" y="1132"/>
                    </a:lnTo>
                    <a:lnTo>
                      <a:pt x="295" y="1130"/>
                    </a:lnTo>
                    <a:lnTo>
                      <a:pt x="294" y="1126"/>
                    </a:lnTo>
                    <a:lnTo>
                      <a:pt x="300" y="1129"/>
                    </a:lnTo>
                    <a:lnTo>
                      <a:pt x="301" y="1130"/>
                    </a:lnTo>
                    <a:lnTo>
                      <a:pt x="304" y="1129"/>
                    </a:lnTo>
                    <a:lnTo>
                      <a:pt x="306" y="1127"/>
                    </a:lnTo>
                    <a:lnTo>
                      <a:pt x="309" y="1126"/>
                    </a:lnTo>
                    <a:lnTo>
                      <a:pt x="312" y="1126"/>
                    </a:lnTo>
                    <a:lnTo>
                      <a:pt x="312" y="1124"/>
                    </a:lnTo>
                    <a:lnTo>
                      <a:pt x="310" y="1123"/>
                    </a:lnTo>
                    <a:lnTo>
                      <a:pt x="306" y="1120"/>
                    </a:lnTo>
                    <a:lnTo>
                      <a:pt x="294" y="1116"/>
                    </a:lnTo>
                    <a:lnTo>
                      <a:pt x="281" y="1111"/>
                    </a:lnTo>
                    <a:lnTo>
                      <a:pt x="305" y="1111"/>
                    </a:lnTo>
                    <a:lnTo>
                      <a:pt x="310" y="1110"/>
                    </a:lnTo>
                    <a:lnTo>
                      <a:pt x="314" y="1107"/>
                    </a:lnTo>
                    <a:lnTo>
                      <a:pt x="318" y="1102"/>
                    </a:lnTo>
                    <a:lnTo>
                      <a:pt x="319" y="1101"/>
                    </a:lnTo>
                    <a:lnTo>
                      <a:pt x="319" y="1099"/>
                    </a:lnTo>
                    <a:lnTo>
                      <a:pt x="320" y="1096"/>
                    </a:lnTo>
                    <a:lnTo>
                      <a:pt x="322" y="1095"/>
                    </a:lnTo>
                    <a:lnTo>
                      <a:pt x="324" y="1094"/>
                    </a:lnTo>
                    <a:lnTo>
                      <a:pt x="329" y="1092"/>
                    </a:lnTo>
                    <a:lnTo>
                      <a:pt x="338" y="1083"/>
                    </a:lnTo>
                    <a:lnTo>
                      <a:pt x="342" y="1077"/>
                    </a:lnTo>
                    <a:lnTo>
                      <a:pt x="345" y="1070"/>
                    </a:lnTo>
                    <a:lnTo>
                      <a:pt x="347" y="1058"/>
                    </a:lnTo>
                    <a:lnTo>
                      <a:pt x="347" y="1056"/>
                    </a:lnTo>
                    <a:lnTo>
                      <a:pt x="348" y="1056"/>
                    </a:lnTo>
                    <a:lnTo>
                      <a:pt x="350" y="1062"/>
                    </a:lnTo>
                    <a:lnTo>
                      <a:pt x="353" y="1068"/>
                    </a:lnTo>
                    <a:lnTo>
                      <a:pt x="357" y="1073"/>
                    </a:lnTo>
                    <a:lnTo>
                      <a:pt x="359" y="1076"/>
                    </a:lnTo>
                    <a:lnTo>
                      <a:pt x="359" y="1077"/>
                    </a:lnTo>
                    <a:lnTo>
                      <a:pt x="361" y="1077"/>
                    </a:lnTo>
                    <a:lnTo>
                      <a:pt x="363" y="1076"/>
                    </a:lnTo>
                    <a:lnTo>
                      <a:pt x="365" y="1074"/>
                    </a:lnTo>
                    <a:lnTo>
                      <a:pt x="366" y="1069"/>
                    </a:lnTo>
                    <a:lnTo>
                      <a:pt x="366" y="1067"/>
                    </a:lnTo>
                    <a:lnTo>
                      <a:pt x="367" y="1063"/>
                    </a:lnTo>
                    <a:lnTo>
                      <a:pt x="372" y="1063"/>
                    </a:lnTo>
                    <a:lnTo>
                      <a:pt x="374" y="1062"/>
                    </a:lnTo>
                    <a:lnTo>
                      <a:pt x="376" y="1056"/>
                    </a:lnTo>
                    <a:lnTo>
                      <a:pt x="376" y="1056"/>
                    </a:lnTo>
                    <a:lnTo>
                      <a:pt x="378" y="1055"/>
                    </a:lnTo>
                    <a:lnTo>
                      <a:pt x="380" y="1056"/>
                    </a:lnTo>
                    <a:lnTo>
                      <a:pt x="382" y="1056"/>
                    </a:lnTo>
                    <a:lnTo>
                      <a:pt x="382" y="1055"/>
                    </a:lnTo>
                    <a:lnTo>
                      <a:pt x="384" y="1052"/>
                    </a:lnTo>
                    <a:lnTo>
                      <a:pt x="382" y="1048"/>
                    </a:lnTo>
                    <a:lnTo>
                      <a:pt x="382" y="1042"/>
                    </a:lnTo>
                    <a:lnTo>
                      <a:pt x="381" y="1036"/>
                    </a:lnTo>
                    <a:lnTo>
                      <a:pt x="381" y="1032"/>
                    </a:lnTo>
                    <a:lnTo>
                      <a:pt x="382" y="1032"/>
                    </a:lnTo>
                    <a:lnTo>
                      <a:pt x="385" y="1033"/>
                    </a:lnTo>
                    <a:lnTo>
                      <a:pt x="387" y="1034"/>
                    </a:lnTo>
                    <a:lnTo>
                      <a:pt x="388" y="1034"/>
                    </a:lnTo>
                    <a:lnTo>
                      <a:pt x="394" y="1032"/>
                    </a:lnTo>
                    <a:lnTo>
                      <a:pt x="396" y="1030"/>
                    </a:lnTo>
                    <a:lnTo>
                      <a:pt x="394" y="1027"/>
                    </a:lnTo>
                    <a:lnTo>
                      <a:pt x="390" y="1025"/>
                    </a:lnTo>
                    <a:lnTo>
                      <a:pt x="388" y="1024"/>
                    </a:lnTo>
                    <a:lnTo>
                      <a:pt x="386" y="1025"/>
                    </a:lnTo>
                    <a:lnTo>
                      <a:pt x="379" y="1026"/>
                    </a:lnTo>
                    <a:lnTo>
                      <a:pt x="376" y="1026"/>
                    </a:lnTo>
                    <a:lnTo>
                      <a:pt x="376" y="1026"/>
                    </a:lnTo>
                    <a:lnTo>
                      <a:pt x="376" y="1025"/>
                    </a:lnTo>
                    <a:lnTo>
                      <a:pt x="380" y="1019"/>
                    </a:lnTo>
                    <a:lnTo>
                      <a:pt x="386" y="1014"/>
                    </a:lnTo>
                    <a:lnTo>
                      <a:pt x="391" y="1008"/>
                    </a:lnTo>
                    <a:lnTo>
                      <a:pt x="393" y="1006"/>
                    </a:lnTo>
                    <a:lnTo>
                      <a:pt x="394" y="1002"/>
                    </a:lnTo>
                    <a:lnTo>
                      <a:pt x="394" y="995"/>
                    </a:lnTo>
                    <a:lnTo>
                      <a:pt x="394" y="993"/>
                    </a:lnTo>
                    <a:lnTo>
                      <a:pt x="394" y="992"/>
                    </a:lnTo>
                    <a:lnTo>
                      <a:pt x="400" y="989"/>
                    </a:lnTo>
                    <a:lnTo>
                      <a:pt x="406" y="987"/>
                    </a:lnTo>
                    <a:lnTo>
                      <a:pt x="410" y="986"/>
                    </a:lnTo>
                    <a:lnTo>
                      <a:pt x="412" y="986"/>
                    </a:lnTo>
                    <a:lnTo>
                      <a:pt x="412" y="984"/>
                    </a:lnTo>
                    <a:lnTo>
                      <a:pt x="411" y="982"/>
                    </a:lnTo>
                    <a:lnTo>
                      <a:pt x="410" y="980"/>
                    </a:lnTo>
                    <a:lnTo>
                      <a:pt x="410" y="980"/>
                    </a:lnTo>
                    <a:lnTo>
                      <a:pt x="411" y="977"/>
                    </a:lnTo>
                    <a:lnTo>
                      <a:pt x="411" y="975"/>
                    </a:lnTo>
                    <a:lnTo>
                      <a:pt x="407" y="974"/>
                    </a:lnTo>
                    <a:lnTo>
                      <a:pt x="404" y="969"/>
                    </a:lnTo>
                    <a:lnTo>
                      <a:pt x="402" y="968"/>
                    </a:lnTo>
                    <a:lnTo>
                      <a:pt x="400" y="962"/>
                    </a:lnTo>
                    <a:lnTo>
                      <a:pt x="399" y="957"/>
                    </a:lnTo>
                    <a:lnTo>
                      <a:pt x="397" y="955"/>
                    </a:lnTo>
                    <a:lnTo>
                      <a:pt x="394" y="951"/>
                    </a:lnTo>
                    <a:lnTo>
                      <a:pt x="393" y="947"/>
                    </a:lnTo>
                    <a:lnTo>
                      <a:pt x="392" y="938"/>
                    </a:lnTo>
                    <a:lnTo>
                      <a:pt x="391" y="934"/>
                    </a:lnTo>
                    <a:lnTo>
                      <a:pt x="390" y="933"/>
                    </a:lnTo>
                    <a:lnTo>
                      <a:pt x="388" y="934"/>
                    </a:lnTo>
                    <a:lnTo>
                      <a:pt x="388" y="937"/>
                    </a:lnTo>
                    <a:lnTo>
                      <a:pt x="388" y="938"/>
                    </a:lnTo>
                    <a:lnTo>
                      <a:pt x="387" y="943"/>
                    </a:lnTo>
                    <a:lnTo>
                      <a:pt x="387" y="944"/>
                    </a:lnTo>
                    <a:lnTo>
                      <a:pt x="386" y="945"/>
                    </a:lnTo>
                    <a:lnTo>
                      <a:pt x="385" y="945"/>
                    </a:lnTo>
                    <a:lnTo>
                      <a:pt x="382" y="944"/>
                    </a:lnTo>
                    <a:lnTo>
                      <a:pt x="373" y="938"/>
                    </a:lnTo>
                    <a:lnTo>
                      <a:pt x="371" y="934"/>
                    </a:lnTo>
                    <a:lnTo>
                      <a:pt x="371" y="933"/>
                    </a:lnTo>
                    <a:lnTo>
                      <a:pt x="371" y="932"/>
                    </a:lnTo>
                    <a:lnTo>
                      <a:pt x="374" y="931"/>
                    </a:lnTo>
                    <a:lnTo>
                      <a:pt x="378" y="931"/>
                    </a:lnTo>
                    <a:lnTo>
                      <a:pt x="378" y="930"/>
                    </a:lnTo>
                    <a:lnTo>
                      <a:pt x="376" y="926"/>
                    </a:lnTo>
                    <a:lnTo>
                      <a:pt x="375" y="920"/>
                    </a:lnTo>
                    <a:lnTo>
                      <a:pt x="373" y="915"/>
                    </a:lnTo>
                    <a:lnTo>
                      <a:pt x="372" y="910"/>
                    </a:lnTo>
                    <a:lnTo>
                      <a:pt x="372" y="912"/>
                    </a:lnTo>
                    <a:lnTo>
                      <a:pt x="373" y="920"/>
                    </a:lnTo>
                    <a:lnTo>
                      <a:pt x="372" y="924"/>
                    </a:lnTo>
                    <a:lnTo>
                      <a:pt x="372" y="925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62" y="922"/>
                    </a:lnTo>
                    <a:lnTo>
                      <a:pt x="357" y="919"/>
                    </a:lnTo>
                    <a:lnTo>
                      <a:pt x="354" y="914"/>
                    </a:lnTo>
                    <a:lnTo>
                      <a:pt x="350" y="906"/>
                    </a:lnTo>
                    <a:lnTo>
                      <a:pt x="348" y="903"/>
                    </a:lnTo>
                    <a:lnTo>
                      <a:pt x="345" y="903"/>
                    </a:lnTo>
                    <a:lnTo>
                      <a:pt x="341" y="906"/>
                    </a:lnTo>
                    <a:lnTo>
                      <a:pt x="338" y="909"/>
                    </a:lnTo>
                    <a:lnTo>
                      <a:pt x="336" y="909"/>
                    </a:lnTo>
                    <a:lnTo>
                      <a:pt x="335" y="910"/>
                    </a:lnTo>
                    <a:lnTo>
                      <a:pt x="334" y="909"/>
                    </a:lnTo>
                    <a:lnTo>
                      <a:pt x="332" y="909"/>
                    </a:lnTo>
                    <a:lnTo>
                      <a:pt x="329" y="901"/>
                    </a:lnTo>
                    <a:lnTo>
                      <a:pt x="328" y="897"/>
                    </a:lnTo>
                    <a:lnTo>
                      <a:pt x="323" y="897"/>
                    </a:lnTo>
                    <a:lnTo>
                      <a:pt x="317" y="897"/>
                    </a:lnTo>
                    <a:lnTo>
                      <a:pt x="312" y="897"/>
                    </a:lnTo>
                    <a:lnTo>
                      <a:pt x="311" y="897"/>
                    </a:lnTo>
                    <a:lnTo>
                      <a:pt x="310" y="896"/>
                    </a:lnTo>
                    <a:lnTo>
                      <a:pt x="309" y="894"/>
                    </a:lnTo>
                    <a:lnTo>
                      <a:pt x="309" y="894"/>
                    </a:lnTo>
                    <a:lnTo>
                      <a:pt x="310" y="882"/>
                    </a:lnTo>
                    <a:lnTo>
                      <a:pt x="309" y="878"/>
                    </a:lnTo>
                    <a:lnTo>
                      <a:pt x="307" y="876"/>
                    </a:lnTo>
                    <a:lnTo>
                      <a:pt x="304" y="871"/>
                    </a:lnTo>
                    <a:lnTo>
                      <a:pt x="299" y="862"/>
                    </a:lnTo>
                    <a:lnTo>
                      <a:pt x="297" y="854"/>
                    </a:lnTo>
                    <a:lnTo>
                      <a:pt x="295" y="845"/>
                    </a:lnTo>
                    <a:lnTo>
                      <a:pt x="297" y="838"/>
                    </a:lnTo>
                    <a:lnTo>
                      <a:pt x="298" y="833"/>
                    </a:lnTo>
                    <a:lnTo>
                      <a:pt x="298" y="827"/>
                    </a:lnTo>
                    <a:lnTo>
                      <a:pt x="294" y="821"/>
                    </a:lnTo>
                    <a:lnTo>
                      <a:pt x="293" y="816"/>
                    </a:lnTo>
                    <a:lnTo>
                      <a:pt x="293" y="814"/>
                    </a:lnTo>
                    <a:lnTo>
                      <a:pt x="292" y="809"/>
                    </a:lnTo>
                    <a:lnTo>
                      <a:pt x="291" y="807"/>
                    </a:lnTo>
                    <a:lnTo>
                      <a:pt x="291" y="803"/>
                    </a:lnTo>
                    <a:lnTo>
                      <a:pt x="293" y="801"/>
                    </a:lnTo>
                    <a:lnTo>
                      <a:pt x="299" y="794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3" y="792"/>
                    </a:lnTo>
                    <a:lnTo>
                      <a:pt x="307" y="798"/>
                    </a:lnTo>
                    <a:lnTo>
                      <a:pt x="310" y="798"/>
                    </a:lnTo>
                    <a:lnTo>
                      <a:pt x="310" y="792"/>
                    </a:lnTo>
                    <a:lnTo>
                      <a:pt x="309" y="790"/>
                    </a:lnTo>
                    <a:lnTo>
                      <a:pt x="306" y="785"/>
                    </a:lnTo>
                    <a:lnTo>
                      <a:pt x="301" y="781"/>
                    </a:lnTo>
                    <a:lnTo>
                      <a:pt x="300" y="779"/>
                    </a:lnTo>
                    <a:lnTo>
                      <a:pt x="300" y="777"/>
                    </a:lnTo>
                    <a:lnTo>
                      <a:pt x="300" y="764"/>
                    </a:lnTo>
                    <a:lnTo>
                      <a:pt x="300" y="764"/>
                    </a:lnTo>
                    <a:lnTo>
                      <a:pt x="301" y="756"/>
                    </a:lnTo>
                    <a:lnTo>
                      <a:pt x="304" y="750"/>
                    </a:lnTo>
                    <a:lnTo>
                      <a:pt x="306" y="744"/>
                    </a:lnTo>
                    <a:lnTo>
                      <a:pt x="310" y="736"/>
                    </a:lnTo>
                    <a:lnTo>
                      <a:pt x="309" y="734"/>
                    </a:lnTo>
                    <a:lnTo>
                      <a:pt x="301" y="727"/>
                    </a:lnTo>
                    <a:lnTo>
                      <a:pt x="298" y="723"/>
                    </a:lnTo>
                    <a:lnTo>
                      <a:pt x="294" y="720"/>
                    </a:lnTo>
                    <a:lnTo>
                      <a:pt x="294" y="719"/>
                    </a:lnTo>
                    <a:lnTo>
                      <a:pt x="295" y="716"/>
                    </a:lnTo>
                    <a:lnTo>
                      <a:pt x="300" y="715"/>
                    </a:lnTo>
                    <a:lnTo>
                      <a:pt x="306" y="713"/>
                    </a:lnTo>
                    <a:lnTo>
                      <a:pt x="312" y="710"/>
                    </a:lnTo>
                    <a:lnTo>
                      <a:pt x="316" y="707"/>
                    </a:lnTo>
                    <a:lnTo>
                      <a:pt x="318" y="703"/>
                    </a:lnTo>
                    <a:lnTo>
                      <a:pt x="318" y="703"/>
                    </a:lnTo>
                    <a:lnTo>
                      <a:pt x="322" y="690"/>
                    </a:lnTo>
                    <a:lnTo>
                      <a:pt x="323" y="683"/>
                    </a:lnTo>
                    <a:lnTo>
                      <a:pt x="322" y="676"/>
                    </a:lnTo>
                    <a:lnTo>
                      <a:pt x="318" y="665"/>
                    </a:lnTo>
                    <a:lnTo>
                      <a:pt x="317" y="661"/>
                    </a:lnTo>
                    <a:lnTo>
                      <a:pt x="317" y="660"/>
                    </a:lnTo>
                    <a:lnTo>
                      <a:pt x="318" y="661"/>
                    </a:lnTo>
                    <a:lnTo>
                      <a:pt x="323" y="668"/>
                    </a:lnTo>
                    <a:lnTo>
                      <a:pt x="324" y="668"/>
                    </a:lnTo>
                    <a:lnTo>
                      <a:pt x="325" y="670"/>
                    </a:lnTo>
                    <a:lnTo>
                      <a:pt x="328" y="670"/>
                    </a:lnTo>
                    <a:lnTo>
                      <a:pt x="329" y="668"/>
                    </a:lnTo>
                    <a:lnTo>
                      <a:pt x="334" y="666"/>
                    </a:lnTo>
                    <a:lnTo>
                      <a:pt x="338" y="661"/>
                    </a:lnTo>
                    <a:lnTo>
                      <a:pt x="342" y="657"/>
                    </a:lnTo>
                    <a:lnTo>
                      <a:pt x="342" y="652"/>
                    </a:lnTo>
                    <a:lnTo>
                      <a:pt x="341" y="651"/>
                    </a:lnTo>
                    <a:lnTo>
                      <a:pt x="341" y="649"/>
                    </a:lnTo>
                    <a:lnTo>
                      <a:pt x="337" y="647"/>
                    </a:lnTo>
                    <a:lnTo>
                      <a:pt x="336" y="647"/>
                    </a:lnTo>
                    <a:lnTo>
                      <a:pt x="336" y="646"/>
                    </a:lnTo>
                    <a:lnTo>
                      <a:pt x="341" y="643"/>
                    </a:lnTo>
                    <a:lnTo>
                      <a:pt x="344" y="639"/>
                    </a:lnTo>
                    <a:lnTo>
                      <a:pt x="347" y="635"/>
                    </a:lnTo>
                    <a:lnTo>
                      <a:pt x="349" y="632"/>
                    </a:lnTo>
                    <a:lnTo>
                      <a:pt x="353" y="627"/>
                    </a:lnTo>
                    <a:lnTo>
                      <a:pt x="359" y="626"/>
                    </a:lnTo>
                    <a:lnTo>
                      <a:pt x="363" y="623"/>
                    </a:lnTo>
                    <a:lnTo>
                      <a:pt x="367" y="621"/>
                    </a:lnTo>
                    <a:lnTo>
                      <a:pt x="369" y="618"/>
                    </a:lnTo>
                    <a:lnTo>
                      <a:pt x="371" y="615"/>
                    </a:lnTo>
                    <a:lnTo>
                      <a:pt x="373" y="609"/>
                    </a:lnTo>
                    <a:lnTo>
                      <a:pt x="375" y="603"/>
                    </a:lnTo>
                    <a:lnTo>
                      <a:pt x="378" y="597"/>
                    </a:lnTo>
                    <a:lnTo>
                      <a:pt x="380" y="595"/>
                    </a:lnTo>
                    <a:lnTo>
                      <a:pt x="382" y="592"/>
                    </a:lnTo>
                    <a:lnTo>
                      <a:pt x="386" y="591"/>
                    </a:lnTo>
                    <a:lnTo>
                      <a:pt x="387" y="591"/>
                    </a:lnTo>
                    <a:lnTo>
                      <a:pt x="388" y="592"/>
                    </a:lnTo>
                    <a:lnTo>
                      <a:pt x="388" y="595"/>
                    </a:lnTo>
                    <a:lnTo>
                      <a:pt x="388" y="597"/>
                    </a:lnTo>
                    <a:lnTo>
                      <a:pt x="390" y="597"/>
                    </a:lnTo>
                    <a:lnTo>
                      <a:pt x="392" y="596"/>
                    </a:lnTo>
                    <a:lnTo>
                      <a:pt x="394" y="595"/>
                    </a:lnTo>
                    <a:lnTo>
                      <a:pt x="394" y="592"/>
                    </a:lnTo>
                    <a:lnTo>
                      <a:pt x="396" y="589"/>
                    </a:lnTo>
                    <a:lnTo>
                      <a:pt x="397" y="585"/>
                    </a:lnTo>
                    <a:lnTo>
                      <a:pt x="398" y="584"/>
                    </a:lnTo>
                    <a:lnTo>
                      <a:pt x="400" y="581"/>
                    </a:lnTo>
                    <a:lnTo>
                      <a:pt x="417" y="568"/>
                    </a:lnTo>
                    <a:lnTo>
                      <a:pt x="427" y="559"/>
                    </a:lnTo>
                    <a:lnTo>
                      <a:pt x="435" y="552"/>
                    </a:lnTo>
                    <a:lnTo>
                      <a:pt x="436" y="550"/>
                    </a:lnTo>
                    <a:lnTo>
                      <a:pt x="438" y="549"/>
                    </a:lnTo>
                    <a:lnTo>
                      <a:pt x="441" y="543"/>
                    </a:lnTo>
                    <a:lnTo>
                      <a:pt x="442" y="527"/>
                    </a:lnTo>
                    <a:lnTo>
                      <a:pt x="444" y="511"/>
                    </a:lnTo>
                    <a:lnTo>
                      <a:pt x="447" y="505"/>
                    </a:lnTo>
                    <a:lnTo>
                      <a:pt x="448" y="502"/>
                    </a:lnTo>
                    <a:lnTo>
                      <a:pt x="454" y="496"/>
                    </a:lnTo>
                    <a:lnTo>
                      <a:pt x="459" y="487"/>
                    </a:lnTo>
                    <a:lnTo>
                      <a:pt x="462" y="480"/>
                    </a:lnTo>
                    <a:lnTo>
                      <a:pt x="462" y="474"/>
                    </a:lnTo>
                    <a:lnTo>
                      <a:pt x="462" y="474"/>
                    </a:lnTo>
                    <a:lnTo>
                      <a:pt x="458" y="469"/>
                    </a:lnTo>
                    <a:lnTo>
                      <a:pt x="452" y="462"/>
                    </a:lnTo>
                    <a:lnTo>
                      <a:pt x="444" y="455"/>
                    </a:lnTo>
                    <a:lnTo>
                      <a:pt x="441" y="452"/>
                    </a:lnTo>
                    <a:lnTo>
                      <a:pt x="440" y="448"/>
                    </a:lnTo>
                    <a:lnTo>
                      <a:pt x="440" y="444"/>
                    </a:lnTo>
                    <a:lnTo>
                      <a:pt x="441" y="442"/>
                    </a:lnTo>
                    <a:lnTo>
                      <a:pt x="443" y="432"/>
                    </a:lnTo>
                    <a:lnTo>
                      <a:pt x="447" y="424"/>
                    </a:lnTo>
                    <a:lnTo>
                      <a:pt x="450" y="416"/>
                    </a:lnTo>
                    <a:lnTo>
                      <a:pt x="452" y="413"/>
                    </a:lnTo>
                    <a:lnTo>
                      <a:pt x="452" y="410"/>
                    </a:lnTo>
                    <a:lnTo>
                      <a:pt x="450" y="404"/>
                    </a:lnTo>
                    <a:lnTo>
                      <a:pt x="449" y="398"/>
                    </a:lnTo>
                    <a:lnTo>
                      <a:pt x="450" y="397"/>
                    </a:lnTo>
                    <a:lnTo>
                      <a:pt x="452" y="395"/>
                    </a:lnTo>
                    <a:lnTo>
                      <a:pt x="456" y="392"/>
                    </a:lnTo>
                    <a:lnTo>
                      <a:pt x="458" y="391"/>
                    </a:lnTo>
                    <a:lnTo>
                      <a:pt x="456" y="388"/>
                    </a:lnTo>
                    <a:lnTo>
                      <a:pt x="453" y="387"/>
                    </a:lnTo>
                    <a:lnTo>
                      <a:pt x="447" y="387"/>
                    </a:lnTo>
                    <a:lnTo>
                      <a:pt x="447" y="386"/>
                    </a:lnTo>
                    <a:lnTo>
                      <a:pt x="447" y="385"/>
                    </a:lnTo>
                    <a:lnTo>
                      <a:pt x="455" y="378"/>
                    </a:lnTo>
                    <a:lnTo>
                      <a:pt x="459" y="374"/>
                    </a:lnTo>
                    <a:lnTo>
                      <a:pt x="461" y="368"/>
                    </a:lnTo>
                    <a:lnTo>
                      <a:pt x="461" y="366"/>
                    </a:lnTo>
                    <a:lnTo>
                      <a:pt x="459" y="364"/>
                    </a:lnTo>
                    <a:lnTo>
                      <a:pt x="456" y="363"/>
                    </a:lnTo>
                    <a:lnTo>
                      <a:pt x="460" y="362"/>
                    </a:lnTo>
                    <a:lnTo>
                      <a:pt x="464" y="362"/>
                    </a:lnTo>
                    <a:lnTo>
                      <a:pt x="465" y="360"/>
                    </a:lnTo>
                    <a:lnTo>
                      <a:pt x="469" y="356"/>
                    </a:lnTo>
                    <a:lnTo>
                      <a:pt x="472" y="354"/>
                    </a:lnTo>
                    <a:lnTo>
                      <a:pt x="473" y="354"/>
                    </a:lnTo>
                    <a:lnTo>
                      <a:pt x="473" y="356"/>
                    </a:lnTo>
                    <a:lnTo>
                      <a:pt x="474" y="359"/>
                    </a:lnTo>
                    <a:lnTo>
                      <a:pt x="477" y="361"/>
                    </a:lnTo>
                    <a:lnTo>
                      <a:pt x="478" y="361"/>
                    </a:lnTo>
                    <a:lnTo>
                      <a:pt x="479" y="357"/>
                    </a:lnTo>
                    <a:lnTo>
                      <a:pt x="478" y="350"/>
                    </a:lnTo>
                    <a:lnTo>
                      <a:pt x="475" y="342"/>
                    </a:lnTo>
                    <a:lnTo>
                      <a:pt x="474" y="334"/>
                    </a:lnTo>
                    <a:lnTo>
                      <a:pt x="475" y="330"/>
                    </a:lnTo>
                    <a:lnTo>
                      <a:pt x="477" y="329"/>
                    </a:lnTo>
                    <a:lnTo>
                      <a:pt x="479" y="330"/>
                    </a:lnTo>
                    <a:lnTo>
                      <a:pt x="480" y="330"/>
                    </a:lnTo>
                    <a:lnTo>
                      <a:pt x="483" y="332"/>
                    </a:lnTo>
                    <a:lnTo>
                      <a:pt x="485" y="334"/>
                    </a:lnTo>
                    <a:lnTo>
                      <a:pt x="486" y="334"/>
                    </a:lnTo>
                    <a:lnTo>
                      <a:pt x="487" y="331"/>
                    </a:lnTo>
                    <a:lnTo>
                      <a:pt x="489" y="328"/>
                    </a:lnTo>
                    <a:lnTo>
                      <a:pt x="487" y="323"/>
                    </a:lnTo>
                    <a:lnTo>
                      <a:pt x="489" y="322"/>
                    </a:lnTo>
                    <a:lnTo>
                      <a:pt x="489" y="322"/>
                    </a:lnTo>
                    <a:lnTo>
                      <a:pt x="493" y="324"/>
                    </a:lnTo>
                    <a:lnTo>
                      <a:pt x="496" y="328"/>
                    </a:lnTo>
                    <a:lnTo>
                      <a:pt x="500" y="330"/>
                    </a:lnTo>
                    <a:lnTo>
                      <a:pt x="503" y="331"/>
                    </a:lnTo>
                    <a:lnTo>
                      <a:pt x="505" y="331"/>
                    </a:lnTo>
                    <a:lnTo>
                      <a:pt x="509" y="330"/>
                    </a:lnTo>
                    <a:lnTo>
                      <a:pt x="510" y="328"/>
                    </a:lnTo>
                    <a:lnTo>
                      <a:pt x="511" y="326"/>
                    </a:lnTo>
                    <a:lnTo>
                      <a:pt x="512" y="325"/>
                    </a:lnTo>
                    <a:lnTo>
                      <a:pt x="516" y="324"/>
                    </a:lnTo>
                    <a:lnTo>
                      <a:pt x="531" y="322"/>
                    </a:lnTo>
                    <a:lnTo>
                      <a:pt x="553" y="318"/>
                    </a:lnTo>
                    <a:lnTo>
                      <a:pt x="552" y="311"/>
                    </a:lnTo>
                    <a:lnTo>
                      <a:pt x="548" y="305"/>
                    </a:lnTo>
                    <a:lnTo>
                      <a:pt x="541" y="294"/>
                    </a:lnTo>
                    <a:lnTo>
                      <a:pt x="535" y="286"/>
                    </a:lnTo>
                    <a:lnTo>
                      <a:pt x="529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543"/>
              <p:cNvSpPr>
                <a:spLocks/>
              </p:cNvSpPr>
              <p:nvPr/>
            </p:nvSpPr>
            <p:spPr bwMode="auto">
              <a:xfrm>
                <a:off x="5656263" y="908050"/>
                <a:ext cx="882650" cy="2317750"/>
              </a:xfrm>
              <a:custGeom>
                <a:avLst/>
                <a:gdLst>
                  <a:gd name="T0" fmla="*/ 494 w 556"/>
                  <a:gd name="T1" fmla="*/ 147 h 1460"/>
                  <a:gd name="T2" fmla="*/ 405 w 556"/>
                  <a:gd name="T3" fmla="*/ 40 h 1460"/>
                  <a:gd name="T4" fmla="*/ 336 w 556"/>
                  <a:gd name="T5" fmla="*/ 81 h 1460"/>
                  <a:gd name="T6" fmla="*/ 251 w 556"/>
                  <a:gd name="T7" fmla="*/ 126 h 1460"/>
                  <a:gd name="T8" fmla="*/ 208 w 556"/>
                  <a:gd name="T9" fmla="*/ 237 h 1460"/>
                  <a:gd name="T10" fmla="*/ 135 w 556"/>
                  <a:gd name="T11" fmla="*/ 427 h 1460"/>
                  <a:gd name="T12" fmla="*/ 62 w 556"/>
                  <a:gd name="T13" fmla="*/ 582 h 1460"/>
                  <a:gd name="T14" fmla="*/ 58 w 556"/>
                  <a:gd name="T15" fmla="*/ 816 h 1460"/>
                  <a:gd name="T16" fmla="*/ 70 w 556"/>
                  <a:gd name="T17" fmla="*/ 927 h 1460"/>
                  <a:gd name="T18" fmla="*/ 34 w 556"/>
                  <a:gd name="T19" fmla="*/ 1057 h 1460"/>
                  <a:gd name="T20" fmla="*/ 10 w 556"/>
                  <a:gd name="T21" fmla="*/ 1146 h 1460"/>
                  <a:gd name="T22" fmla="*/ 51 w 556"/>
                  <a:gd name="T23" fmla="*/ 1250 h 1460"/>
                  <a:gd name="T24" fmla="*/ 85 w 556"/>
                  <a:gd name="T25" fmla="*/ 1381 h 1460"/>
                  <a:gd name="T26" fmla="*/ 173 w 556"/>
                  <a:gd name="T27" fmla="*/ 1448 h 1460"/>
                  <a:gd name="T28" fmla="*/ 213 w 556"/>
                  <a:gd name="T29" fmla="*/ 1384 h 1460"/>
                  <a:gd name="T30" fmla="*/ 281 w 556"/>
                  <a:gd name="T31" fmla="*/ 1370 h 1460"/>
                  <a:gd name="T32" fmla="*/ 313 w 556"/>
                  <a:gd name="T33" fmla="*/ 1225 h 1460"/>
                  <a:gd name="T34" fmla="*/ 307 w 556"/>
                  <a:gd name="T35" fmla="*/ 1179 h 1460"/>
                  <a:gd name="T36" fmla="*/ 312 w 556"/>
                  <a:gd name="T37" fmla="*/ 1112 h 1460"/>
                  <a:gd name="T38" fmla="*/ 369 w 556"/>
                  <a:gd name="T39" fmla="*/ 1070 h 1460"/>
                  <a:gd name="T40" fmla="*/ 399 w 556"/>
                  <a:gd name="T41" fmla="*/ 1031 h 1460"/>
                  <a:gd name="T42" fmla="*/ 413 w 556"/>
                  <a:gd name="T43" fmla="*/ 978 h 1460"/>
                  <a:gd name="T44" fmla="*/ 376 w 556"/>
                  <a:gd name="T45" fmla="*/ 932 h 1460"/>
                  <a:gd name="T46" fmla="*/ 337 w 556"/>
                  <a:gd name="T47" fmla="*/ 911 h 1460"/>
                  <a:gd name="T48" fmla="*/ 300 w 556"/>
                  <a:gd name="T49" fmla="*/ 827 h 1460"/>
                  <a:gd name="T50" fmla="*/ 308 w 556"/>
                  <a:gd name="T51" fmla="*/ 746 h 1460"/>
                  <a:gd name="T52" fmla="*/ 327 w 556"/>
                  <a:gd name="T53" fmla="*/ 672 h 1460"/>
                  <a:gd name="T54" fmla="*/ 382 w 556"/>
                  <a:gd name="T55" fmla="*/ 596 h 1460"/>
                  <a:gd name="T56" fmla="*/ 457 w 556"/>
                  <a:gd name="T57" fmla="*/ 497 h 1460"/>
                  <a:gd name="T58" fmla="*/ 456 w 556"/>
                  <a:gd name="T59" fmla="*/ 388 h 1460"/>
                  <a:gd name="T60" fmla="*/ 477 w 556"/>
                  <a:gd name="T61" fmla="*/ 331 h 1460"/>
                  <a:gd name="T62" fmla="*/ 556 w 556"/>
                  <a:gd name="T63" fmla="*/ 319 h 1460"/>
                  <a:gd name="T64" fmla="*/ 488 w 556"/>
                  <a:gd name="T65" fmla="*/ 324 h 1460"/>
                  <a:gd name="T66" fmla="*/ 460 w 556"/>
                  <a:gd name="T67" fmla="*/ 367 h 1460"/>
                  <a:gd name="T68" fmla="*/ 445 w 556"/>
                  <a:gd name="T69" fmla="*/ 456 h 1460"/>
                  <a:gd name="T70" fmla="*/ 390 w 556"/>
                  <a:gd name="T71" fmla="*/ 593 h 1460"/>
                  <a:gd name="T72" fmla="*/ 334 w 556"/>
                  <a:gd name="T73" fmla="*/ 666 h 1460"/>
                  <a:gd name="T74" fmla="*/ 296 w 556"/>
                  <a:gd name="T75" fmla="*/ 721 h 1460"/>
                  <a:gd name="T76" fmla="*/ 293 w 556"/>
                  <a:gd name="T77" fmla="*/ 803 h 1460"/>
                  <a:gd name="T78" fmla="*/ 325 w 556"/>
                  <a:gd name="T79" fmla="*/ 898 h 1460"/>
                  <a:gd name="T80" fmla="*/ 375 w 556"/>
                  <a:gd name="T81" fmla="*/ 916 h 1460"/>
                  <a:gd name="T82" fmla="*/ 399 w 556"/>
                  <a:gd name="T83" fmla="*/ 956 h 1460"/>
                  <a:gd name="T84" fmla="*/ 377 w 556"/>
                  <a:gd name="T85" fmla="*/ 1027 h 1460"/>
                  <a:gd name="T86" fmla="*/ 375 w 556"/>
                  <a:gd name="T87" fmla="*/ 1063 h 1460"/>
                  <a:gd name="T88" fmla="*/ 316 w 556"/>
                  <a:gd name="T89" fmla="*/ 1107 h 1460"/>
                  <a:gd name="T90" fmla="*/ 306 w 556"/>
                  <a:gd name="T91" fmla="*/ 1179 h 1460"/>
                  <a:gd name="T92" fmla="*/ 308 w 556"/>
                  <a:gd name="T93" fmla="*/ 1237 h 1460"/>
                  <a:gd name="T94" fmla="*/ 281 w 556"/>
                  <a:gd name="T95" fmla="*/ 1369 h 1460"/>
                  <a:gd name="T96" fmla="*/ 210 w 556"/>
                  <a:gd name="T97" fmla="*/ 1387 h 1460"/>
                  <a:gd name="T98" fmla="*/ 171 w 556"/>
                  <a:gd name="T99" fmla="*/ 1447 h 1460"/>
                  <a:gd name="T100" fmla="*/ 93 w 556"/>
                  <a:gd name="T101" fmla="*/ 1394 h 1460"/>
                  <a:gd name="T102" fmla="*/ 108 w 556"/>
                  <a:gd name="T103" fmla="*/ 1343 h 1460"/>
                  <a:gd name="T104" fmla="*/ 35 w 556"/>
                  <a:gd name="T105" fmla="*/ 1156 h 1460"/>
                  <a:gd name="T106" fmla="*/ 31 w 556"/>
                  <a:gd name="T107" fmla="*/ 1094 h 1460"/>
                  <a:gd name="T108" fmla="*/ 67 w 556"/>
                  <a:gd name="T109" fmla="*/ 976 h 1460"/>
                  <a:gd name="T110" fmla="*/ 82 w 556"/>
                  <a:gd name="T111" fmla="*/ 844 h 1460"/>
                  <a:gd name="T112" fmla="*/ 43 w 556"/>
                  <a:gd name="T113" fmla="*/ 621 h 1460"/>
                  <a:gd name="T114" fmla="*/ 110 w 556"/>
                  <a:gd name="T115" fmla="*/ 494 h 1460"/>
                  <a:gd name="T116" fmla="*/ 192 w 556"/>
                  <a:gd name="T117" fmla="*/ 259 h 1460"/>
                  <a:gd name="T118" fmla="*/ 254 w 556"/>
                  <a:gd name="T119" fmla="*/ 128 h 1460"/>
                  <a:gd name="T120" fmla="*/ 338 w 556"/>
                  <a:gd name="T121" fmla="*/ 81 h 1460"/>
                  <a:gd name="T122" fmla="*/ 394 w 556"/>
                  <a:gd name="T123" fmla="*/ 38 h 1460"/>
                  <a:gd name="T124" fmla="*/ 492 w 556"/>
                  <a:gd name="T125" fmla="*/ 14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1460">
                    <a:moveTo>
                      <a:pt x="531" y="282"/>
                    </a:moveTo>
                    <a:lnTo>
                      <a:pt x="532" y="282"/>
                    </a:lnTo>
                    <a:lnTo>
                      <a:pt x="529" y="277"/>
                    </a:lnTo>
                    <a:lnTo>
                      <a:pt x="524" y="271"/>
                    </a:lnTo>
                    <a:lnTo>
                      <a:pt x="522" y="263"/>
                    </a:lnTo>
                    <a:lnTo>
                      <a:pt x="520" y="257"/>
                    </a:lnTo>
                    <a:lnTo>
                      <a:pt x="520" y="246"/>
                    </a:lnTo>
                    <a:lnTo>
                      <a:pt x="523" y="234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4" y="211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0" y="202"/>
                    </a:lnTo>
                    <a:lnTo>
                      <a:pt x="512" y="193"/>
                    </a:lnTo>
                    <a:lnTo>
                      <a:pt x="508" y="188"/>
                    </a:lnTo>
                    <a:lnTo>
                      <a:pt x="505" y="183"/>
                    </a:lnTo>
                    <a:lnTo>
                      <a:pt x="502" y="180"/>
                    </a:lnTo>
                    <a:lnTo>
                      <a:pt x="502" y="175"/>
                    </a:lnTo>
                    <a:lnTo>
                      <a:pt x="505" y="169"/>
                    </a:lnTo>
                    <a:lnTo>
                      <a:pt x="507" y="163"/>
                    </a:lnTo>
                    <a:lnTo>
                      <a:pt x="510" y="159"/>
                    </a:lnTo>
                    <a:lnTo>
                      <a:pt x="510" y="159"/>
                    </a:lnTo>
                    <a:lnTo>
                      <a:pt x="511" y="153"/>
                    </a:lnTo>
                    <a:lnTo>
                      <a:pt x="511" y="153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07" y="149"/>
                    </a:lnTo>
                    <a:lnTo>
                      <a:pt x="505" y="149"/>
                    </a:lnTo>
                    <a:lnTo>
                      <a:pt x="505" y="149"/>
                    </a:lnTo>
                    <a:lnTo>
                      <a:pt x="497" y="149"/>
                    </a:lnTo>
                    <a:lnTo>
                      <a:pt x="494" y="147"/>
                    </a:lnTo>
                    <a:lnTo>
                      <a:pt x="493" y="145"/>
                    </a:lnTo>
                    <a:lnTo>
                      <a:pt x="491" y="139"/>
                    </a:lnTo>
                    <a:lnTo>
                      <a:pt x="488" y="128"/>
                    </a:lnTo>
                    <a:lnTo>
                      <a:pt x="486" y="116"/>
                    </a:lnTo>
                    <a:lnTo>
                      <a:pt x="486" y="110"/>
                    </a:lnTo>
                    <a:lnTo>
                      <a:pt x="487" y="104"/>
                    </a:lnTo>
                    <a:lnTo>
                      <a:pt x="487" y="96"/>
                    </a:lnTo>
                    <a:lnTo>
                      <a:pt x="486" y="94"/>
                    </a:lnTo>
                    <a:lnTo>
                      <a:pt x="485" y="91"/>
                    </a:lnTo>
                    <a:lnTo>
                      <a:pt x="485" y="91"/>
                    </a:lnTo>
                    <a:lnTo>
                      <a:pt x="481" y="89"/>
                    </a:lnTo>
                    <a:lnTo>
                      <a:pt x="480" y="87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75" y="81"/>
                    </a:lnTo>
                    <a:lnTo>
                      <a:pt x="471" y="78"/>
                    </a:lnTo>
                    <a:lnTo>
                      <a:pt x="471" y="78"/>
                    </a:lnTo>
                    <a:lnTo>
                      <a:pt x="468" y="78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61" y="71"/>
                    </a:lnTo>
                    <a:lnTo>
                      <a:pt x="454" y="66"/>
                    </a:lnTo>
                    <a:lnTo>
                      <a:pt x="444" y="62"/>
                    </a:lnTo>
                    <a:lnTo>
                      <a:pt x="439" y="60"/>
                    </a:lnTo>
                    <a:lnTo>
                      <a:pt x="435" y="60"/>
                    </a:lnTo>
                    <a:lnTo>
                      <a:pt x="426" y="58"/>
                    </a:lnTo>
                    <a:lnTo>
                      <a:pt x="421" y="56"/>
                    </a:lnTo>
                    <a:lnTo>
                      <a:pt x="417" y="51"/>
                    </a:lnTo>
                    <a:lnTo>
                      <a:pt x="411" y="45"/>
                    </a:lnTo>
                    <a:lnTo>
                      <a:pt x="408" y="42"/>
                    </a:lnTo>
                    <a:lnTo>
                      <a:pt x="408" y="42"/>
                    </a:lnTo>
                    <a:lnTo>
                      <a:pt x="405" y="40"/>
                    </a:lnTo>
                    <a:lnTo>
                      <a:pt x="405" y="40"/>
                    </a:lnTo>
                    <a:lnTo>
                      <a:pt x="400" y="38"/>
                    </a:lnTo>
                    <a:lnTo>
                      <a:pt x="396" y="38"/>
                    </a:lnTo>
                    <a:lnTo>
                      <a:pt x="394" y="38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2" y="26"/>
                    </a:lnTo>
                    <a:lnTo>
                      <a:pt x="369" y="15"/>
                    </a:lnTo>
                    <a:lnTo>
                      <a:pt x="355" y="0"/>
                    </a:lnTo>
                    <a:lnTo>
                      <a:pt x="353" y="2"/>
                    </a:lnTo>
                    <a:lnTo>
                      <a:pt x="340" y="2"/>
                    </a:lnTo>
                    <a:lnTo>
                      <a:pt x="336" y="3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40" y="23"/>
                    </a:lnTo>
                    <a:lnTo>
                      <a:pt x="344" y="33"/>
                    </a:lnTo>
                    <a:lnTo>
                      <a:pt x="344" y="36"/>
                    </a:lnTo>
                    <a:lnTo>
                      <a:pt x="343" y="40"/>
                    </a:lnTo>
                    <a:lnTo>
                      <a:pt x="340" y="46"/>
                    </a:lnTo>
                    <a:lnTo>
                      <a:pt x="337" y="52"/>
                    </a:lnTo>
                    <a:lnTo>
                      <a:pt x="334" y="59"/>
                    </a:lnTo>
                    <a:lnTo>
                      <a:pt x="337" y="60"/>
                    </a:lnTo>
                    <a:lnTo>
                      <a:pt x="340" y="62"/>
                    </a:lnTo>
                    <a:lnTo>
                      <a:pt x="340" y="64"/>
                    </a:lnTo>
                    <a:lnTo>
                      <a:pt x="342" y="65"/>
                    </a:lnTo>
                    <a:lnTo>
                      <a:pt x="342" y="67"/>
                    </a:lnTo>
                    <a:lnTo>
                      <a:pt x="340" y="70"/>
                    </a:lnTo>
                    <a:lnTo>
                      <a:pt x="339" y="75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79"/>
                    </a:lnTo>
                    <a:lnTo>
                      <a:pt x="322" y="76"/>
                    </a:lnTo>
                    <a:lnTo>
                      <a:pt x="311" y="72"/>
                    </a:lnTo>
                    <a:lnTo>
                      <a:pt x="299" y="69"/>
                    </a:lnTo>
                    <a:lnTo>
                      <a:pt x="289" y="67"/>
                    </a:lnTo>
                    <a:lnTo>
                      <a:pt x="282" y="66"/>
                    </a:lnTo>
                    <a:lnTo>
                      <a:pt x="277" y="66"/>
                    </a:lnTo>
                    <a:lnTo>
                      <a:pt x="274" y="64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6"/>
                    </a:lnTo>
                    <a:lnTo>
                      <a:pt x="265" y="66"/>
                    </a:lnTo>
                    <a:lnTo>
                      <a:pt x="264" y="69"/>
                    </a:lnTo>
                    <a:lnTo>
                      <a:pt x="264" y="69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3" y="8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9" y="102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9"/>
                    </a:lnTo>
                    <a:lnTo>
                      <a:pt x="258" y="121"/>
                    </a:lnTo>
                    <a:lnTo>
                      <a:pt x="256" y="126"/>
                    </a:lnTo>
                    <a:lnTo>
                      <a:pt x="254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1" y="126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37" y="119"/>
                    </a:lnTo>
                    <a:lnTo>
                      <a:pt x="237" y="119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29" y="126"/>
                    </a:lnTo>
                    <a:lnTo>
                      <a:pt x="222" y="135"/>
                    </a:lnTo>
                    <a:lnTo>
                      <a:pt x="216" y="144"/>
                    </a:lnTo>
                    <a:lnTo>
                      <a:pt x="212" y="150"/>
                    </a:lnTo>
                    <a:lnTo>
                      <a:pt x="209" y="157"/>
                    </a:lnTo>
                    <a:lnTo>
                      <a:pt x="207" y="166"/>
                    </a:lnTo>
                    <a:lnTo>
                      <a:pt x="204" y="171"/>
                    </a:lnTo>
                    <a:lnTo>
                      <a:pt x="203" y="176"/>
                    </a:lnTo>
                    <a:lnTo>
                      <a:pt x="200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4" y="191"/>
                    </a:lnTo>
                    <a:lnTo>
                      <a:pt x="195" y="197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202" y="209"/>
                    </a:lnTo>
                    <a:lnTo>
                      <a:pt x="206" y="220"/>
                    </a:lnTo>
                    <a:lnTo>
                      <a:pt x="208" y="230"/>
                    </a:lnTo>
                    <a:lnTo>
                      <a:pt x="208" y="237"/>
                    </a:lnTo>
                    <a:lnTo>
                      <a:pt x="198" y="250"/>
                    </a:lnTo>
                    <a:lnTo>
                      <a:pt x="191" y="258"/>
                    </a:lnTo>
                    <a:lnTo>
                      <a:pt x="185" y="269"/>
                    </a:lnTo>
                    <a:lnTo>
                      <a:pt x="181" y="280"/>
                    </a:lnTo>
                    <a:lnTo>
                      <a:pt x="181" y="280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73" y="290"/>
                    </a:lnTo>
                    <a:lnTo>
                      <a:pt x="171" y="294"/>
                    </a:lnTo>
                    <a:lnTo>
                      <a:pt x="171" y="298"/>
                    </a:lnTo>
                    <a:lnTo>
                      <a:pt x="171" y="298"/>
                    </a:lnTo>
                    <a:lnTo>
                      <a:pt x="171" y="300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3" y="305"/>
                    </a:lnTo>
                    <a:lnTo>
                      <a:pt x="175" y="307"/>
                    </a:lnTo>
                    <a:lnTo>
                      <a:pt x="175" y="307"/>
                    </a:lnTo>
                    <a:lnTo>
                      <a:pt x="173" y="311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0" y="319"/>
                    </a:lnTo>
                    <a:lnTo>
                      <a:pt x="165" y="323"/>
                    </a:lnTo>
                    <a:lnTo>
                      <a:pt x="160" y="325"/>
                    </a:lnTo>
                    <a:lnTo>
                      <a:pt x="156" y="327"/>
                    </a:lnTo>
                    <a:lnTo>
                      <a:pt x="151" y="330"/>
                    </a:lnTo>
                    <a:lnTo>
                      <a:pt x="141" y="332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6" y="338"/>
                    </a:lnTo>
                    <a:lnTo>
                      <a:pt x="136" y="338"/>
                    </a:lnTo>
                    <a:lnTo>
                      <a:pt x="136" y="418"/>
                    </a:lnTo>
                    <a:lnTo>
                      <a:pt x="135" y="427"/>
                    </a:lnTo>
                    <a:lnTo>
                      <a:pt x="130" y="445"/>
                    </a:lnTo>
                    <a:lnTo>
                      <a:pt x="125" y="463"/>
                    </a:lnTo>
                    <a:lnTo>
                      <a:pt x="122" y="470"/>
                    </a:lnTo>
                    <a:lnTo>
                      <a:pt x="117" y="475"/>
                    </a:lnTo>
                    <a:lnTo>
                      <a:pt x="111" y="485"/>
                    </a:lnTo>
                    <a:lnTo>
                      <a:pt x="109" y="494"/>
                    </a:lnTo>
                    <a:lnTo>
                      <a:pt x="108" y="498"/>
                    </a:lnTo>
                    <a:lnTo>
                      <a:pt x="107" y="501"/>
                    </a:lnTo>
                    <a:lnTo>
                      <a:pt x="107" y="501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6"/>
                    </a:lnTo>
                    <a:lnTo>
                      <a:pt x="109" y="506"/>
                    </a:lnTo>
                    <a:lnTo>
                      <a:pt x="114" y="511"/>
                    </a:lnTo>
                    <a:lnTo>
                      <a:pt x="119" y="513"/>
                    </a:lnTo>
                    <a:lnTo>
                      <a:pt x="123" y="518"/>
                    </a:lnTo>
                    <a:lnTo>
                      <a:pt x="126" y="519"/>
                    </a:lnTo>
                    <a:lnTo>
                      <a:pt x="127" y="522"/>
                    </a:lnTo>
                    <a:lnTo>
                      <a:pt x="128" y="529"/>
                    </a:lnTo>
                    <a:lnTo>
                      <a:pt x="128" y="541"/>
                    </a:lnTo>
                    <a:lnTo>
                      <a:pt x="128" y="553"/>
                    </a:lnTo>
                    <a:lnTo>
                      <a:pt x="126" y="556"/>
                    </a:lnTo>
                    <a:lnTo>
                      <a:pt x="125" y="557"/>
                    </a:lnTo>
                    <a:lnTo>
                      <a:pt x="122" y="559"/>
                    </a:lnTo>
                    <a:lnTo>
                      <a:pt x="117" y="557"/>
                    </a:lnTo>
                    <a:lnTo>
                      <a:pt x="117" y="557"/>
                    </a:lnTo>
                    <a:lnTo>
                      <a:pt x="104" y="556"/>
                    </a:lnTo>
                    <a:lnTo>
                      <a:pt x="90" y="556"/>
                    </a:lnTo>
                    <a:lnTo>
                      <a:pt x="85" y="557"/>
                    </a:lnTo>
                    <a:lnTo>
                      <a:pt x="85" y="557"/>
                    </a:lnTo>
                    <a:lnTo>
                      <a:pt x="80" y="560"/>
                    </a:lnTo>
                    <a:lnTo>
                      <a:pt x="71" y="569"/>
                    </a:lnTo>
                    <a:lnTo>
                      <a:pt x="62" y="582"/>
                    </a:lnTo>
                    <a:lnTo>
                      <a:pt x="46" y="604"/>
                    </a:lnTo>
                    <a:lnTo>
                      <a:pt x="45" y="609"/>
                    </a:lnTo>
                    <a:lnTo>
                      <a:pt x="45" y="609"/>
                    </a:lnTo>
                    <a:lnTo>
                      <a:pt x="43" y="612"/>
                    </a:lnTo>
                    <a:lnTo>
                      <a:pt x="43" y="612"/>
                    </a:lnTo>
                    <a:lnTo>
                      <a:pt x="42" y="621"/>
                    </a:lnTo>
                    <a:lnTo>
                      <a:pt x="42" y="631"/>
                    </a:lnTo>
                    <a:lnTo>
                      <a:pt x="41" y="634"/>
                    </a:lnTo>
                    <a:lnTo>
                      <a:pt x="40" y="634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40" y="648"/>
                    </a:lnTo>
                    <a:lnTo>
                      <a:pt x="40" y="668"/>
                    </a:lnTo>
                    <a:lnTo>
                      <a:pt x="41" y="689"/>
                    </a:lnTo>
                    <a:lnTo>
                      <a:pt x="42" y="708"/>
                    </a:lnTo>
                    <a:lnTo>
                      <a:pt x="43" y="718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9"/>
                    </a:lnTo>
                    <a:lnTo>
                      <a:pt x="51" y="736"/>
                    </a:lnTo>
                    <a:lnTo>
                      <a:pt x="52" y="746"/>
                    </a:lnTo>
                    <a:lnTo>
                      <a:pt x="52" y="753"/>
                    </a:lnTo>
                    <a:lnTo>
                      <a:pt x="52" y="757"/>
                    </a:lnTo>
                    <a:lnTo>
                      <a:pt x="51" y="761"/>
                    </a:lnTo>
                    <a:lnTo>
                      <a:pt x="49" y="765"/>
                    </a:lnTo>
                    <a:lnTo>
                      <a:pt x="49" y="765"/>
                    </a:lnTo>
                    <a:lnTo>
                      <a:pt x="48" y="772"/>
                    </a:lnTo>
                    <a:lnTo>
                      <a:pt x="49" y="786"/>
                    </a:lnTo>
                    <a:lnTo>
                      <a:pt x="52" y="802"/>
                    </a:lnTo>
                    <a:lnTo>
                      <a:pt x="54" y="811"/>
                    </a:lnTo>
                    <a:lnTo>
                      <a:pt x="55" y="814"/>
                    </a:lnTo>
                    <a:lnTo>
                      <a:pt x="55" y="814"/>
                    </a:lnTo>
                    <a:lnTo>
                      <a:pt x="58" y="816"/>
                    </a:lnTo>
                    <a:lnTo>
                      <a:pt x="58" y="816"/>
                    </a:lnTo>
                    <a:lnTo>
                      <a:pt x="61" y="819"/>
                    </a:lnTo>
                    <a:lnTo>
                      <a:pt x="67" y="822"/>
                    </a:lnTo>
                    <a:lnTo>
                      <a:pt x="71" y="824"/>
                    </a:lnTo>
                    <a:lnTo>
                      <a:pt x="71" y="824"/>
                    </a:lnTo>
                    <a:lnTo>
                      <a:pt x="74" y="828"/>
                    </a:lnTo>
                    <a:lnTo>
                      <a:pt x="77" y="833"/>
                    </a:lnTo>
                    <a:lnTo>
                      <a:pt x="79" y="838"/>
                    </a:lnTo>
                    <a:lnTo>
                      <a:pt x="82" y="844"/>
                    </a:lnTo>
                    <a:lnTo>
                      <a:pt x="82" y="848"/>
                    </a:lnTo>
                    <a:lnTo>
                      <a:pt x="82" y="858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79" y="867"/>
                    </a:lnTo>
                    <a:lnTo>
                      <a:pt x="76" y="869"/>
                    </a:lnTo>
                    <a:lnTo>
                      <a:pt x="76" y="869"/>
                    </a:lnTo>
                    <a:lnTo>
                      <a:pt x="70" y="871"/>
                    </a:lnTo>
                    <a:lnTo>
                      <a:pt x="64" y="873"/>
                    </a:lnTo>
                    <a:lnTo>
                      <a:pt x="64" y="873"/>
                    </a:lnTo>
                    <a:lnTo>
                      <a:pt x="61" y="876"/>
                    </a:lnTo>
                    <a:lnTo>
                      <a:pt x="59" y="879"/>
                    </a:lnTo>
                    <a:lnTo>
                      <a:pt x="58" y="884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8" y="892"/>
                    </a:lnTo>
                    <a:lnTo>
                      <a:pt x="58" y="892"/>
                    </a:lnTo>
                    <a:lnTo>
                      <a:pt x="58" y="898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70" y="927"/>
                    </a:lnTo>
                    <a:lnTo>
                      <a:pt x="72" y="934"/>
                    </a:lnTo>
                    <a:lnTo>
                      <a:pt x="73" y="942"/>
                    </a:lnTo>
                    <a:lnTo>
                      <a:pt x="73" y="942"/>
                    </a:lnTo>
                    <a:lnTo>
                      <a:pt x="72" y="953"/>
                    </a:lnTo>
                    <a:lnTo>
                      <a:pt x="70" y="968"/>
                    </a:lnTo>
                    <a:lnTo>
                      <a:pt x="70" y="969"/>
                    </a:lnTo>
                    <a:lnTo>
                      <a:pt x="70" y="968"/>
                    </a:lnTo>
                    <a:lnTo>
                      <a:pt x="66" y="976"/>
                    </a:lnTo>
                    <a:lnTo>
                      <a:pt x="64" y="979"/>
                    </a:lnTo>
                    <a:lnTo>
                      <a:pt x="61" y="984"/>
                    </a:lnTo>
                    <a:lnTo>
                      <a:pt x="58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48" y="994"/>
                    </a:lnTo>
                    <a:lnTo>
                      <a:pt x="42" y="999"/>
                    </a:lnTo>
                    <a:lnTo>
                      <a:pt x="42" y="999"/>
                    </a:lnTo>
                    <a:lnTo>
                      <a:pt x="37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5" y="1010"/>
                    </a:lnTo>
                    <a:lnTo>
                      <a:pt x="29" y="1016"/>
                    </a:lnTo>
                    <a:lnTo>
                      <a:pt x="30" y="1016"/>
                    </a:lnTo>
                    <a:lnTo>
                      <a:pt x="30" y="1016"/>
                    </a:lnTo>
                    <a:lnTo>
                      <a:pt x="28" y="1018"/>
                    </a:lnTo>
                    <a:lnTo>
                      <a:pt x="28" y="1018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8" y="1034"/>
                    </a:lnTo>
                    <a:lnTo>
                      <a:pt x="31" y="1046"/>
                    </a:lnTo>
                    <a:lnTo>
                      <a:pt x="34" y="1057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74"/>
                    </a:lnTo>
                    <a:lnTo>
                      <a:pt x="33" y="1082"/>
                    </a:lnTo>
                    <a:lnTo>
                      <a:pt x="33" y="1082"/>
                    </a:lnTo>
                    <a:lnTo>
                      <a:pt x="31" y="1086"/>
                    </a:lnTo>
                    <a:lnTo>
                      <a:pt x="31" y="1086"/>
                    </a:lnTo>
                    <a:lnTo>
                      <a:pt x="30" y="1094"/>
                    </a:lnTo>
                    <a:lnTo>
                      <a:pt x="30" y="1097"/>
                    </a:lnTo>
                    <a:lnTo>
                      <a:pt x="29" y="1099"/>
                    </a:lnTo>
                    <a:lnTo>
                      <a:pt x="29" y="1099"/>
                    </a:lnTo>
                    <a:lnTo>
                      <a:pt x="27" y="1097"/>
                    </a:lnTo>
                    <a:lnTo>
                      <a:pt x="24" y="1095"/>
                    </a:lnTo>
                    <a:lnTo>
                      <a:pt x="24" y="1095"/>
                    </a:lnTo>
                    <a:lnTo>
                      <a:pt x="22" y="1092"/>
                    </a:lnTo>
                    <a:lnTo>
                      <a:pt x="18" y="1084"/>
                    </a:lnTo>
                    <a:lnTo>
                      <a:pt x="17" y="1082"/>
                    </a:lnTo>
                    <a:lnTo>
                      <a:pt x="17" y="1082"/>
                    </a:lnTo>
                    <a:lnTo>
                      <a:pt x="16" y="1080"/>
                    </a:lnTo>
                    <a:lnTo>
                      <a:pt x="15" y="1080"/>
                    </a:lnTo>
                    <a:lnTo>
                      <a:pt x="14" y="1080"/>
                    </a:lnTo>
                    <a:lnTo>
                      <a:pt x="14" y="1080"/>
                    </a:lnTo>
                    <a:lnTo>
                      <a:pt x="11" y="1081"/>
                    </a:lnTo>
                    <a:lnTo>
                      <a:pt x="11" y="1081"/>
                    </a:lnTo>
                    <a:lnTo>
                      <a:pt x="0" y="1089"/>
                    </a:lnTo>
                    <a:lnTo>
                      <a:pt x="5" y="1095"/>
                    </a:lnTo>
                    <a:lnTo>
                      <a:pt x="6" y="1100"/>
                    </a:lnTo>
                    <a:lnTo>
                      <a:pt x="8" y="1107"/>
                    </a:lnTo>
                    <a:lnTo>
                      <a:pt x="8" y="1125"/>
                    </a:lnTo>
                    <a:lnTo>
                      <a:pt x="9" y="1137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10" y="1146"/>
                    </a:lnTo>
                    <a:lnTo>
                      <a:pt x="11" y="1146"/>
                    </a:lnTo>
                    <a:lnTo>
                      <a:pt x="12" y="1150"/>
                    </a:lnTo>
                    <a:lnTo>
                      <a:pt x="12" y="1150"/>
                    </a:lnTo>
                    <a:lnTo>
                      <a:pt x="16" y="1154"/>
                    </a:lnTo>
                    <a:lnTo>
                      <a:pt x="16" y="1154"/>
                    </a:lnTo>
                    <a:lnTo>
                      <a:pt x="20" y="1156"/>
                    </a:lnTo>
                    <a:lnTo>
                      <a:pt x="23" y="1159"/>
                    </a:lnTo>
                    <a:lnTo>
                      <a:pt x="24" y="1161"/>
                    </a:lnTo>
                    <a:lnTo>
                      <a:pt x="24" y="1161"/>
                    </a:lnTo>
                    <a:lnTo>
                      <a:pt x="27" y="1161"/>
                    </a:lnTo>
                    <a:lnTo>
                      <a:pt x="27" y="1161"/>
                    </a:lnTo>
                    <a:lnTo>
                      <a:pt x="31" y="1158"/>
                    </a:lnTo>
                    <a:lnTo>
                      <a:pt x="35" y="1157"/>
                    </a:lnTo>
                    <a:lnTo>
                      <a:pt x="41" y="1157"/>
                    </a:lnTo>
                    <a:lnTo>
                      <a:pt x="41" y="1158"/>
                    </a:lnTo>
                    <a:lnTo>
                      <a:pt x="42" y="1162"/>
                    </a:lnTo>
                    <a:lnTo>
                      <a:pt x="41" y="1167"/>
                    </a:lnTo>
                    <a:lnTo>
                      <a:pt x="40" y="1177"/>
                    </a:lnTo>
                    <a:lnTo>
                      <a:pt x="37" y="1185"/>
                    </a:lnTo>
                    <a:lnTo>
                      <a:pt x="35" y="1193"/>
                    </a:lnTo>
                    <a:lnTo>
                      <a:pt x="35" y="1205"/>
                    </a:lnTo>
                    <a:lnTo>
                      <a:pt x="36" y="1208"/>
                    </a:lnTo>
                    <a:lnTo>
                      <a:pt x="36" y="1208"/>
                    </a:lnTo>
                    <a:lnTo>
                      <a:pt x="40" y="1212"/>
                    </a:lnTo>
                    <a:lnTo>
                      <a:pt x="40" y="1213"/>
                    </a:lnTo>
                    <a:lnTo>
                      <a:pt x="40" y="1213"/>
                    </a:lnTo>
                    <a:lnTo>
                      <a:pt x="40" y="1217"/>
                    </a:lnTo>
                    <a:lnTo>
                      <a:pt x="40" y="1217"/>
                    </a:lnTo>
                    <a:lnTo>
                      <a:pt x="45" y="1223"/>
                    </a:lnTo>
                    <a:lnTo>
                      <a:pt x="46" y="1226"/>
                    </a:lnTo>
                    <a:lnTo>
                      <a:pt x="47" y="1231"/>
                    </a:lnTo>
                    <a:lnTo>
                      <a:pt x="48" y="1239"/>
                    </a:lnTo>
                    <a:lnTo>
                      <a:pt x="51" y="1250"/>
                    </a:lnTo>
                    <a:lnTo>
                      <a:pt x="52" y="1254"/>
                    </a:lnTo>
                    <a:lnTo>
                      <a:pt x="52" y="1254"/>
                    </a:lnTo>
                    <a:lnTo>
                      <a:pt x="53" y="1258"/>
                    </a:lnTo>
                    <a:lnTo>
                      <a:pt x="71" y="1287"/>
                    </a:lnTo>
                    <a:lnTo>
                      <a:pt x="91" y="1317"/>
                    </a:lnTo>
                    <a:lnTo>
                      <a:pt x="104" y="1336"/>
                    </a:lnTo>
                    <a:lnTo>
                      <a:pt x="105" y="1341"/>
                    </a:lnTo>
                    <a:lnTo>
                      <a:pt x="107" y="1343"/>
                    </a:lnTo>
                    <a:lnTo>
                      <a:pt x="107" y="1344"/>
                    </a:lnTo>
                    <a:lnTo>
                      <a:pt x="105" y="1348"/>
                    </a:lnTo>
                    <a:lnTo>
                      <a:pt x="103" y="1349"/>
                    </a:lnTo>
                    <a:lnTo>
                      <a:pt x="102" y="1350"/>
                    </a:lnTo>
                    <a:lnTo>
                      <a:pt x="93" y="1350"/>
                    </a:lnTo>
                    <a:lnTo>
                      <a:pt x="93" y="1351"/>
                    </a:lnTo>
                    <a:lnTo>
                      <a:pt x="93" y="1351"/>
                    </a:lnTo>
                    <a:lnTo>
                      <a:pt x="95" y="1355"/>
                    </a:lnTo>
                    <a:lnTo>
                      <a:pt x="95" y="1355"/>
                    </a:lnTo>
                    <a:lnTo>
                      <a:pt x="99" y="1362"/>
                    </a:lnTo>
                    <a:lnTo>
                      <a:pt x="102" y="1366"/>
                    </a:lnTo>
                    <a:lnTo>
                      <a:pt x="103" y="1369"/>
                    </a:lnTo>
                    <a:lnTo>
                      <a:pt x="103" y="1370"/>
                    </a:lnTo>
                    <a:lnTo>
                      <a:pt x="101" y="1370"/>
                    </a:lnTo>
                    <a:lnTo>
                      <a:pt x="97" y="1370"/>
                    </a:lnTo>
                    <a:lnTo>
                      <a:pt x="93" y="1369"/>
                    </a:lnTo>
                    <a:lnTo>
                      <a:pt x="89" y="1366"/>
                    </a:lnTo>
                    <a:lnTo>
                      <a:pt x="86" y="1362"/>
                    </a:lnTo>
                    <a:lnTo>
                      <a:pt x="85" y="1362"/>
                    </a:lnTo>
                    <a:lnTo>
                      <a:pt x="84" y="1363"/>
                    </a:lnTo>
                    <a:lnTo>
                      <a:pt x="84" y="1363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5" y="1381"/>
                    </a:lnTo>
                    <a:lnTo>
                      <a:pt x="89" y="1388"/>
                    </a:lnTo>
                    <a:lnTo>
                      <a:pt x="92" y="1396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107" y="1411"/>
                    </a:lnTo>
                    <a:lnTo>
                      <a:pt x="114" y="1418"/>
                    </a:lnTo>
                    <a:lnTo>
                      <a:pt x="119" y="1425"/>
                    </a:lnTo>
                    <a:lnTo>
                      <a:pt x="120" y="1430"/>
                    </a:lnTo>
                    <a:lnTo>
                      <a:pt x="120" y="1431"/>
                    </a:lnTo>
                    <a:lnTo>
                      <a:pt x="119" y="1432"/>
                    </a:lnTo>
                    <a:lnTo>
                      <a:pt x="116" y="1435"/>
                    </a:lnTo>
                    <a:lnTo>
                      <a:pt x="113" y="1436"/>
                    </a:lnTo>
                    <a:lnTo>
                      <a:pt x="113" y="1436"/>
                    </a:lnTo>
                    <a:lnTo>
                      <a:pt x="111" y="1438"/>
                    </a:lnTo>
                    <a:lnTo>
                      <a:pt x="111" y="1438"/>
                    </a:lnTo>
                    <a:lnTo>
                      <a:pt x="111" y="1448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4" y="1455"/>
                    </a:lnTo>
                    <a:lnTo>
                      <a:pt x="115" y="1456"/>
                    </a:lnTo>
                    <a:lnTo>
                      <a:pt x="120" y="1459"/>
                    </a:lnTo>
                    <a:lnTo>
                      <a:pt x="120" y="1459"/>
                    </a:lnTo>
                    <a:lnTo>
                      <a:pt x="128" y="1460"/>
                    </a:lnTo>
                    <a:lnTo>
                      <a:pt x="128" y="1460"/>
                    </a:lnTo>
                    <a:lnTo>
                      <a:pt x="138" y="1460"/>
                    </a:lnTo>
                    <a:lnTo>
                      <a:pt x="145" y="1458"/>
                    </a:lnTo>
                    <a:lnTo>
                      <a:pt x="163" y="1449"/>
                    </a:lnTo>
                    <a:lnTo>
                      <a:pt x="167" y="1448"/>
                    </a:lnTo>
                    <a:lnTo>
                      <a:pt x="171" y="1448"/>
                    </a:lnTo>
                    <a:lnTo>
                      <a:pt x="173" y="1448"/>
                    </a:lnTo>
                    <a:lnTo>
                      <a:pt x="176" y="1450"/>
                    </a:lnTo>
                    <a:lnTo>
                      <a:pt x="177" y="1453"/>
                    </a:lnTo>
                    <a:lnTo>
                      <a:pt x="181" y="1456"/>
                    </a:lnTo>
                    <a:lnTo>
                      <a:pt x="183" y="1458"/>
                    </a:lnTo>
                    <a:lnTo>
                      <a:pt x="183" y="1458"/>
                    </a:lnTo>
                    <a:lnTo>
                      <a:pt x="185" y="1456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95" y="1447"/>
                    </a:lnTo>
                    <a:lnTo>
                      <a:pt x="195" y="1447"/>
                    </a:lnTo>
                    <a:lnTo>
                      <a:pt x="197" y="1444"/>
                    </a:lnTo>
                    <a:lnTo>
                      <a:pt x="197" y="1441"/>
                    </a:lnTo>
                    <a:lnTo>
                      <a:pt x="197" y="1441"/>
                    </a:lnTo>
                    <a:lnTo>
                      <a:pt x="196" y="1437"/>
                    </a:lnTo>
                    <a:lnTo>
                      <a:pt x="195" y="1434"/>
                    </a:lnTo>
                    <a:lnTo>
                      <a:pt x="188" y="1419"/>
                    </a:lnTo>
                    <a:lnTo>
                      <a:pt x="185" y="1411"/>
                    </a:lnTo>
                    <a:lnTo>
                      <a:pt x="184" y="1409"/>
                    </a:lnTo>
                    <a:lnTo>
                      <a:pt x="185" y="1406"/>
                    </a:lnTo>
                    <a:lnTo>
                      <a:pt x="185" y="1406"/>
                    </a:lnTo>
                    <a:lnTo>
                      <a:pt x="187" y="1404"/>
                    </a:lnTo>
                    <a:lnTo>
                      <a:pt x="188" y="1401"/>
                    </a:lnTo>
                    <a:lnTo>
                      <a:pt x="197" y="1393"/>
                    </a:lnTo>
                    <a:lnTo>
                      <a:pt x="201" y="1388"/>
                    </a:lnTo>
                    <a:lnTo>
                      <a:pt x="203" y="1388"/>
                    </a:lnTo>
                    <a:lnTo>
                      <a:pt x="210" y="1388"/>
                    </a:lnTo>
                    <a:lnTo>
                      <a:pt x="212" y="1387"/>
                    </a:lnTo>
                    <a:lnTo>
                      <a:pt x="212" y="1387"/>
                    </a:lnTo>
                    <a:lnTo>
                      <a:pt x="212" y="1385"/>
                    </a:lnTo>
                    <a:lnTo>
                      <a:pt x="213" y="1384"/>
                    </a:lnTo>
                    <a:lnTo>
                      <a:pt x="213" y="1384"/>
                    </a:lnTo>
                    <a:lnTo>
                      <a:pt x="212" y="1381"/>
                    </a:lnTo>
                    <a:lnTo>
                      <a:pt x="212" y="1378"/>
                    </a:lnTo>
                    <a:lnTo>
                      <a:pt x="212" y="1378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2" y="1374"/>
                    </a:lnTo>
                    <a:lnTo>
                      <a:pt x="214" y="1374"/>
                    </a:lnTo>
                    <a:lnTo>
                      <a:pt x="214" y="1374"/>
                    </a:lnTo>
                    <a:lnTo>
                      <a:pt x="231" y="1372"/>
                    </a:lnTo>
                    <a:lnTo>
                      <a:pt x="250" y="1370"/>
                    </a:lnTo>
                    <a:lnTo>
                      <a:pt x="254" y="1369"/>
                    </a:lnTo>
                    <a:lnTo>
                      <a:pt x="258" y="1368"/>
                    </a:lnTo>
                    <a:lnTo>
                      <a:pt x="258" y="1368"/>
                    </a:lnTo>
                    <a:lnTo>
                      <a:pt x="260" y="1367"/>
                    </a:lnTo>
                    <a:lnTo>
                      <a:pt x="260" y="1367"/>
                    </a:lnTo>
                    <a:lnTo>
                      <a:pt x="263" y="1365"/>
                    </a:lnTo>
                    <a:lnTo>
                      <a:pt x="263" y="1365"/>
                    </a:lnTo>
                    <a:lnTo>
                      <a:pt x="264" y="1362"/>
                    </a:lnTo>
                    <a:lnTo>
                      <a:pt x="264" y="1362"/>
                    </a:lnTo>
                    <a:lnTo>
                      <a:pt x="265" y="1363"/>
                    </a:lnTo>
                    <a:lnTo>
                      <a:pt x="265" y="1365"/>
                    </a:lnTo>
                    <a:lnTo>
                      <a:pt x="268" y="1367"/>
                    </a:lnTo>
                    <a:lnTo>
                      <a:pt x="270" y="1370"/>
                    </a:lnTo>
                    <a:lnTo>
                      <a:pt x="270" y="1370"/>
                    </a:lnTo>
                    <a:lnTo>
                      <a:pt x="272" y="1372"/>
                    </a:lnTo>
                    <a:lnTo>
                      <a:pt x="272" y="1372"/>
                    </a:lnTo>
                    <a:lnTo>
                      <a:pt x="275" y="1373"/>
                    </a:lnTo>
                    <a:lnTo>
                      <a:pt x="275" y="1373"/>
                    </a:lnTo>
                    <a:lnTo>
                      <a:pt x="277" y="1372"/>
                    </a:lnTo>
                    <a:lnTo>
                      <a:pt x="280" y="1372"/>
                    </a:lnTo>
                    <a:lnTo>
                      <a:pt x="281" y="1370"/>
                    </a:lnTo>
                    <a:lnTo>
                      <a:pt x="281" y="1370"/>
                    </a:lnTo>
                    <a:lnTo>
                      <a:pt x="285" y="1365"/>
                    </a:lnTo>
                    <a:lnTo>
                      <a:pt x="288" y="1356"/>
                    </a:lnTo>
                    <a:lnTo>
                      <a:pt x="290" y="1345"/>
                    </a:lnTo>
                    <a:lnTo>
                      <a:pt x="294" y="1335"/>
                    </a:lnTo>
                    <a:lnTo>
                      <a:pt x="301" y="1313"/>
                    </a:lnTo>
                    <a:lnTo>
                      <a:pt x="305" y="1305"/>
                    </a:lnTo>
                    <a:lnTo>
                      <a:pt x="305" y="1304"/>
                    </a:lnTo>
                    <a:lnTo>
                      <a:pt x="305" y="1304"/>
                    </a:lnTo>
                    <a:lnTo>
                      <a:pt x="305" y="1300"/>
                    </a:lnTo>
                    <a:lnTo>
                      <a:pt x="305" y="1300"/>
                    </a:lnTo>
                    <a:lnTo>
                      <a:pt x="303" y="1292"/>
                    </a:lnTo>
                    <a:lnTo>
                      <a:pt x="302" y="1285"/>
                    </a:lnTo>
                    <a:lnTo>
                      <a:pt x="302" y="1285"/>
                    </a:lnTo>
                    <a:lnTo>
                      <a:pt x="303" y="1280"/>
                    </a:lnTo>
                    <a:lnTo>
                      <a:pt x="308" y="1275"/>
                    </a:lnTo>
                    <a:lnTo>
                      <a:pt x="308" y="1275"/>
                    </a:lnTo>
                    <a:lnTo>
                      <a:pt x="311" y="1273"/>
                    </a:lnTo>
                    <a:lnTo>
                      <a:pt x="311" y="1273"/>
                    </a:lnTo>
                    <a:lnTo>
                      <a:pt x="311" y="1272"/>
                    </a:lnTo>
                    <a:lnTo>
                      <a:pt x="312" y="1272"/>
                    </a:lnTo>
                    <a:lnTo>
                      <a:pt x="311" y="1268"/>
                    </a:lnTo>
                    <a:lnTo>
                      <a:pt x="311" y="1267"/>
                    </a:lnTo>
                    <a:lnTo>
                      <a:pt x="308" y="1266"/>
                    </a:lnTo>
                    <a:lnTo>
                      <a:pt x="306" y="1263"/>
                    </a:lnTo>
                    <a:lnTo>
                      <a:pt x="306" y="1261"/>
                    </a:lnTo>
                    <a:lnTo>
                      <a:pt x="305" y="1256"/>
                    </a:lnTo>
                    <a:lnTo>
                      <a:pt x="305" y="1246"/>
                    </a:lnTo>
                    <a:lnTo>
                      <a:pt x="306" y="1243"/>
                    </a:lnTo>
                    <a:lnTo>
                      <a:pt x="309" y="1238"/>
                    </a:lnTo>
                    <a:lnTo>
                      <a:pt x="313" y="1233"/>
                    </a:lnTo>
                    <a:lnTo>
                      <a:pt x="314" y="1227"/>
                    </a:lnTo>
                    <a:lnTo>
                      <a:pt x="314" y="1227"/>
                    </a:lnTo>
                    <a:lnTo>
                      <a:pt x="313" y="1225"/>
                    </a:lnTo>
                    <a:lnTo>
                      <a:pt x="313" y="1225"/>
                    </a:lnTo>
                    <a:lnTo>
                      <a:pt x="311" y="1220"/>
                    </a:lnTo>
                    <a:lnTo>
                      <a:pt x="311" y="1220"/>
                    </a:lnTo>
                    <a:lnTo>
                      <a:pt x="308" y="1218"/>
                    </a:lnTo>
                    <a:lnTo>
                      <a:pt x="306" y="1217"/>
                    </a:lnTo>
                    <a:lnTo>
                      <a:pt x="306" y="1215"/>
                    </a:lnTo>
                    <a:lnTo>
                      <a:pt x="307" y="1212"/>
                    </a:lnTo>
                    <a:lnTo>
                      <a:pt x="307" y="1212"/>
                    </a:lnTo>
                    <a:lnTo>
                      <a:pt x="309" y="1208"/>
                    </a:lnTo>
                    <a:lnTo>
                      <a:pt x="311" y="1206"/>
                    </a:lnTo>
                    <a:lnTo>
                      <a:pt x="312" y="1205"/>
                    </a:lnTo>
                    <a:lnTo>
                      <a:pt x="311" y="1202"/>
                    </a:lnTo>
                    <a:lnTo>
                      <a:pt x="311" y="1202"/>
                    </a:lnTo>
                    <a:lnTo>
                      <a:pt x="308" y="1200"/>
                    </a:lnTo>
                    <a:lnTo>
                      <a:pt x="308" y="1200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90"/>
                    </a:lnTo>
                    <a:lnTo>
                      <a:pt x="300" y="1189"/>
                    </a:lnTo>
                    <a:lnTo>
                      <a:pt x="300" y="1189"/>
                    </a:lnTo>
                    <a:lnTo>
                      <a:pt x="302" y="1188"/>
                    </a:lnTo>
                    <a:lnTo>
                      <a:pt x="303" y="1188"/>
                    </a:lnTo>
                    <a:lnTo>
                      <a:pt x="307" y="1189"/>
                    </a:lnTo>
                    <a:lnTo>
                      <a:pt x="307" y="1189"/>
                    </a:lnTo>
                    <a:lnTo>
                      <a:pt x="308" y="1189"/>
                    </a:lnTo>
                    <a:lnTo>
                      <a:pt x="309" y="1189"/>
                    </a:lnTo>
                    <a:lnTo>
                      <a:pt x="311" y="1188"/>
                    </a:lnTo>
                    <a:lnTo>
                      <a:pt x="311" y="1188"/>
                    </a:lnTo>
                    <a:lnTo>
                      <a:pt x="311" y="1186"/>
                    </a:lnTo>
                    <a:lnTo>
                      <a:pt x="311" y="1186"/>
                    </a:lnTo>
                    <a:lnTo>
                      <a:pt x="309" y="1181"/>
                    </a:lnTo>
                    <a:lnTo>
                      <a:pt x="309" y="1181"/>
                    </a:lnTo>
                    <a:lnTo>
                      <a:pt x="307" y="1179"/>
                    </a:lnTo>
                    <a:lnTo>
                      <a:pt x="306" y="1175"/>
                    </a:lnTo>
                    <a:lnTo>
                      <a:pt x="306" y="1175"/>
                    </a:lnTo>
                    <a:lnTo>
                      <a:pt x="307" y="1173"/>
                    </a:lnTo>
                    <a:lnTo>
                      <a:pt x="309" y="1169"/>
                    </a:lnTo>
                    <a:lnTo>
                      <a:pt x="309" y="1169"/>
                    </a:lnTo>
                    <a:lnTo>
                      <a:pt x="312" y="1163"/>
                    </a:lnTo>
                    <a:lnTo>
                      <a:pt x="312" y="1157"/>
                    </a:lnTo>
                    <a:lnTo>
                      <a:pt x="312" y="1152"/>
                    </a:lnTo>
                    <a:lnTo>
                      <a:pt x="312" y="1152"/>
                    </a:lnTo>
                    <a:lnTo>
                      <a:pt x="311" y="1150"/>
                    </a:lnTo>
                    <a:lnTo>
                      <a:pt x="311" y="1146"/>
                    </a:lnTo>
                    <a:lnTo>
                      <a:pt x="311" y="1146"/>
                    </a:lnTo>
                    <a:lnTo>
                      <a:pt x="305" y="1137"/>
                    </a:lnTo>
                    <a:lnTo>
                      <a:pt x="301" y="1133"/>
                    </a:lnTo>
                    <a:lnTo>
                      <a:pt x="299" y="1131"/>
                    </a:lnTo>
                    <a:lnTo>
                      <a:pt x="297" y="1128"/>
                    </a:lnTo>
                    <a:lnTo>
                      <a:pt x="301" y="1131"/>
                    </a:lnTo>
                    <a:lnTo>
                      <a:pt x="303" y="1131"/>
                    </a:lnTo>
                    <a:lnTo>
                      <a:pt x="303" y="1131"/>
                    </a:lnTo>
                    <a:lnTo>
                      <a:pt x="306" y="1131"/>
                    </a:lnTo>
                    <a:lnTo>
                      <a:pt x="308" y="1130"/>
                    </a:lnTo>
                    <a:lnTo>
                      <a:pt x="311" y="1128"/>
                    </a:lnTo>
                    <a:lnTo>
                      <a:pt x="314" y="1127"/>
                    </a:lnTo>
                    <a:lnTo>
                      <a:pt x="314" y="1127"/>
                    </a:lnTo>
                    <a:lnTo>
                      <a:pt x="314" y="1125"/>
                    </a:lnTo>
                    <a:lnTo>
                      <a:pt x="314" y="1125"/>
                    </a:lnTo>
                    <a:lnTo>
                      <a:pt x="312" y="1124"/>
                    </a:lnTo>
                    <a:lnTo>
                      <a:pt x="308" y="1121"/>
                    </a:lnTo>
                    <a:lnTo>
                      <a:pt x="308" y="1121"/>
                    </a:lnTo>
                    <a:lnTo>
                      <a:pt x="297" y="1117"/>
                    </a:lnTo>
                    <a:lnTo>
                      <a:pt x="287" y="1113"/>
                    </a:lnTo>
                    <a:lnTo>
                      <a:pt x="307" y="1113"/>
                    </a:lnTo>
                    <a:lnTo>
                      <a:pt x="312" y="1112"/>
                    </a:lnTo>
                    <a:lnTo>
                      <a:pt x="312" y="1112"/>
                    </a:lnTo>
                    <a:lnTo>
                      <a:pt x="316" y="1108"/>
                    </a:lnTo>
                    <a:lnTo>
                      <a:pt x="321" y="1105"/>
                    </a:lnTo>
                    <a:lnTo>
                      <a:pt x="322" y="1102"/>
                    </a:lnTo>
                    <a:lnTo>
                      <a:pt x="322" y="1102"/>
                    </a:lnTo>
                    <a:lnTo>
                      <a:pt x="322" y="1100"/>
                    </a:lnTo>
                    <a:lnTo>
                      <a:pt x="322" y="1097"/>
                    </a:lnTo>
                    <a:lnTo>
                      <a:pt x="324" y="1096"/>
                    </a:lnTo>
                    <a:lnTo>
                      <a:pt x="327" y="1095"/>
                    </a:lnTo>
                    <a:lnTo>
                      <a:pt x="327" y="1095"/>
                    </a:lnTo>
                    <a:lnTo>
                      <a:pt x="332" y="1094"/>
                    </a:lnTo>
                    <a:lnTo>
                      <a:pt x="340" y="1084"/>
                    </a:lnTo>
                    <a:lnTo>
                      <a:pt x="345" y="1078"/>
                    </a:lnTo>
                    <a:lnTo>
                      <a:pt x="347" y="1071"/>
                    </a:lnTo>
                    <a:lnTo>
                      <a:pt x="350" y="1059"/>
                    </a:lnTo>
                    <a:lnTo>
                      <a:pt x="350" y="1058"/>
                    </a:lnTo>
                    <a:lnTo>
                      <a:pt x="350" y="1058"/>
                    </a:lnTo>
                    <a:lnTo>
                      <a:pt x="350" y="1057"/>
                    </a:lnTo>
                    <a:lnTo>
                      <a:pt x="350" y="1058"/>
                    </a:lnTo>
                    <a:lnTo>
                      <a:pt x="352" y="1063"/>
                    </a:lnTo>
                    <a:lnTo>
                      <a:pt x="355" y="1069"/>
                    </a:lnTo>
                    <a:lnTo>
                      <a:pt x="358" y="1074"/>
                    </a:lnTo>
                    <a:lnTo>
                      <a:pt x="359" y="1077"/>
                    </a:lnTo>
                    <a:lnTo>
                      <a:pt x="359" y="1077"/>
                    </a:lnTo>
                    <a:lnTo>
                      <a:pt x="361" y="1078"/>
                    </a:lnTo>
                    <a:lnTo>
                      <a:pt x="361" y="1078"/>
                    </a:lnTo>
                    <a:lnTo>
                      <a:pt x="363" y="1078"/>
                    </a:lnTo>
                    <a:lnTo>
                      <a:pt x="363" y="1078"/>
                    </a:lnTo>
                    <a:lnTo>
                      <a:pt x="365" y="1077"/>
                    </a:lnTo>
                    <a:lnTo>
                      <a:pt x="365" y="1077"/>
                    </a:lnTo>
                    <a:lnTo>
                      <a:pt x="368" y="1075"/>
                    </a:lnTo>
                    <a:lnTo>
                      <a:pt x="368" y="1075"/>
                    </a:lnTo>
                    <a:lnTo>
                      <a:pt x="369" y="1070"/>
                    </a:lnTo>
                    <a:lnTo>
                      <a:pt x="369" y="1070"/>
                    </a:lnTo>
                    <a:lnTo>
                      <a:pt x="369" y="1068"/>
                    </a:lnTo>
                    <a:lnTo>
                      <a:pt x="369" y="1065"/>
                    </a:lnTo>
                    <a:lnTo>
                      <a:pt x="374" y="1065"/>
                    </a:lnTo>
                    <a:lnTo>
                      <a:pt x="374" y="1065"/>
                    </a:lnTo>
                    <a:lnTo>
                      <a:pt x="376" y="1064"/>
                    </a:lnTo>
                    <a:lnTo>
                      <a:pt x="376" y="1064"/>
                    </a:lnTo>
                    <a:lnTo>
                      <a:pt x="378" y="1058"/>
                    </a:lnTo>
                    <a:lnTo>
                      <a:pt x="380" y="1057"/>
                    </a:lnTo>
                    <a:lnTo>
                      <a:pt x="380" y="1057"/>
                    </a:lnTo>
                    <a:lnTo>
                      <a:pt x="380" y="1056"/>
                    </a:lnTo>
                    <a:lnTo>
                      <a:pt x="382" y="1057"/>
                    </a:lnTo>
                    <a:lnTo>
                      <a:pt x="382" y="1057"/>
                    </a:lnTo>
                    <a:lnTo>
                      <a:pt x="384" y="1057"/>
                    </a:lnTo>
                    <a:lnTo>
                      <a:pt x="386" y="1057"/>
                    </a:lnTo>
                    <a:lnTo>
                      <a:pt x="386" y="1056"/>
                    </a:lnTo>
                    <a:lnTo>
                      <a:pt x="387" y="1053"/>
                    </a:lnTo>
                    <a:lnTo>
                      <a:pt x="387" y="1053"/>
                    </a:lnTo>
                    <a:lnTo>
                      <a:pt x="386" y="1049"/>
                    </a:lnTo>
                    <a:lnTo>
                      <a:pt x="384" y="1049"/>
                    </a:lnTo>
                    <a:lnTo>
                      <a:pt x="386" y="1049"/>
                    </a:lnTo>
                    <a:lnTo>
                      <a:pt x="384" y="1043"/>
                    </a:lnTo>
                    <a:lnTo>
                      <a:pt x="383" y="1037"/>
                    </a:lnTo>
                    <a:lnTo>
                      <a:pt x="383" y="1034"/>
                    </a:lnTo>
                    <a:lnTo>
                      <a:pt x="384" y="1034"/>
                    </a:lnTo>
                    <a:lnTo>
                      <a:pt x="387" y="1035"/>
                    </a:lnTo>
                    <a:lnTo>
                      <a:pt x="389" y="1037"/>
                    </a:lnTo>
                    <a:lnTo>
                      <a:pt x="389" y="1037"/>
                    </a:lnTo>
                    <a:lnTo>
                      <a:pt x="390" y="1037"/>
                    </a:lnTo>
                    <a:lnTo>
                      <a:pt x="390" y="1037"/>
                    </a:lnTo>
                    <a:lnTo>
                      <a:pt x="398" y="1033"/>
                    </a:lnTo>
                    <a:lnTo>
                      <a:pt x="399" y="1031"/>
                    </a:lnTo>
                    <a:lnTo>
                      <a:pt x="399" y="1031"/>
                    </a:lnTo>
                    <a:lnTo>
                      <a:pt x="398" y="1028"/>
                    </a:lnTo>
                    <a:lnTo>
                      <a:pt x="398" y="1028"/>
                    </a:lnTo>
                    <a:lnTo>
                      <a:pt x="392" y="1025"/>
                    </a:lnTo>
                    <a:lnTo>
                      <a:pt x="390" y="1025"/>
                    </a:lnTo>
                    <a:lnTo>
                      <a:pt x="390" y="1024"/>
                    </a:lnTo>
                    <a:lnTo>
                      <a:pt x="388" y="1025"/>
                    </a:lnTo>
                    <a:lnTo>
                      <a:pt x="381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80" y="1026"/>
                    </a:lnTo>
                    <a:lnTo>
                      <a:pt x="380" y="1026"/>
                    </a:lnTo>
                    <a:lnTo>
                      <a:pt x="382" y="1020"/>
                    </a:lnTo>
                    <a:lnTo>
                      <a:pt x="388" y="1015"/>
                    </a:lnTo>
                    <a:lnTo>
                      <a:pt x="393" y="1009"/>
                    </a:lnTo>
                    <a:lnTo>
                      <a:pt x="395" y="1007"/>
                    </a:lnTo>
                    <a:lnTo>
                      <a:pt x="395" y="1007"/>
                    </a:lnTo>
                    <a:lnTo>
                      <a:pt x="396" y="1004"/>
                    </a:lnTo>
                    <a:lnTo>
                      <a:pt x="396" y="1004"/>
                    </a:lnTo>
                    <a:lnTo>
                      <a:pt x="396" y="996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402" y="990"/>
                    </a:lnTo>
                    <a:lnTo>
                      <a:pt x="408" y="989"/>
                    </a:lnTo>
                    <a:lnTo>
                      <a:pt x="412" y="988"/>
                    </a:lnTo>
                    <a:lnTo>
                      <a:pt x="414" y="988"/>
                    </a:lnTo>
                    <a:lnTo>
                      <a:pt x="414" y="988"/>
                    </a:lnTo>
                    <a:lnTo>
                      <a:pt x="414" y="985"/>
                    </a:lnTo>
                    <a:lnTo>
                      <a:pt x="414" y="985"/>
                    </a:lnTo>
                    <a:lnTo>
                      <a:pt x="413" y="983"/>
                    </a:lnTo>
                    <a:lnTo>
                      <a:pt x="412" y="981"/>
                    </a:lnTo>
                    <a:lnTo>
                      <a:pt x="412" y="981"/>
                    </a:lnTo>
                    <a:lnTo>
                      <a:pt x="413" y="978"/>
                    </a:lnTo>
                    <a:lnTo>
                      <a:pt x="413" y="978"/>
                    </a:lnTo>
                    <a:lnTo>
                      <a:pt x="413" y="976"/>
                    </a:lnTo>
                    <a:lnTo>
                      <a:pt x="413" y="976"/>
                    </a:lnTo>
                    <a:lnTo>
                      <a:pt x="409" y="973"/>
                    </a:lnTo>
                    <a:lnTo>
                      <a:pt x="406" y="970"/>
                    </a:lnTo>
                    <a:lnTo>
                      <a:pt x="405" y="968"/>
                    </a:lnTo>
                    <a:lnTo>
                      <a:pt x="404" y="962"/>
                    </a:lnTo>
                    <a:lnTo>
                      <a:pt x="401" y="958"/>
                    </a:lnTo>
                    <a:lnTo>
                      <a:pt x="401" y="958"/>
                    </a:lnTo>
                    <a:lnTo>
                      <a:pt x="399" y="954"/>
                    </a:lnTo>
                    <a:lnTo>
                      <a:pt x="398" y="952"/>
                    </a:lnTo>
                    <a:lnTo>
                      <a:pt x="395" y="948"/>
                    </a:lnTo>
                    <a:lnTo>
                      <a:pt x="394" y="939"/>
                    </a:lnTo>
                    <a:lnTo>
                      <a:pt x="394" y="935"/>
                    </a:lnTo>
                    <a:lnTo>
                      <a:pt x="393" y="935"/>
                    </a:lnTo>
                    <a:lnTo>
                      <a:pt x="393" y="934"/>
                    </a:lnTo>
                    <a:lnTo>
                      <a:pt x="392" y="934"/>
                    </a:lnTo>
                    <a:lnTo>
                      <a:pt x="390" y="935"/>
                    </a:lnTo>
                    <a:lnTo>
                      <a:pt x="390" y="935"/>
                    </a:lnTo>
                    <a:lnTo>
                      <a:pt x="389" y="938"/>
                    </a:lnTo>
                    <a:lnTo>
                      <a:pt x="389" y="938"/>
                    </a:lnTo>
                    <a:lnTo>
                      <a:pt x="389" y="939"/>
                    </a:lnTo>
                    <a:lnTo>
                      <a:pt x="388" y="944"/>
                    </a:lnTo>
                    <a:lnTo>
                      <a:pt x="388" y="944"/>
                    </a:lnTo>
                    <a:lnTo>
                      <a:pt x="388" y="945"/>
                    </a:lnTo>
                    <a:lnTo>
                      <a:pt x="388" y="946"/>
                    </a:lnTo>
                    <a:lnTo>
                      <a:pt x="387" y="946"/>
                    </a:lnTo>
                    <a:lnTo>
                      <a:pt x="386" y="945"/>
                    </a:lnTo>
                    <a:lnTo>
                      <a:pt x="375" y="938"/>
                    </a:lnTo>
                    <a:lnTo>
                      <a:pt x="373" y="935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6" y="932"/>
                    </a:lnTo>
                    <a:lnTo>
                      <a:pt x="380" y="932"/>
                    </a:lnTo>
                    <a:lnTo>
                      <a:pt x="381" y="932"/>
                    </a:lnTo>
                    <a:lnTo>
                      <a:pt x="381" y="931"/>
                    </a:lnTo>
                    <a:lnTo>
                      <a:pt x="381" y="931"/>
                    </a:lnTo>
                    <a:lnTo>
                      <a:pt x="380" y="927"/>
                    </a:lnTo>
                    <a:lnTo>
                      <a:pt x="377" y="921"/>
                    </a:lnTo>
                    <a:lnTo>
                      <a:pt x="376" y="915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3"/>
                    </a:lnTo>
                    <a:lnTo>
                      <a:pt x="374" y="913"/>
                    </a:lnTo>
                    <a:lnTo>
                      <a:pt x="375" y="921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3" y="925"/>
                    </a:lnTo>
                    <a:lnTo>
                      <a:pt x="373" y="926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64" y="922"/>
                    </a:lnTo>
                    <a:lnTo>
                      <a:pt x="359" y="919"/>
                    </a:lnTo>
                    <a:lnTo>
                      <a:pt x="359" y="919"/>
                    </a:lnTo>
                    <a:lnTo>
                      <a:pt x="356" y="91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3"/>
                    </a:lnTo>
                    <a:lnTo>
                      <a:pt x="351" y="903"/>
                    </a:lnTo>
                    <a:lnTo>
                      <a:pt x="347" y="903"/>
                    </a:lnTo>
                    <a:lnTo>
                      <a:pt x="347" y="903"/>
                    </a:lnTo>
                    <a:lnTo>
                      <a:pt x="343" y="907"/>
                    </a:lnTo>
                    <a:lnTo>
                      <a:pt x="340" y="909"/>
                    </a:lnTo>
                    <a:lnTo>
                      <a:pt x="338" y="910"/>
                    </a:lnTo>
                    <a:lnTo>
                      <a:pt x="337" y="911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4" y="909"/>
                    </a:lnTo>
                    <a:lnTo>
                      <a:pt x="332" y="902"/>
                    </a:lnTo>
                    <a:lnTo>
                      <a:pt x="330" y="898"/>
                    </a:lnTo>
                    <a:lnTo>
                      <a:pt x="330" y="898"/>
                    </a:lnTo>
                    <a:lnTo>
                      <a:pt x="325" y="897"/>
                    </a:lnTo>
                    <a:lnTo>
                      <a:pt x="325" y="897"/>
                    </a:lnTo>
                    <a:lnTo>
                      <a:pt x="319" y="898"/>
                    </a:lnTo>
                    <a:lnTo>
                      <a:pt x="315" y="897"/>
                    </a:lnTo>
                    <a:lnTo>
                      <a:pt x="314" y="897"/>
                    </a:lnTo>
                    <a:lnTo>
                      <a:pt x="313" y="897"/>
                    </a:lnTo>
                    <a:lnTo>
                      <a:pt x="312" y="896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2" y="895"/>
                    </a:lnTo>
                    <a:lnTo>
                      <a:pt x="312" y="895"/>
                    </a:lnTo>
                    <a:lnTo>
                      <a:pt x="312" y="885"/>
                    </a:lnTo>
                    <a:lnTo>
                      <a:pt x="312" y="885"/>
                    </a:lnTo>
                    <a:lnTo>
                      <a:pt x="312" y="879"/>
                    </a:lnTo>
                    <a:lnTo>
                      <a:pt x="309" y="875"/>
                    </a:lnTo>
                    <a:lnTo>
                      <a:pt x="309" y="875"/>
                    </a:lnTo>
                    <a:lnTo>
                      <a:pt x="306" y="870"/>
                    </a:lnTo>
                    <a:lnTo>
                      <a:pt x="301" y="861"/>
                    </a:lnTo>
                    <a:lnTo>
                      <a:pt x="301" y="863"/>
                    </a:lnTo>
                    <a:lnTo>
                      <a:pt x="301" y="861"/>
                    </a:lnTo>
                    <a:lnTo>
                      <a:pt x="300" y="855"/>
                    </a:lnTo>
                    <a:lnTo>
                      <a:pt x="299" y="846"/>
                    </a:lnTo>
                    <a:lnTo>
                      <a:pt x="300" y="840"/>
                    </a:lnTo>
                    <a:lnTo>
                      <a:pt x="300" y="834"/>
                    </a:lnTo>
                    <a:lnTo>
                      <a:pt x="300" y="834"/>
                    </a:lnTo>
                    <a:lnTo>
                      <a:pt x="300" y="827"/>
                    </a:lnTo>
                    <a:lnTo>
                      <a:pt x="296" y="821"/>
                    </a:lnTo>
                    <a:lnTo>
                      <a:pt x="295" y="817"/>
                    </a:lnTo>
                    <a:lnTo>
                      <a:pt x="295" y="815"/>
                    </a:lnTo>
                    <a:lnTo>
                      <a:pt x="295" y="815"/>
                    </a:lnTo>
                    <a:lnTo>
                      <a:pt x="294" y="810"/>
                    </a:lnTo>
                    <a:lnTo>
                      <a:pt x="294" y="810"/>
                    </a:lnTo>
                    <a:lnTo>
                      <a:pt x="294" y="808"/>
                    </a:lnTo>
                    <a:lnTo>
                      <a:pt x="294" y="804"/>
                    </a:lnTo>
                    <a:lnTo>
                      <a:pt x="295" y="802"/>
                    </a:lnTo>
                    <a:lnTo>
                      <a:pt x="295" y="802"/>
                    </a:lnTo>
                    <a:lnTo>
                      <a:pt x="301" y="795"/>
                    </a:lnTo>
                    <a:lnTo>
                      <a:pt x="303" y="793"/>
                    </a:lnTo>
                    <a:lnTo>
                      <a:pt x="303" y="793"/>
                    </a:lnTo>
                    <a:lnTo>
                      <a:pt x="305" y="795"/>
                    </a:lnTo>
                    <a:lnTo>
                      <a:pt x="309" y="801"/>
                    </a:lnTo>
                    <a:lnTo>
                      <a:pt x="312" y="801"/>
                    </a:lnTo>
                    <a:lnTo>
                      <a:pt x="312" y="801"/>
                    </a:lnTo>
                    <a:lnTo>
                      <a:pt x="312" y="793"/>
                    </a:lnTo>
                    <a:lnTo>
                      <a:pt x="311" y="791"/>
                    </a:lnTo>
                    <a:lnTo>
                      <a:pt x="311" y="791"/>
                    </a:lnTo>
                    <a:lnTo>
                      <a:pt x="308" y="785"/>
                    </a:lnTo>
                    <a:lnTo>
                      <a:pt x="305" y="782"/>
                    </a:lnTo>
                    <a:lnTo>
                      <a:pt x="303" y="779"/>
                    </a:lnTo>
                    <a:lnTo>
                      <a:pt x="303" y="778"/>
                    </a:lnTo>
                    <a:lnTo>
                      <a:pt x="303" y="778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3" y="757"/>
                    </a:lnTo>
                    <a:lnTo>
                      <a:pt x="306" y="751"/>
                    </a:lnTo>
                    <a:lnTo>
                      <a:pt x="306" y="751"/>
                    </a:lnTo>
                    <a:lnTo>
                      <a:pt x="308" y="746"/>
                    </a:lnTo>
                    <a:lnTo>
                      <a:pt x="312" y="737"/>
                    </a:lnTo>
                    <a:lnTo>
                      <a:pt x="312" y="737"/>
                    </a:lnTo>
                    <a:lnTo>
                      <a:pt x="311" y="735"/>
                    </a:lnTo>
                    <a:lnTo>
                      <a:pt x="311" y="735"/>
                    </a:lnTo>
                    <a:lnTo>
                      <a:pt x="305" y="728"/>
                    </a:lnTo>
                    <a:lnTo>
                      <a:pt x="300" y="724"/>
                    </a:lnTo>
                    <a:lnTo>
                      <a:pt x="297" y="721"/>
                    </a:lnTo>
                    <a:lnTo>
                      <a:pt x="297" y="720"/>
                    </a:lnTo>
                    <a:lnTo>
                      <a:pt x="299" y="718"/>
                    </a:lnTo>
                    <a:lnTo>
                      <a:pt x="302" y="716"/>
                    </a:lnTo>
                    <a:lnTo>
                      <a:pt x="308" y="714"/>
                    </a:lnTo>
                    <a:lnTo>
                      <a:pt x="314" y="712"/>
                    </a:lnTo>
                    <a:lnTo>
                      <a:pt x="318" y="708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4" y="695"/>
                    </a:lnTo>
                    <a:lnTo>
                      <a:pt x="325" y="689"/>
                    </a:lnTo>
                    <a:lnTo>
                      <a:pt x="325" y="684"/>
                    </a:lnTo>
                    <a:lnTo>
                      <a:pt x="325" y="684"/>
                    </a:lnTo>
                    <a:lnTo>
                      <a:pt x="324" y="677"/>
                    </a:lnTo>
                    <a:lnTo>
                      <a:pt x="320" y="666"/>
                    </a:lnTo>
                    <a:lnTo>
                      <a:pt x="319" y="662"/>
                    </a:lnTo>
                    <a:lnTo>
                      <a:pt x="319" y="661"/>
                    </a:lnTo>
                    <a:lnTo>
                      <a:pt x="319" y="661"/>
                    </a:lnTo>
                    <a:lnTo>
                      <a:pt x="318" y="661"/>
                    </a:lnTo>
                    <a:lnTo>
                      <a:pt x="319" y="662"/>
                    </a:lnTo>
                    <a:lnTo>
                      <a:pt x="324" y="669"/>
                    </a:lnTo>
                    <a:lnTo>
                      <a:pt x="325" y="671"/>
                    </a:lnTo>
                    <a:lnTo>
                      <a:pt x="325" y="671"/>
                    </a:lnTo>
                    <a:lnTo>
                      <a:pt x="327" y="672"/>
                    </a:lnTo>
                    <a:lnTo>
                      <a:pt x="327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32" y="671"/>
                    </a:lnTo>
                    <a:lnTo>
                      <a:pt x="332" y="671"/>
                    </a:lnTo>
                    <a:lnTo>
                      <a:pt x="336" y="667"/>
                    </a:lnTo>
                    <a:lnTo>
                      <a:pt x="340" y="662"/>
                    </a:lnTo>
                    <a:lnTo>
                      <a:pt x="345" y="659"/>
                    </a:lnTo>
                    <a:lnTo>
                      <a:pt x="345" y="653"/>
                    </a:lnTo>
                    <a:lnTo>
                      <a:pt x="345" y="653"/>
                    </a:lnTo>
                    <a:lnTo>
                      <a:pt x="344" y="650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3" y="649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7"/>
                    </a:lnTo>
                    <a:lnTo>
                      <a:pt x="343" y="644"/>
                    </a:lnTo>
                    <a:lnTo>
                      <a:pt x="346" y="641"/>
                    </a:lnTo>
                    <a:lnTo>
                      <a:pt x="350" y="636"/>
                    </a:lnTo>
                    <a:lnTo>
                      <a:pt x="352" y="633"/>
                    </a:lnTo>
                    <a:lnTo>
                      <a:pt x="356" y="629"/>
                    </a:lnTo>
                    <a:lnTo>
                      <a:pt x="361" y="627"/>
                    </a:lnTo>
                    <a:lnTo>
                      <a:pt x="365" y="625"/>
                    </a:lnTo>
                    <a:lnTo>
                      <a:pt x="369" y="622"/>
                    </a:lnTo>
                    <a:lnTo>
                      <a:pt x="371" y="619"/>
                    </a:lnTo>
                    <a:lnTo>
                      <a:pt x="371" y="619"/>
                    </a:lnTo>
                    <a:lnTo>
                      <a:pt x="374" y="617"/>
                    </a:lnTo>
                    <a:lnTo>
                      <a:pt x="374" y="617"/>
                    </a:lnTo>
                    <a:lnTo>
                      <a:pt x="376" y="611"/>
                    </a:lnTo>
                    <a:lnTo>
                      <a:pt x="377" y="604"/>
                    </a:lnTo>
                    <a:lnTo>
                      <a:pt x="381" y="598"/>
                    </a:lnTo>
                    <a:lnTo>
                      <a:pt x="382" y="596"/>
                    </a:lnTo>
                    <a:lnTo>
                      <a:pt x="386" y="594"/>
                    </a:lnTo>
                    <a:lnTo>
                      <a:pt x="388" y="593"/>
                    </a:lnTo>
                    <a:lnTo>
                      <a:pt x="389" y="593"/>
                    </a:lnTo>
                    <a:lnTo>
                      <a:pt x="389" y="594"/>
                    </a:lnTo>
                    <a:lnTo>
                      <a:pt x="389" y="596"/>
                    </a:lnTo>
                    <a:lnTo>
                      <a:pt x="389" y="596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2" y="598"/>
                    </a:lnTo>
                    <a:lnTo>
                      <a:pt x="392" y="598"/>
                    </a:lnTo>
                    <a:lnTo>
                      <a:pt x="394" y="597"/>
                    </a:lnTo>
                    <a:lnTo>
                      <a:pt x="396" y="596"/>
                    </a:lnTo>
                    <a:lnTo>
                      <a:pt x="396" y="596"/>
                    </a:lnTo>
                    <a:lnTo>
                      <a:pt x="398" y="594"/>
                    </a:lnTo>
                    <a:lnTo>
                      <a:pt x="398" y="593"/>
                    </a:lnTo>
                    <a:lnTo>
                      <a:pt x="399" y="590"/>
                    </a:lnTo>
                    <a:lnTo>
                      <a:pt x="400" y="586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2" y="584"/>
                    </a:lnTo>
                    <a:lnTo>
                      <a:pt x="419" y="569"/>
                    </a:lnTo>
                    <a:lnTo>
                      <a:pt x="429" y="560"/>
                    </a:lnTo>
                    <a:lnTo>
                      <a:pt x="438" y="554"/>
                    </a:lnTo>
                    <a:lnTo>
                      <a:pt x="439" y="553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43" y="544"/>
                    </a:lnTo>
                    <a:lnTo>
                      <a:pt x="445" y="529"/>
                    </a:lnTo>
                    <a:lnTo>
                      <a:pt x="446" y="512"/>
                    </a:lnTo>
                    <a:lnTo>
                      <a:pt x="449" y="506"/>
                    </a:lnTo>
                    <a:lnTo>
                      <a:pt x="451" y="503"/>
                    </a:lnTo>
                    <a:lnTo>
                      <a:pt x="457" y="497"/>
                    </a:lnTo>
                    <a:lnTo>
                      <a:pt x="462" y="488"/>
                    </a:lnTo>
                    <a:lnTo>
                      <a:pt x="464" y="481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1" y="469"/>
                    </a:lnTo>
                    <a:lnTo>
                      <a:pt x="454" y="463"/>
                    </a:lnTo>
                    <a:lnTo>
                      <a:pt x="454" y="463"/>
                    </a:lnTo>
                    <a:lnTo>
                      <a:pt x="446" y="456"/>
                    </a:lnTo>
                    <a:lnTo>
                      <a:pt x="444" y="453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7"/>
                    </a:lnTo>
                    <a:lnTo>
                      <a:pt x="443" y="443"/>
                    </a:lnTo>
                    <a:lnTo>
                      <a:pt x="446" y="435"/>
                    </a:lnTo>
                    <a:lnTo>
                      <a:pt x="450" y="425"/>
                    </a:lnTo>
                    <a:lnTo>
                      <a:pt x="452" y="418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4" y="411"/>
                    </a:lnTo>
                    <a:lnTo>
                      <a:pt x="454" y="411"/>
                    </a:lnTo>
                    <a:lnTo>
                      <a:pt x="452" y="405"/>
                    </a:lnTo>
                    <a:lnTo>
                      <a:pt x="452" y="399"/>
                    </a:lnTo>
                    <a:lnTo>
                      <a:pt x="452" y="398"/>
                    </a:lnTo>
                    <a:lnTo>
                      <a:pt x="454" y="396"/>
                    </a:lnTo>
                    <a:lnTo>
                      <a:pt x="458" y="393"/>
                    </a:lnTo>
                    <a:lnTo>
                      <a:pt x="460" y="392"/>
                    </a:lnTo>
                    <a:lnTo>
                      <a:pt x="460" y="392"/>
                    </a:lnTo>
                    <a:lnTo>
                      <a:pt x="458" y="389"/>
                    </a:lnTo>
                    <a:lnTo>
                      <a:pt x="458" y="389"/>
                    </a:lnTo>
                    <a:lnTo>
                      <a:pt x="456" y="388"/>
                    </a:lnTo>
                    <a:lnTo>
                      <a:pt x="455" y="388"/>
                    </a:lnTo>
                    <a:lnTo>
                      <a:pt x="449" y="388"/>
                    </a:lnTo>
                    <a:lnTo>
                      <a:pt x="449" y="388"/>
                    </a:lnTo>
                    <a:lnTo>
                      <a:pt x="450" y="386"/>
                    </a:lnTo>
                    <a:lnTo>
                      <a:pt x="457" y="379"/>
                    </a:lnTo>
                    <a:lnTo>
                      <a:pt x="462" y="375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1" y="365"/>
                    </a:lnTo>
                    <a:lnTo>
                      <a:pt x="460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66" y="363"/>
                    </a:lnTo>
                    <a:lnTo>
                      <a:pt x="466" y="363"/>
                    </a:lnTo>
                    <a:lnTo>
                      <a:pt x="468" y="361"/>
                    </a:lnTo>
                    <a:lnTo>
                      <a:pt x="471" y="358"/>
                    </a:lnTo>
                    <a:lnTo>
                      <a:pt x="474" y="355"/>
                    </a:lnTo>
                    <a:lnTo>
                      <a:pt x="475" y="355"/>
                    </a:lnTo>
                    <a:lnTo>
                      <a:pt x="475" y="357"/>
                    </a:lnTo>
                    <a:lnTo>
                      <a:pt x="475" y="357"/>
                    </a:lnTo>
                    <a:lnTo>
                      <a:pt x="475" y="360"/>
                    </a:lnTo>
                    <a:lnTo>
                      <a:pt x="475" y="360"/>
                    </a:lnTo>
                    <a:lnTo>
                      <a:pt x="477" y="362"/>
                    </a:lnTo>
                    <a:lnTo>
                      <a:pt x="477" y="362"/>
                    </a:lnTo>
                    <a:lnTo>
                      <a:pt x="480" y="362"/>
                    </a:lnTo>
                    <a:lnTo>
                      <a:pt x="481" y="362"/>
                    </a:lnTo>
                    <a:lnTo>
                      <a:pt x="481" y="358"/>
                    </a:lnTo>
                    <a:lnTo>
                      <a:pt x="482" y="358"/>
                    </a:lnTo>
                    <a:lnTo>
                      <a:pt x="481" y="351"/>
                    </a:lnTo>
                    <a:lnTo>
                      <a:pt x="477" y="343"/>
                    </a:lnTo>
                    <a:lnTo>
                      <a:pt x="476" y="335"/>
                    </a:lnTo>
                    <a:lnTo>
                      <a:pt x="477" y="331"/>
                    </a:lnTo>
                    <a:lnTo>
                      <a:pt x="479" y="331"/>
                    </a:lnTo>
                    <a:lnTo>
                      <a:pt x="481" y="331"/>
                    </a:lnTo>
                    <a:lnTo>
                      <a:pt x="481" y="332"/>
                    </a:lnTo>
                    <a:lnTo>
                      <a:pt x="482" y="332"/>
                    </a:lnTo>
                    <a:lnTo>
                      <a:pt x="485" y="333"/>
                    </a:lnTo>
                    <a:lnTo>
                      <a:pt x="485" y="333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8" y="335"/>
                    </a:lnTo>
                    <a:lnTo>
                      <a:pt x="488" y="335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89" y="324"/>
                    </a:lnTo>
                    <a:lnTo>
                      <a:pt x="491" y="323"/>
                    </a:lnTo>
                    <a:lnTo>
                      <a:pt x="491" y="323"/>
                    </a:lnTo>
                    <a:lnTo>
                      <a:pt x="494" y="325"/>
                    </a:lnTo>
                    <a:lnTo>
                      <a:pt x="498" y="329"/>
                    </a:lnTo>
                    <a:lnTo>
                      <a:pt x="498" y="329"/>
                    </a:lnTo>
                    <a:lnTo>
                      <a:pt x="502" y="331"/>
                    </a:lnTo>
                    <a:lnTo>
                      <a:pt x="505" y="332"/>
                    </a:lnTo>
                    <a:lnTo>
                      <a:pt x="505" y="332"/>
                    </a:lnTo>
                    <a:lnTo>
                      <a:pt x="507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1" y="331"/>
                    </a:lnTo>
                    <a:lnTo>
                      <a:pt x="512" y="330"/>
                    </a:lnTo>
                    <a:lnTo>
                      <a:pt x="513" y="327"/>
                    </a:lnTo>
                    <a:lnTo>
                      <a:pt x="514" y="326"/>
                    </a:lnTo>
                    <a:lnTo>
                      <a:pt x="518" y="326"/>
                    </a:lnTo>
                    <a:lnTo>
                      <a:pt x="533" y="323"/>
                    </a:lnTo>
                    <a:lnTo>
                      <a:pt x="556" y="319"/>
                    </a:lnTo>
                    <a:lnTo>
                      <a:pt x="554" y="312"/>
                    </a:lnTo>
                    <a:lnTo>
                      <a:pt x="551" y="306"/>
                    </a:lnTo>
                    <a:lnTo>
                      <a:pt x="544" y="295"/>
                    </a:lnTo>
                    <a:lnTo>
                      <a:pt x="537" y="287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1" y="283"/>
                    </a:lnTo>
                    <a:lnTo>
                      <a:pt x="536" y="288"/>
                    </a:lnTo>
                    <a:lnTo>
                      <a:pt x="543" y="295"/>
                    </a:lnTo>
                    <a:lnTo>
                      <a:pt x="550" y="306"/>
                    </a:lnTo>
                    <a:lnTo>
                      <a:pt x="553" y="312"/>
                    </a:lnTo>
                    <a:lnTo>
                      <a:pt x="555" y="319"/>
                    </a:lnTo>
                    <a:lnTo>
                      <a:pt x="533" y="321"/>
                    </a:lnTo>
                    <a:lnTo>
                      <a:pt x="518" y="325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2" y="326"/>
                    </a:lnTo>
                    <a:lnTo>
                      <a:pt x="512" y="326"/>
                    </a:lnTo>
                    <a:lnTo>
                      <a:pt x="511" y="329"/>
                    </a:lnTo>
                    <a:lnTo>
                      <a:pt x="511" y="331"/>
                    </a:lnTo>
                    <a:lnTo>
                      <a:pt x="507" y="331"/>
                    </a:lnTo>
                    <a:lnTo>
                      <a:pt x="505" y="331"/>
                    </a:lnTo>
                    <a:lnTo>
                      <a:pt x="504" y="331"/>
                    </a:lnTo>
                    <a:lnTo>
                      <a:pt x="498" y="327"/>
                    </a:lnTo>
                    <a:lnTo>
                      <a:pt x="495" y="325"/>
                    </a:lnTo>
                    <a:lnTo>
                      <a:pt x="495" y="325"/>
                    </a:lnTo>
                    <a:lnTo>
                      <a:pt x="492" y="321"/>
                    </a:lnTo>
                    <a:lnTo>
                      <a:pt x="491" y="321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89" y="329"/>
                    </a:lnTo>
                    <a:lnTo>
                      <a:pt x="488" y="332"/>
                    </a:lnTo>
                    <a:lnTo>
                      <a:pt x="488" y="333"/>
                    </a:lnTo>
                    <a:lnTo>
                      <a:pt x="487" y="333"/>
                    </a:lnTo>
                    <a:lnTo>
                      <a:pt x="486" y="332"/>
                    </a:lnTo>
                    <a:lnTo>
                      <a:pt x="482" y="331"/>
                    </a:lnTo>
                    <a:lnTo>
                      <a:pt x="482" y="331"/>
                    </a:lnTo>
                    <a:lnTo>
                      <a:pt x="481" y="331"/>
                    </a:lnTo>
                    <a:lnTo>
                      <a:pt x="479" y="330"/>
                    </a:lnTo>
                    <a:lnTo>
                      <a:pt x="477" y="330"/>
                    </a:lnTo>
                    <a:lnTo>
                      <a:pt x="476" y="331"/>
                    </a:lnTo>
                    <a:lnTo>
                      <a:pt x="476" y="331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6" y="343"/>
                    </a:lnTo>
                    <a:lnTo>
                      <a:pt x="480" y="352"/>
                    </a:lnTo>
                    <a:lnTo>
                      <a:pt x="481" y="358"/>
                    </a:lnTo>
                    <a:lnTo>
                      <a:pt x="480" y="361"/>
                    </a:lnTo>
                    <a:lnTo>
                      <a:pt x="479" y="361"/>
                    </a:lnTo>
                    <a:lnTo>
                      <a:pt x="476" y="360"/>
                    </a:lnTo>
                    <a:lnTo>
                      <a:pt x="476" y="357"/>
                    </a:lnTo>
                    <a:lnTo>
                      <a:pt x="476" y="355"/>
                    </a:lnTo>
                    <a:lnTo>
                      <a:pt x="476" y="354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70" y="357"/>
                    </a:lnTo>
                    <a:lnTo>
                      <a:pt x="467" y="361"/>
                    </a:lnTo>
                    <a:lnTo>
                      <a:pt x="464" y="362"/>
                    </a:lnTo>
                    <a:lnTo>
                      <a:pt x="462" y="363"/>
                    </a:lnTo>
                    <a:lnTo>
                      <a:pt x="458" y="364"/>
                    </a:lnTo>
                    <a:lnTo>
                      <a:pt x="456" y="364"/>
                    </a:lnTo>
                    <a:lnTo>
                      <a:pt x="460" y="367"/>
                    </a:lnTo>
                    <a:lnTo>
                      <a:pt x="460" y="367"/>
                    </a:lnTo>
                    <a:lnTo>
                      <a:pt x="463" y="367"/>
                    </a:lnTo>
                    <a:lnTo>
                      <a:pt x="463" y="369"/>
                    </a:lnTo>
                    <a:lnTo>
                      <a:pt x="461" y="374"/>
                    </a:lnTo>
                    <a:lnTo>
                      <a:pt x="457" y="379"/>
                    </a:lnTo>
                    <a:lnTo>
                      <a:pt x="449" y="385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8"/>
                    </a:lnTo>
                    <a:lnTo>
                      <a:pt x="448" y="389"/>
                    </a:lnTo>
                    <a:lnTo>
                      <a:pt x="455" y="389"/>
                    </a:lnTo>
                    <a:lnTo>
                      <a:pt x="458" y="389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1" y="399"/>
                    </a:lnTo>
                    <a:lnTo>
                      <a:pt x="451" y="399"/>
                    </a:lnTo>
                    <a:lnTo>
                      <a:pt x="451" y="405"/>
                    </a:lnTo>
                    <a:lnTo>
                      <a:pt x="452" y="411"/>
                    </a:lnTo>
                    <a:lnTo>
                      <a:pt x="452" y="414"/>
                    </a:lnTo>
                    <a:lnTo>
                      <a:pt x="451" y="417"/>
                    </a:lnTo>
                    <a:lnTo>
                      <a:pt x="449" y="425"/>
                    </a:lnTo>
                    <a:lnTo>
                      <a:pt x="445" y="433"/>
                    </a:lnTo>
                    <a:lnTo>
                      <a:pt x="442" y="443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3" y="453"/>
                    </a:lnTo>
                    <a:lnTo>
                      <a:pt x="445" y="456"/>
                    </a:lnTo>
                    <a:lnTo>
                      <a:pt x="452" y="463"/>
                    </a:lnTo>
                    <a:lnTo>
                      <a:pt x="452" y="463"/>
                    </a:lnTo>
                    <a:lnTo>
                      <a:pt x="460" y="470"/>
                    </a:lnTo>
                    <a:lnTo>
                      <a:pt x="463" y="476"/>
                    </a:lnTo>
                    <a:lnTo>
                      <a:pt x="464" y="475"/>
                    </a:lnTo>
                    <a:lnTo>
                      <a:pt x="463" y="475"/>
                    </a:lnTo>
                    <a:lnTo>
                      <a:pt x="463" y="480"/>
                    </a:lnTo>
                    <a:lnTo>
                      <a:pt x="461" y="488"/>
                    </a:lnTo>
                    <a:lnTo>
                      <a:pt x="456" y="497"/>
                    </a:lnTo>
                    <a:lnTo>
                      <a:pt x="450" y="503"/>
                    </a:lnTo>
                    <a:lnTo>
                      <a:pt x="448" y="506"/>
                    </a:lnTo>
                    <a:lnTo>
                      <a:pt x="448" y="506"/>
                    </a:lnTo>
                    <a:lnTo>
                      <a:pt x="445" y="512"/>
                    </a:lnTo>
                    <a:lnTo>
                      <a:pt x="444" y="528"/>
                    </a:lnTo>
                    <a:lnTo>
                      <a:pt x="442" y="544"/>
                    </a:lnTo>
                    <a:lnTo>
                      <a:pt x="440" y="549"/>
                    </a:lnTo>
                    <a:lnTo>
                      <a:pt x="438" y="551"/>
                    </a:lnTo>
                    <a:lnTo>
                      <a:pt x="437" y="553"/>
                    </a:lnTo>
                    <a:lnTo>
                      <a:pt x="429" y="560"/>
                    </a:lnTo>
                    <a:lnTo>
                      <a:pt x="418" y="568"/>
                    </a:lnTo>
                    <a:lnTo>
                      <a:pt x="401" y="582"/>
                    </a:lnTo>
                    <a:lnTo>
                      <a:pt x="400" y="584"/>
                    </a:lnTo>
                    <a:lnTo>
                      <a:pt x="399" y="584"/>
                    </a:lnTo>
                    <a:lnTo>
                      <a:pt x="399" y="585"/>
                    </a:lnTo>
                    <a:lnTo>
                      <a:pt x="399" y="585"/>
                    </a:lnTo>
                    <a:lnTo>
                      <a:pt x="398" y="590"/>
                    </a:lnTo>
                    <a:lnTo>
                      <a:pt x="396" y="593"/>
                    </a:lnTo>
                    <a:lnTo>
                      <a:pt x="395" y="596"/>
                    </a:lnTo>
                    <a:lnTo>
                      <a:pt x="394" y="596"/>
                    </a:lnTo>
                    <a:lnTo>
                      <a:pt x="392" y="597"/>
                    </a:lnTo>
                    <a:lnTo>
                      <a:pt x="392" y="597"/>
                    </a:lnTo>
                    <a:lnTo>
                      <a:pt x="390" y="596"/>
                    </a:lnTo>
                    <a:lnTo>
                      <a:pt x="390" y="593"/>
                    </a:lnTo>
                    <a:lnTo>
                      <a:pt x="390" y="593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8" y="592"/>
                    </a:lnTo>
                    <a:lnTo>
                      <a:pt x="388" y="592"/>
                    </a:lnTo>
                    <a:lnTo>
                      <a:pt x="384" y="593"/>
                    </a:lnTo>
                    <a:lnTo>
                      <a:pt x="384" y="593"/>
                    </a:lnTo>
                    <a:lnTo>
                      <a:pt x="382" y="596"/>
                    </a:lnTo>
                    <a:lnTo>
                      <a:pt x="382" y="596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76" y="603"/>
                    </a:lnTo>
                    <a:lnTo>
                      <a:pt x="375" y="610"/>
                    </a:lnTo>
                    <a:lnTo>
                      <a:pt x="373" y="616"/>
                    </a:lnTo>
                    <a:lnTo>
                      <a:pt x="370" y="619"/>
                    </a:lnTo>
                    <a:lnTo>
                      <a:pt x="369" y="621"/>
                    </a:lnTo>
                    <a:lnTo>
                      <a:pt x="365" y="624"/>
                    </a:lnTo>
                    <a:lnTo>
                      <a:pt x="359" y="625"/>
                    </a:lnTo>
                    <a:lnTo>
                      <a:pt x="355" y="628"/>
                    </a:lnTo>
                    <a:lnTo>
                      <a:pt x="351" y="631"/>
                    </a:lnTo>
                    <a:lnTo>
                      <a:pt x="349" y="636"/>
                    </a:lnTo>
                    <a:lnTo>
                      <a:pt x="346" y="640"/>
                    </a:lnTo>
                    <a:lnTo>
                      <a:pt x="342" y="643"/>
                    </a:lnTo>
                    <a:lnTo>
                      <a:pt x="338" y="647"/>
                    </a:lnTo>
                    <a:lnTo>
                      <a:pt x="338" y="648"/>
                    </a:lnTo>
                    <a:lnTo>
                      <a:pt x="338" y="649"/>
                    </a:lnTo>
                    <a:lnTo>
                      <a:pt x="339" y="649"/>
                    </a:lnTo>
                    <a:lnTo>
                      <a:pt x="342" y="650"/>
                    </a:lnTo>
                    <a:lnTo>
                      <a:pt x="343" y="652"/>
                    </a:lnTo>
                    <a:lnTo>
                      <a:pt x="344" y="653"/>
                    </a:lnTo>
                    <a:lnTo>
                      <a:pt x="344" y="658"/>
                    </a:lnTo>
                    <a:lnTo>
                      <a:pt x="340" y="661"/>
                    </a:lnTo>
                    <a:lnTo>
                      <a:pt x="334" y="666"/>
                    </a:lnTo>
                    <a:lnTo>
                      <a:pt x="331" y="669"/>
                    </a:lnTo>
                    <a:lnTo>
                      <a:pt x="330" y="671"/>
                    </a:lnTo>
                    <a:lnTo>
                      <a:pt x="327" y="671"/>
                    </a:lnTo>
                    <a:lnTo>
                      <a:pt x="326" y="669"/>
                    </a:lnTo>
                    <a:lnTo>
                      <a:pt x="325" y="668"/>
                    </a:lnTo>
                    <a:lnTo>
                      <a:pt x="320" y="661"/>
                    </a:lnTo>
                    <a:lnTo>
                      <a:pt x="319" y="660"/>
                    </a:lnTo>
                    <a:lnTo>
                      <a:pt x="318" y="660"/>
                    </a:lnTo>
                    <a:lnTo>
                      <a:pt x="318" y="662"/>
                    </a:lnTo>
                    <a:lnTo>
                      <a:pt x="318" y="662"/>
                    </a:lnTo>
                    <a:lnTo>
                      <a:pt x="319" y="666"/>
                    </a:lnTo>
                    <a:lnTo>
                      <a:pt x="319" y="666"/>
                    </a:lnTo>
                    <a:lnTo>
                      <a:pt x="322" y="677"/>
                    </a:lnTo>
                    <a:lnTo>
                      <a:pt x="324" y="677"/>
                    </a:lnTo>
                    <a:lnTo>
                      <a:pt x="322" y="677"/>
                    </a:lnTo>
                    <a:lnTo>
                      <a:pt x="322" y="677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24" y="689"/>
                    </a:lnTo>
                    <a:lnTo>
                      <a:pt x="322" y="695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18" y="708"/>
                    </a:lnTo>
                    <a:lnTo>
                      <a:pt x="313" y="711"/>
                    </a:lnTo>
                    <a:lnTo>
                      <a:pt x="307" y="712"/>
                    </a:lnTo>
                    <a:lnTo>
                      <a:pt x="301" y="715"/>
                    </a:lnTo>
                    <a:lnTo>
                      <a:pt x="297" y="717"/>
                    </a:lnTo>
                    <a:lnTo>
                      <a:pt x="297" y="717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296" y="721"/>
                    </a:lnTo>
                    <a:lnTo>
                      <a:pt x="296" y="721"/>
                    </a:lnTo>
                    <a:lnTo>
                      <a:pt x="300" y="724"/>
                    </a:lnTo>
                    <a:lnTo>
                      <a:pt x="303" y="729"/>
                    </a:lnTo>
                    <a:lnTo>
                      <a:pt x="311" y="735"/>
                    </a:lnTo>
                    <a:lnTo>
                      <a:pt x="311" y="737"/>
                    </a:lnTo>
                    <a:lnTo>
                      <a:pt x="312" y="737"/>
                    </a:lnTo>
                    <a:lnTo>
                      <a:pt x="311" y="737"/>
                    </a:lnTo>
                    <a:lnTo>
                      <a:pt x="311" y="737"/>
                    </a:lnTo>
                    <a:lnTo>
                      <a:pt x="308" y="745"/>
                    </a:lnTo>
                    <a:lnTo>
                      <a:pt x="305" y="751"/>
                    </a:lnTo>
                    <a:lnTo>
                      <a:pt x="305" y="751"/>
                    </a:lnTo>
                    <a:lnTo>
                      <a:pt x="302" y="755"/>
                    </a:lnTo>
                    <a:lnTo>
                      <a:pt x="301" y="765"/>
                    </a:lnTo>
                    <a:lnTo>
                      <a:pt x="301" y="765"/>
                    </a:lnTo>
                    <a:lnTo>
                      <a:pt x="302" y="778"/>
                    </a:lnTo>
                    <a:lnTo>
                      <a:pt x="302" y="780"/>
                    </a:lnTo>
                    <a:lnTo>
                      <a:pt x="302" y="780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7" y="786"/>
                    </a:lnTo>
                    <a:lnTo>
                      <a:pt x="311" y="791"/>
                    </a:lnTo>
                    <a:lnTo>
                      <a:pt x="311" y="793"/>
                    </a:lnTo>
                    <a:lnTo>
                      <a:pt x="311" y="799"/>
                    </a:lnTo>
                    <a:lnTo>
                      <a:pt x="309" y="799"/>
                    </a:lnTo>
                    <a:lnTo>
                      <a:pt x="305" y="793"/>
                    </a:lnTo>
                    <a:lnTo>
                      <a:pt x="305" y="792"/>
                    </a:lnTo>
                    <a:lnTo>
                      <a:pt x="303" y="792"/>
                    </a:lnTo>
                    <a:lnTo>
                      <a:pt x="302" y="792"/>
                    </a:lnTo>
                    <a:lnTo>
                      <a:pt x="302" y="792"/>
                    </a:lnTo>
                    <a:lnTo>
                      <a:pt x="300" y="795"/>
                    </a:lnTo>
                    <a:lnTo>
                      <a:pt x="300" y="795"/>
                    </a:lnTo>
                    <a:lnTo>
                      <a:pt x="294" y="802"/>
                    </a:lnTo>
                    <a:lnTo>
                      <a:pt x="293" y="803"/>
                    </a:lnTo>
                    <a:lnTo>
                      <a:pt x="293" y="803"/>
                    </a:lnTo>
                    <a:lnTo>
                      <a:pt x="293" y="808"/>
                    </a:lnTo>
                    <a:lnTo>
                      <a:pt x="293" y="808"/>
                    </a:lnTo>
                    <a:lnTo>
                      <a:pt x="293" y="811"/>
                    </a:lnTo>
                    <a:lnTo>
                      <a:pt x="294" y="815"/>
                    </a:lnTo>
                    <a:lnTo>
                      <a:pt x="294" y="817"/>
                    </a:lnTo>
                    <a:lnTo>
                      <a:pt x="294" y="817"/>
                    </a:lnTo>
                    <a:lnTo>
                      <a:pt x="295" y="822"/>
                    </a:lnTo>
                    <a:lnTo>
                      <a:pt x="295" y="822"/>
                    </a:lnTo>
                    <a:lnTo>
                      <a:pt x="299" y="828"/>
                    </a:lnTo>
                    <a:lnTo>
                      <a:pt x="299" y="834"/>
                    </a:lnTo>
                    <a:lnTo>
                      <a:pt x="299" y="839"/>
                    </a:lnTo>
                    <a:lnTo>
                      <a:pt x="299" y="839"/>
                    </a:lnTo>
                    <a:lnTo>
                      <a:pt x="297" y="846"/>
                    </a:lnTo>
                    <a:lnTo>
                      <a:pt x="299" y="855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5" y="871"/>
                    </a:lnTo>
                    <a:lnTo>
                      <a:pt x="308" y="876"/>
                    </a:lnTo>
                    <a:lnTo>
                      <a:pt x="308" y="876"/>
                    </a:lnTo>
                    <a:lnTo>
                      <a:pt x="311" y="879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1" y="897"/>
                    </a:lnTo>
                    <a:lnTo>
                      <a:pt x="311" y="897"/>
                    </a:lnTo>
                    <a:lnTo>
                      <a:pt x="312" y="898"/>
                    </a:lnTo>
                    <a:lnTo>
                      <a:pt x="312" y="898"/>
                    </a:lnTo>
                    <a:lnTo>
                      <a:pt x="314" y="898"/>
                    </a:lnTo>
                    <a:lnTo>
                      <a:pt x="319" y="900"/>
                    </a:lnTo>
                    <a:lnTo>
                      <a:pt x="319" y="900"/>
                    </a:lnTo>
                    <a:lnTo>
                      <a:pt x="325" y="898"/>
                    </a:lnTo>
                    <a:lnTo>
                      <a:pt x="330" y="900"/>
                    </a:lnTo>
                    <a:lnTo>
                      <a:pt x="331" y="902"/>
                    </a:lnTo>
                    <a:lnTo>
                      <a:pt x="334" y="910"/>
                    </a:lnTo>
                    <a:lnTo>
                      <a:pt x="334" y="911"/>
                    </a:lnTo>
                    <a:lnTo>
                      <a:pt x="336" y="913"/>
                    </a:lnTo>
                    <a:lnTo>
                      <a:pt x="337" y="913"/>
                    </a:lnTo>
                    <a:lnTo>
                      <a:pt x="339" y="911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4" y="907"/>
                    </a:lnTo>
                    <a:lnTo>
                      <a:pt x="347" y="904"/>
                    </a:lnTo>
                    <a:lnTo>
                      <a:pt x="350" y="90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7"/>
                    </a:lnTo>
                    <a:lnTo>
                      <a:pt x="351" y="907"/>
                    </a:lnTo>
                    <a:lnTo>
                      <a:pt x="355" y="915"/>
                    </a:lnTo>
                    <a:lnTo>
                      <a:pt x="358" y="920"/>
                    </a:lnTo>
                    <a:lnTo>
                      <a:pt x="358" y="920"/>
                    </a:lnTo>
                    <a:lnTo>
                      <a:pt x="364" y="923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5" y="925"/>
                    </a:lnTo>
                    <a:lnTo>
                      <a:pt x="376" y="922"/>
                    </a:lnTo>
                    <a:lnTo>
                      <a:pt x="376" y="922"/>
                    </a:lnTo>
                    <a:lnTo>
                      <a:pt x="375" y="913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1"/>
                    </a:lnTo>
                    <a:lnTo>
                      <a:pt x="375" y="916"/>
                    </a:lnTo>
                    <a:lnTo>
                      <a:pt x="375" y="916"/>
                    </a:lnTo>
                    <a:lnTo>
                      <a:pt x="376" y="922"/>
                    </a:lnTo>
                    <a:lnTo>
                      <a:pt x="378" y="928"/>
                    </a:lnTo>
                    <a:lnTo>
                      <a:pt x="380" y="931"/>
                    </a:lnTo>
                    <a:lnTo>
                      <a:pt x="380" y="931"/>
                    </a:lnTo>
                    <a:lnTo>
                      <a:pt x="376" y="931"/>
                    </a:lnTo>
                    <a:lnTo>
                      <a:pt x="376" y="931"/>
                    </a:lnTo>
                    <a:lnTo>
                      <a:pt x="373" y="933"/>
                    </a:lnTo>
                    <a:lnTo>
                      <a:pt x="373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1" y="935"/>
                    </a:lnTo>
                    <a:lnTo>
                      <a:pt x="371" y="935"/>
                    </a:lnTo>
                    <a:lnTo>
                      <a:pt x="375" y="939"/>
                    </a:lnTo>
                    <a:lnTo>
                      <a:pt x="375" y="939"/>
                    </a:lnTo>
                    <a:lnTo>
                      <a:pt x="384" y="946"/>
                    </a:lnTo>
                    <a:lnTo>
                      <a:pt x="387" y="947"/>
                    </a:lnTo>
                    <a:lnTo>
                      <a:pt x="387" y="947"/>
                    </a:lnTo>
                    <a:lnTo>
                      <a:pt x="388" y="947"/>
                    </a:lnTo>
                    <a:lnTo>
                      <a:pt x="388" y="947"/>
                    </a:lnTo>
                    <a:lnTo>
                      <a:pt x="389" y="946"/>
                    </a:lnTo>
                    <a:lnTo>
                      <a:pt x="389" y="946"/>
                    </a:lnTo>
                    <a:lnTo>
                      <a:pt x="389" y="944"/>
                    </a:lnTo>
                    <a:lnTo>
                      <a:pt x="390" y="940"/>
                    </a:lnTo>
                    <a:lnTo>
                      <a:pt x="390" y="940"/>
                    </a:lnTo>
                    <a:lnTo>
                      <a:pt x="390" y="938"/>
                    </a:lnTo>
                    <a:lnTo>
                      <a:pt x="392" y="935"/>
                    </a:lnTo>
                    <a:lnTo>
                      <a:pt x="392" y="935"/>
                    </a:lnTo>
                    <a:lnTo>
                      <a:pt x="393" y="935"/>
                    </a:lnTo>
                    <a:lnTo>
                      <a:pt x="393" y="939"/>
                    </a:lnTo>
                    <a:lnTo>
                      <a:pt x="394" y="948"/>
                    </a:lnTo>
                    <a:lnTo>
                      <a:pt x="396" y="952"/>
                    </a:lnTo>
                    <a:lnTo>
                      <a:pt x="396" y="953"/>
                    </a:lnTo>
                    <a:lnTo>
                      <a:pt x="399" y="956"/>
                    </a:lnTo>
                    <a:lnTo>
                      <a:pt x="400" y="959"/>
                    </a:lnTo>
                    <a:lnTo>
                      <a:pt x="402" y="963"/>
                    </a:lnTo>
                    <a:lnTo>
                      <a:pt x="404" y="969"/>
                    </a:lnTo>
                    <a:lnTo>
                      <a:pt x="405" y="971"/>
                    </a:lnTo>
                    <a:lnTo>
                      <a:pt x="409" y="975"/>
                    </a:lnTo>
                    <a:lnTo>
                      <a:pt x="412" y="976"/>
                    </a:lnTo>
                    <a:lnTo>
                      <a:pt x="412" y="978"/>
                    </a:lnTo>
                    <a:lnTo>
                      <a:pt x="411" y="979"/>
                    </a:lnTo>
                    <a:lnTo>
                      <a:pt x="411" y="979"/>
                    </a:lnTo>
                    <a:lnTo>
                      <a:pt x="411" y="981"/>
                    </a:lnTo>
                    <a:lnTo>
                      <a:pt x="411" y="981"/>
                    </a:lnTo>
                    <a:lnTo>
                      <a:pt x="412" y="983"/>
                    </a:lnTo>
                    <a:lnTo>
                      <a:pt x="413" y="985"/>
                    </a:lnTo>
                    <a:lnTo>
                      <a:pt x="413" y="987"/>
                    </a:lnTo>
                    <a:lnTo>
                      <a:pt x="412" y="987"/>
                    </a:lnTo>
                    <a:lnTo>
                      <a:pt x="412" y="987"/>
                    </a:lnTo>
                    <a:lnTo>
                      <a:pt x="407" y="988"/>
                    </a:lnTo>
                    <a:lnTo>
                      <a:pt x="407" y="988"/>
                    </a:lnTo>
                    <a:lnTo>
                      <a:pt x="401" y="989"/>
                    </a:lnTo>
                    <a:lnTo>
                      <a:pt x="396" y="993"/>
                    </a:lnTo>
                    <a:lnTo>
                      <a:pt x="396" y="994"/>
                    </a:lnTo>
                    <a:lnTo>
                      <a:pt x="395" y="996"/>
                    </a:lnTo>
                    <a:lnTo>
                      <a:pt x="395" y="996"/>
                    </a:lnTo>
                    <a:lnTo>
                      <a:pt x="395" y="1003"/>
                    </a:lnTo>
                    <a:lnTo>
                      <a:pt x="394" y="1007"/>
                    </a:lnTo>
                    <a:lnTo>
                      <a:pt x="393" y="1008"/>
                    </a:lnTo>
                    <a:lnTo>
                      <a:pt x="393" y="1008"/>
                    </a:lnTo>
                    <a:lnTo>
                      <a:pt x="388" y="1014"/>
                    </a:lnTo>
                    <a:lnTo>
                      <a:pt x="381" y="1019"/>
                    </a:lnTo>
                    <a:lnTo>
                      <a:pt x="378" y="1025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7" y="1027"/>
                    </a:lnTo>
                    <a:lnTo>
                      <a:pt x="377" y="1028"/>
                    </a:lnTo>
                    <a:lnTo>
                      <a:pt x="381" y="1028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0" y="1026"/>
                    </a:lnTo>
                    <a:lnTo>
                      <a:pt x="392" y="1026"/>
                    </a:lnTo>
                    <a:lnTo>
                      <a:pt x="396" y="1030"/>
                    </a:lnTo>
                    <a:lnTo>
                      <a:pt x="398" y="1031"/>
                    </a:lnTo>
                    <a:lnTo>
                      <a:pt x="396" y="1032"/>
                    </a:lnTo>
                    <a:lnTo>
                      <a:pt x="390" y="1035"/>
                    </a:lnTo>
                    <a:lnTo>
                      <a:pt x="389" y="1035"/>
                    </a:lnTo>
                    <a:lnTo>
                      <a:pt x="387" y="1034"/>
                    </a:lnTo>
                    <a:lnTo>
                      <a:pt x="386" y="1033"/>
                    </a:lnTo>
                    <a:lnTo>
                      <a:pt x="386" y="1033"/>
                    </a:lnTo>
                    <a:lnTo>
                      <a:pt x="383" y="1033"/>
                    </a:lnTo>
                    <a:lnTo>
                      <a:pt x="382" y="1033"/>
                    </a:lnTo>
                    <a:lnTo>
                      <a:pt x="382" y="1037"/>
                    </a:lnTo>
                    <a:lnTo>
                      <a:pt x="382" y="1037"/>
                    </a:lnTo>
                    <a:lnTo>
                      <a:pt x="383" y="1043"/>
                    </a:lnTo>
                    <a:lnTo>
                      <a:pt x="384" y="1049"/>
                    </a:lnTo>
                    <a:lnTo>
                      <a:pt x="386" y="1053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2" y="1056"/>
                    </a:lnTo>
                    <a:lnTo>
                      <a:pt x="380" y="1055"/>
                    </a:lnTo>
                    <a:lnTo>
                      <a:pt x="380" y="1055"/>
                    </a:lnTo>
                    <a:lnTo>
                      <a:pt x="378" y="1056"/>
                    </a:lnTo>
                    <a:lnTo>
                      <a:pt x="378" y="1057"/>
                    </a:lnTo>
                    <a:lnTo>
                      <a:pt x="378" y="1056"/>
                    </a:lnTo>
                    <a:lnTo>
                      <a:pt x="377" y="1057"/>
                    </a:lnTo>
                    <a:lnTo>
                      <a:pt x="377" y="1057"/>
                    </a:lnTo>
                    <a:lnTo>
                      <a:pt x="375" y="1063"/>
                    </a:lnTo>
                    <a:lnTo>
                      <a:pt x="374" y="1064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68" y="1068"/>
                    </a:lnTo>
                    <a:lnTo>
                      <a:pt x="368" y="1068"/>
                    </a:lnTo>
                    <a:lnTo>
                      <a:pt x="368" y="1070"/>
                    </a:lnTo>
                    <a:lnTo>
                      <a:pt x="367" y="1074"/>
                    </a:lnTo>
                    <a:lnTo>
                      <a:pt x="364" y="1077"/>
                    </a:lnTo>
                    <a:lnTo>
                      <a:pt x="363" y="1077"/>
                    </a:lnTo>
                    <a:lnTo>
                      <a:pt x="362" y="1077"/>
                    </a:lnTo>
                    <a:lnTo>
                      <a:pt x="361" y="1077"/>
                    </a:lnTo>
                    <a:lnTo>
                      <a:pt x="359" y="1074"/>
                    </a:lnTo>
                    <a:lnTo>
                      <a:pt x="359" y="1072"/>
                    </a:lnTo>
                    <a:lnTo>
                      <a:pt x="356" y="1068"/>
                    </a:lnTo>
                    <a:lnTo>
                      <a:pt x="352" y="1062"/>
                    </a:lnTo>
                    <a:lnTo>
                      <a:pt x="351" y="1057"/>
                    </a:lnTo>
                    <a:lnTo>
                      <a:pt x="349" y="1057"/>
                    </a:lnTo>
                    <a:lnTo>
                      <a:pt x="349" y="1057"/>
                    </a:lnTo>
                    <a:lnTo>
                      <a:pt x="349" y="1059"/>
                    </a:lnTo>
                    <a:lnTo>
                      <a:pt x="346" y="1071"/>
                    </a:lnTo>
                    <a:lnTo>
                      <a:pt x="344" y="1078"/>
                    </a:lnTo>
                    <a:lnTo>
                      <a:pt x="340" y="1084"/>
                    </a:lnTo>
                    <a:lnTo>
                      <a:pt x="331" y="1093"/>
                    </a:lnTo>
                    <a:lnTo>
                      <a:pt x="326" y="1095"/>
                    </a:lnTo>
                    <a:lnTo>
                      <a:pt x="324" y="1095"/>
                    </a:lnTo>
                    <a:lnTo>
                      <a:pt x="324" y="1095"/>
                    </a:lnTo>
                    <a:lnTo>
                      <a:pt x="322" y="1096"/>
                    </a:lnTo>
                    <a:lnTo>
                      <a:pt x="322" y="1096"/>
                    </a:lnTo>
                    <a:lnTo>
                      <a:pt x="321" y="1100"/>
                    </a:lnTo>
                    <a:lnTo>
                      <a:pt x="321" y="1100"/>
                    </a:lnTo>
                    <a:lnTo>
                      <a:pt x="321" y="1102"/>
                    </a:lnTo>
                    <a:lnTo>
                      <a:pt x="320" y="1103"/>
                    </a:lnTo>
                    <a:lnTo>
                      <a:pt x="316" y="1107"/>
                    </a:lnTo>
                    <a:lnTo>
                      <a:pt x="312" y="1111"/>
                    </a:lnTo>
                    <a:lnTo>
                      <a:pt x="307" y="1112"/>
                    </a:lnTo>
                    <a:lnTo>
                      <a:pt x="283" y="1112"/>
                    </a:lnTo>
                    <a:lnTo>
                      <a:pt x="283" y="1113"/>
                    </a:lnTo>
                    <a:lnTo>
                      <a:pt x="296" y="1118"/>
                    </a:lnTo>
                    <a:lnTo>
                      <a:pt x="307" y="1123"/>
                    </a:lnTo>
                    <a:lnTo>
                      <a:pt x="312" y="1125"/>
                    </a:lnTo>
                    <a:lnTo>
                      <a:pt x="313" y="1125"/>
                    </a:lnTo>
                    <a:lnTo>
                      <a:pt x="313" y="1126"/>
                    </a:lnTo>
                    <a:lnTo>
                      <a:pt x="311" y="1127"/>
                    </a:lnTo>
                    <a:lnTo>
                      <a:pt x="307" y="1128"/>
                    </a:lnTo>
                    <a:lnTo>
                      <a:pt x="307" y="1128"/>
                    </a:lnTo>
                    <a:lnTo>
                      <a:pt x="306" y="1130"/>
                    </a:lnTo>
                    <a:lnTo>
                      <a:pt x="303" y="1130"/>
                    </a:lnTo>
                    <a:lnTo>
                      <a:pt x="302" y="1130"/>
                    </a:lnTo>
                    <a:lnTo>
                      <a:pt x="302" y="1130"/>
                    </a:lnTo>
                    <a:lnTo>
                      <a:pt x="294" y="1126"/>
                    </a:lnTo>
                    <a:lnTo>
                      <a:pt x="297" y="1131"/>
                    </a:lnTo>
                    <a:lnTo>
                      <a:pt x="300" y="1134"/>
                    </a:lnTo>
                    <a:lnTo>
                      <a:pt x="303" y="1137"/>
                    </a:lnTo>
                    <a:lnTo>
                      <a:pt x="309" y="1146"/>
                    </a:lnTo>
                    <a:lnTo>
                      <a:pt x="311" y="1150"/>
                    </a:lnTo>
                    <a:lnTo>
                      <a:pt x="311" y="1152"/>
                    </a:lnTo>
                    <a:lnTo>
                      <a:pt x="311" y="1157"/>
                    </a:lnTo>
                    <a:lnTo>
                      <a:pt x="311" y="1163"/>
                    </a:lnTo>
                    <a:lnTo>
                      <a:pt x="308" y="1168"/>
                    </a:lnTo>
                    <a:lnTo>
                      <a:pt x="306" y="1173"/>
                    </a:lnTo>
                    <a:lnTo>
                      <a:pt x="305" y="1174"/>
                    </a:lnTo>
                    <a:lnTo>
                      <a:pt x="305" y="1174"/>
                    </a:lnTo>
                    <a:lnTo>
                      <a:pt x="305" y="1175"/>
                    </a:lnTo>
                    <a:lnTo>
                      <a:pt x="305" y="1175"/>
                    </a:lnTo>
                    <a:lnTo>
                      <a:pt x="306" y="1179"/>
                    </a:lnTo>
                    <a:lnTo>
                      <a:pt x="306" y="1179"/>
                    </a:lnTo>
                    <a:lnTo>
                      <a:pt x="308" y="1182"/>
                    </a:lnTo>
                    <a:lnTo>
                      <a:pt x="309" y="1186"/>
                    </a:lnTo>
                    <a:lnTo>
                      <a:pt x="309" y="1187"/>
                    </a:lnTo>
                    <a:lnTo>
                      <a:pt x="308" y="1188"/>
                    </a:lnTo>
                    <a:lnTo>
                      <a:pt x="307" y="1188"/>
                    </a:lnTo>
                    <a:lnTo>
                      <a:pt x="303" y="1187"/>
                    </a:lnTo>
                    <a:lnTo>
                      <a:pt x="303" y="1187"/>
                    </a:lnTo>
                    <a:lnTo>
                      <a:pt x="302" y="1187"/>
                    </a:lnTo>
                    <a:lnTo>
                      <a:pt x="301" y="1187"/>
                    </a:lnTo>
                    <a:lnTo>
                      <a:pt x="300" y="1188"/>
                    </a:lnTo>
                    <a:lnTo>
                      <a:pt x="300" y="1188"/>
                    </a:lnTo>
                    <a:lnTo>
                      <a:pt x="299" y="1189"/>
                    </a:lnTo>
                    <a:lnTo>
                      <a:pt x="299" y="1189"/>
                    </a:lnTo>
                    <a:lnTo>
                      <a:pt x="299" y="1190"/>
                    </a:lnTo>
                    <a:lnTo>
                      <a:pt x="299" y="1190"/>
                    </a:lnTo>
                    <a:lnTo>
                      <a:pt x="301" y="1194"/>
                    </a:lnTo>
                    <a:lnTo>
                      <a:pt x="305" y="1196"/>
                    </a:lnTo>
                    <a:lnTo>
                      <a:pt x="307" y="1200"/>
                    </a:lnTo>
                    <a:lnTo>
                      <a:pt x="309" y="1204"/>
                    </a:lnTo>
                    <a:lnTo>
                      <a:pt x="309" y="1205"/>
                    </a:lnTo>
                    <a:lnTo>
                      <a:pt x="308" y="1207"/>
                    </a:lnTo>
                    <a:lnTo>
                      <a:pt x="308" y="1208"/>
                    </a:lnTo>
                    <a:lnTo>
                      <a:pt x="306" y="1212"/>
                    </a:lnTo>
                    <a:lnTo>
                      <a:pt x="305" y="1214"/>
                    </a:lnTo>
                    <a:lnTo>
                      <a:pt x="305" y="1214"/>
                    </a:lnTo>
                    <a:lnTo>
                      <a:pt x="305" y="1217"/>
                    </a:lnTo>
                    <a:lnTo>
                      <a:pt x="305" y="1218"/>
                    </a:lnTo>
                    <a:lnTo>
                      <a:pt x="307" y="1219"/>
                    </a:lnTo>
                    <a:lnTo>
                      <a:pt x="311" y="1221"/>
                    </a:lnTo>
                    <a:lnTo>
                      <a:pt x="312" y="1225"/>
                    </a:lnTo>
                    <a:lnTo>
                      <a:pt x="313" y="1227"/>
                    </a:lnTo>
                    <a:lnTo>
                      <a:pt x="312" y="1232"/>
                    </a:lnTo>
                    <a:lnTo>
                      <a:pt x="308" y="1237"/>
                    </a:lnTo>
                    <a:lnTo>
                      <a:pt x="305" y="1243"/>
                    </a:lnTo>
                    <a:lnTo>
                      <a:pt x="303" y="1246"/>
                    </a:lnTo>
                    <a:lnTo>
                      <a:pt x="303" y="1246"/>
                    </a:lnTo>
                    <a:lnTo>
                      <a:pt x="303" y="1257"/>
                    </a:lnTo>
                    <a:lnTo>
                      <a:pt x="305" y="1262"/>
                    </a:lnTo>
                    <a:lnTo>
                      <a:pt x="305" y="1262"/>
                    </a:lnTo>
                    <a:lnTo>
                      <a:pt x="305" y="1264"/>
                    </a:lnTo>
                    <a:lnTo>
                      <a:pt x="305" y="1264"/>
                    </a:lnTo>
                    <a:lnTo>
                      <a:pt x="307" y="1266"/>
                    </a:lnTo>
                    <a:lnTo>
                      <a:pt x="309" y="1268"/>
                    </a:lnTo>
                    <a:lnTo>
                      <a:pt x="309" y="1272"/>
                    </a:lnTo>
                    <a:lnTo>
                      <a:pt x="309" y="1272"/>
                    </a:lnTo>
                    <a:lnTo>
                      <a:pt x="307" y="1274"/>
                    </a:lnTo>
                    <a:lnTo>
                      <a:pt x="308" y="1274"/>
                    </a:lnTo>
                    <a:lnTo>
                      <a:pt x="307" y="1274"/>
                    </a:lnTo>
                    <a:lnTo>
                      <a:pt x="307" y="1274"/>
                    </a:lnTo>
                    <a:lnTo>
                      <a:pt x="305" y="1276"/>
                    </a:lnTo>
                    <a:lnTo>
                      <a:pt x="302" y="1280"/>
                    </a:lnTo>
                    <a:lnTo>
                      <a:pt x="301" y="1282"/>
                    </a:lnTo>
                    <a:lnTo>
                      <a:pt x="301" y="1285"/>
                    </a:lnTo>
                    <a:lnTo>
                      <a:pt x="301" y="1285"/>
                    </a:lnTo>
                    <a:lnTo>
                      <a:pt x="302" y="1292"/>
                    </a:lnTo>
                    <a:lnTo>
                      <a:pt x="303" y="1300"/>
                    </a:lnTo>
                    <a:lnTo>
                      <a:pt x="303" y="1300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0" y="1313"/>
                    </a:lnTo>
                    <a:lnTo>
                      <a:pt x="293" y="1335"/>
                    </a:lnTo>
                    <a:lnTo>
                      <a:pt x="289" y="1345"/>
                    </a:lnTo>
                    <a:lnTo>
                      <a:pt x="287" y="1355"/>
                    </a:lnTo>
                    <a:lnTo>
                      <a:pt x="284" y="1363"/>
                    </a:lnTo>
                    <a:lnTo>
                      <a:pt x="281" y="1369"/>
                    </a:lnTo>
                    <a:lnTo>
                      <a:pt x="278" y="1370"/>
                    </a:lnTo>
                    <a:lnTo>
                      <a:pt x="277" y="1370"/>
                    </a:lnTo>
                    <a:lnTo>
                      <a:pt x="275" y="1372"/>
                    </a:lnTo>
                    <a:lnTo>
                      <a:pt x="274" y="1370"/>
                    </a:lnTo>
                    <a:lnTo>
                      <a:pt x="270" y="1369"/>
                    </a:lnTo>
                    <a:lnTo>
                      <a:pt x="269" y="1366"/>
                    </a:lnTo>
                    <a:lnTo>
                      <a:pt x="266" y="1363"/>
                    </a:lnTo>
                    <a:lnTo>
                      <a:pt x="265" y="1361"/>
                    </a:lnTo>
                    <a:lnTo>
                      <a:pt x="265" y="1361"/>
                    </a:lnTo>
                    <a:lnTo>
                      <a:pt x="264" y="1361"/>
                    </a:lnTo>
                    <a:lnTo>
                      <a:pt x="264" y="1361"/>
                    </a:lnTo>
                    <a:lnTo>
                      <a:pt x="262" y="1365"/>
                    </a:lnTo>
                    <a:lnTo>
                      <a:pt x="259" y="1366"/>
                    </a:lnTo>
                    <a:lnTo>
                      <a:pt x="258" y="1367"/>
                    </a:lnTo>
                    <a:lnTo>
                      <a:pt x="254" y="1368"/>
                    </a:lnTo>
                    <a:lnTo>
                      <a:pt x="250" y="1369"/>
                    </a:lnTo>
                    <a:lnTo>
                      <a:pt x="231" y="1370"/>
                    </a:lnTo>
                    <a:lnTo>
                      <a:pt x="214" y="1373"/>
                    </a:lnTo>
                    <a:lnTo>
                      <a:pt x="212" y="1373"/>
                    </a:lnTo>
                    <a:lnTo>
                      <a:pt x="212" y="1373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09" y="1375"/>
                    </a:lnTo>
                    <a:lnTo>
                      <a:pt x="209" y="1375"/>
                    </a:lnTo>
                    <a:lnTo>
                      <a:pt x="210" y="1378"/>
                    </a:lnTo>
                    <a:lnTo>
                      <a:pt x="210" y="1381"/>
                    </a:lnTo>
                    <a:lnTo>
                      <a:pt x="210" y="1381"/>
                    </a:lnTo>
                    <a:lnTo>
                      <a:pt x="212" y="1384"/>
                    </a:lnTo>
                    <a:lnTo>
                      <a:pt x="212" y="1384"/>
                    </a:lnTo>
                    <a:lnTo>
                      <a:pt x="210" y="1385"/>
                    </a:lnTo>
                    <a:lnTo>
                      <a:pt x="210" y="1386"/>
                    </a:lnTo>
                    <a:lnTo>
                      <a:pt x="210" y="1387"/>
                    </a:lnTo>
                    <a:lnTo>
                      <a:pt x="203" y="1387"/>
                    </a:lnTo>
                    <a:lnTo>
                      <a:pt x="201" y="1388"/>
                    </a:lnTo>
                    <a:lnTo>
                      <a:pt x="200" y="1388"/>
                    </a:lnTo>
                    <a:lnTo>
                      <a:pt x="196" y="1392"/>
                    </a:lnTo>
                    <a:lnTo>
                      <a:pt x="188" y="1401"/>
                    </a:lnTo>
                    <a:lnTo>
                      <a:pt x="185" y="1403"/>
                    </a:lnTo>
                    <a:lnTo>
                      <a:pt x="185" y="1403"/>
                    </a:lnTo>
                    <a:lnTo>
                      <a:pt x="184" y="1406"/>
                    </a:lnTo>
                    <a:lnTo>
                      <a:pt x="183" y="1407"/>
                    </a:lnTo>
                    <a:lnTo>
                      <a:pt x="183" y="1409"/>
                    </a:lnTo>
                    <a:lnTo>
                      <a:pt x="184" y="1411"/>
                    </a:lnTo>
                    <a:lnTo>
                      <a:pt x="184" y="1411"/>
                    </a:lnTo>
                    <a:lnTo>
                      <a:pt x="187" y="1419"/>
                    </a:lnTo>
                    <a:lnTo>
                      <a:pt x="187" y="1419"/>
                    </a:lnTo>
                    <a:lnTo>
                      <a:pt x="194" y="1434"/>
                    </a:lnTo>
                    <a:lnTo>
                      <a:pt x="196" y="1437"/>
                    </a:lnTo>
                    <a:lnTo>
                      <a:pt x="196" y="1441"/>
                    </a:lnTo>
                    <a:lnTo>
                      <a:pt x="196" y="1441"/>
                    </a:lnTo>
                    <a:lnTo>
                      <a:pt x="196" y="1443"/>
                    </a:lnTo>
                    <a:lnTo>
                      <a:pt x="194" y="1446"/>
                    </a:lnTo>
                    <a:lnTo>
                      <a:pt x="194" y="1446"/>
                    </a:lnTo>
                    <a:lnTo>
                      <a:pt x="187" y="1454"/>
                    </a:lnTo>
                    <a:lnTo>
                      <a:pt x="187" y="1455"/>
                    </a:lnTo>
                    <a:lnTo>
                      <a:pt x="187" y="1454"/>
                    </a:lnTo>
                    <a:lnTo>
                      <a:pt x="184" y="1455"/>
                    </a:lnTo>
                    <a:lnTo>
                      <a:pt x="183" y="1456"/>
                    </a:lnTo>
                    <a:lnTo>
                      <a:pt x="181" y="1455"/>
                    </a:lnTo>
                    <a:lnTo>
                      <a:pt x="178" y="1452"/>
                    </a:lnTo>
                    <a:lnTo>
                      <a:pt x="176" y="1449"/>
                    </a:lnTo>
                    <a:lnTo>
                      <a:pt x="175" y="1448"/>
                    </a:lnTo>
                    <a:lnTo>
                      <a:pt x="175" y="1447"/>
                    </a:lnTo>
                    <a:lnTo>
                      <a:pt x="171" y="1447"/>
                    </a:lnTo>
                    <a:lnTo>
                      <a:pt x="171" y="1447"/>
                    </a:lnTo>
                    <a:lnTo>
                      <a:pt x="167" y="1447"/>
                    </a:lnTo>
                    <a:lnTo>
                      <a:pt x="167" y="1447"/>
                    </a:lnTo>
                    <a:lnTo>
                      <a:pt x="161" y="1448"/>
                    </a:lnTo>
                    <a:lnTo>
                      <a:pt x="145" y="1456"/>
                    </a:lnTo>
                    <a:lnTo>
                      <a:pt x="136" y="1459"/>
                    </a:lnTo>
                    <a:lnTo>
                      <a:pt x="128" y="1459"/>
                    </a:lnTo>
                    <a:lnTo>
                      <a:pt x="128" y="1460"/>
                    </a:lnTo>
                    <a:lnTo>
                      <a:pt x="128" y="1459"/>
                    </a:lnTo>
                    <a:lnTo>
                      <a:pt x="128" y="1459"/>
                    </a:lnTo>
                    <a:lnTo>
                      <a:pt x="120" y="1458"/>
                    </a:lnTo>
                    <a:lnTo>
                      <a:pt x="120" y="1458"/>
                    </a:lnTo>
                    <a:lnTo>
                      <a:pt x="116" y="1456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3" y="1448"/>
                    </a:lnTo>
                    <a:lnTo>
                      <a:pt x="113" y="1440"/>
                    </a:lnTo>
                    <a:lnTo>
                      <a:pt x="114" y="1437"/>
                    </a:lnTo>
                    <a:lnTo>
                      <a:pt x="116" y="1436"/>
                    </a:lnTo>
                    <a:lnTo>
                      <a:pt x="120" y="1434"/>
                    </a:lnTo>
                    <a:lnTo>
                      <a:pt x="120" y="1434"/>
                    </a:lnTo>
                    <a:lnTo>
                      <a:pt x="121" y="1432"/>
                    </a:lnTo>
                    <a:lnTo>
                      <a:pt x="121" y="1432"/>
                    </a:lnTo>
                    <a:lnTo>
                      <a:pt x="121" y="1430"/>
                    </a:lnTo>
                    <a:lnTo>
                      <a:pt x="121" y="1430"/>
                    </a:lnTo>
                    <a:lnTo>
                      <a:pt x="120" y="1425"/>
                    </a:lnTo>
                    <a:lnTo>
                      <a:pt x="120" y="1425"/>
                    </a:lnTo>
                    <a:lnTo>
                      <a:pt x="115" y="1418"/>
                    </a:lnTo>
                    <a:lnTo>
                      <a:pt x="108" y="141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3" y="1394"/>
                    </a:lnTo>
                    <a:lnTo>
                      <a:pt x="90" y="1388"/>
                    </a:lnTo>
                    <a:lnTo>
                      <a:pt x="86" y="1381"/>
                    </a:lnTo>
                    <a:lnTo>
                      <a:pt x="85" y="1374"/>
                    </a:lnTo>
                    <a:lnTo>
                      <a:pt x="84" y="1374"/>
                    </a:lnTo>
                    <a:lnTo>
                      <a:pt x="85" y="1374"/>
                    </a:lnTo>
                    <a:lnTo>
                      <a:pt x="85" y="1363"/>
                    </a:lnTo>
                    <a:lnTo>
                      <a:pt x="85" y="1363"/>
                    </a:lnTo>
                    <a:lnTo>
                      <a:pt x="88" y="1366"/>
                    </a:lnTo>
                    <a:lnTo>
                      <a:pt x="88" y="1366"/>
                    </a:lnTo>
                    <a:lnTo>
                      <a:pt x="93" y="1370"/>
                    </a:lnTo>
                    <a:lnTo>
                      <a:pt x="96" y="1372"/>
                    </a:lnTo>
                    <a:lnTo>
                      <a:pt x="96" y="1372"/>
                    </a:lnTo>
                    <a:lnTo>
                      <a:pt x="101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4" y="1372"/>
                    </a:lnTo>
                    <a:lnTo>
                      <a:pt x="104" y="1368"/>
                    </a:lnTo>
                    <a:lnTo>
                      <a:pt x="104" y="1368"/>
                    </a:lnTo>
                    <a:lnTo>
                      <a:pt x="103" y="1366"/>
                    </a:lnTo>
                    <a:lnTo>
                      <a:pt x="103" y="1366"/>
                    </a:lnTo>
                    <a:lnTo>
                      <a:pt x="99" y="1361"/>
                    </a:lnTo>
                    <a:lnTo>
                      <a:pt x="96" y="1355"/>
                    </a:lnTo>
                    <a:lnTo>
                      <a:pt x="95" y="1351"/>
                    </a:lnTo>
                    <a:lnTo>
                      <a:pt x="95" y="1351"/>
                    </a:lnTo>
                    <a:lnTo>
                      <a:pt x="102" y="1351"/>
                    </a:lnTo>
                    <a:lnTo>
                      <a:pt x="104" y="1350"/>
                    </a:lnTo>
                    <a:lnTo>
                      <a:pt x="104" y="1350"/>
                    </a:lnTo>
                    <a:lnTo>
                      <a:pt x="107" y="1348"/>
                    </a:lnTo>
                    <a:lnTo>
                      <a:pt x="107" y="1348"/>
                    </a:lnTo>
                    <a:lnTo>
                      <a:pt x="108" y="1345"/>
                    </a:lnTo>
                    <a:lnTo>
                      <a:pt x="108" y="1345"/>
                    </a:lnTo>
                    <a:lnTo>
                      <a:pt x="108" y="1343"/>
                    </a:lnTo>
                    <a:lnTo>
                      <a:pt x="108" y="1343"/>
                    </a:lnTo>
                    <a:lnTo>
                      <a:pt x="107" y="1339"/>
                    </a:lnTo>
                    <a:lnTo>
                      <a:pt x="107" y="1339"/>
                    </a:lnTo>
                    <a:lnTo>
                      <a:pt x="105" y="1336"/>
                    </a:lnTo>
                    <a:lnTo>
                      <a:pt x="105" y="1336"/>
                    </a:lnTo>
                    <a:lnTo>
                      <a:pt x="92" y="1316"/>
                    </a:lnTo>
                    <a:lnTo>
                      <a:pt x="72" y="1286"/>
                    </a:lnTo>
                    <a:lnTo>
                      <a:pt x="54" y="1258"/>
                    </a:lnTo>
                    <a:lnTo>
                      <a:pt x="53" y="1254"/>
                    </a:lnTo>
                    <a:lnTo>
                      <a:pt x="52" y="1250"/>
                    </a:lnTo>
                    <a:lnTo>
                      <a:pt x="49" y="1239"/>
                    </a:lnTo>
                    <a:lnTo>
                      <a:pt x="48" y="1231"/>
                    </a:lnTo>
                    <a:lnTo>
                      <a:pt x="47" y="1226"/>
                    </a:lnTo>
                    <a:lnTo>
                      <a:pt x="47" y="1226"/>
                    </a:lnTo>
                    <a:lnTo>
                      <a:pt x="46" y="1221"/>
                    </a:lnTo>
                    <a:lnTo>
                      <a:pt x="46" y="1221"/>
                    </a:lnTo>
                    <a:lnTo>
                      <a:pt x="41" y="1215"/>
                    </a:lnTo>
                    <a:lnTo>
                      <a:pt x="41" y="1213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37" y="1208"/>
                    </a:lnTo>
                    <a:lnTo>
                      <a:pt x="36" y="1205"/>
                    </a:lnTo>
                    <a:lnTo>
                      <a:pt x="36" y="1193"/>
                    </a:lnTo>
                    <a:lnTo>
                      <a:pt x="39" y="1185"/>
                    </a:lnTo>
                    <a:lnTo>
                      <a:pt x="41" y="1177"/>
                    </a:lnTo>
                    <a:lnTo>
                      <a:pt x="42" y="1167"/>
                    </a:lnTo>
                    <a:lnTo>
                      <a:pt x="43" y="1162"/>
                    </a:lnTo>
                    <a:lnTo>
                      <a:pt x="43" y="1162"/>
                    </a:lnTo>
                    <a:lnTo>
                      <a:pt x="42" y="1157"/>
                    </a:lnTo>
                    <a:lnTo>
                      <a:pt x="42" y="1157"/>
                    </a:lnTo>
                    <a:lnTo>
                      <a:pt x="41" y="1156"/>
                    </a:lnTo>
                    <a:lnTo>
                      <a:pt x="41" y="1156"/>
                    </a:lnTo>
                    <a:lnTo>
                      <a:pt x="35" y="1156"/>
                    </a:lnTo>
                    <a:lnTo>
                      <a:pt x="35" y="1156"/>
                    </a:lnTo>
                    <a:lnTo>
                      <a:pt x="30" y="1157"/>
                    </a:lnTo>
                    <a:lnTo>
                      <a:pt x="30" y="1157"/>
                    </a:lnTo>
                    <a:lnTo>
                      <a:pt x="27" y="1159"/>
                    </a:lnTo>
                    <a:lnTo>
                      <a:pt x="26" y="1159"/>
                    </a:lnTo>
                    <a:lnTo>
                      <a:pt x="23" y="1159"/>
                    </a:lnTo>
                    <a:lnTo>
                      <a:pt x="21" y="1155"/>
                    </a:lnTo>
                    <a:lnTo>
                      <a:pt x="16" y="1152"/>
                    </a:lnTo>
                    <a:lnTo>
                      <a:pt x="14" y="1149"/>
                    </a:lnTo>
                    <a:lnTo>
                      <a:pt x="11" y="1145"/>
                    </a:lnTo>
                    <a:lnTo>
                      <a:pt x="11" y="1142"/>
                    </a:lnTo>
                    <a:lnTo>
                      <a:pt x="10" y="1137"/>
                    </a:lnTo>
                    <a:lnTo>
                      <a:pt x="9" y="1125"/>
                    </a:lnTo>
                    <a:lnTo>
                      <a:pt x="9" y="1107"/>
                    </a:lnTo>
                    <a:lnTo>
                      <a:pt x="8" y="1100"/>
                    </a:lnTo>
                    <a:lnTo>
                      <a:pt x="5" y="1095"/>
                    </a:lnTo>
                    <a:lnTo>
                      <a:pt x="2" y="1089"/>
                    </a:lnTo>
                    <a:lnTo>
                      <a:pt x="11" y="1082"/>
                    </a:lnTo>
                    <a:lnTo>
                      <a:pt x="14" y="1081"/>
                    </a:lnTo>
                    <a:lnTo>
                      <a:pt x="15" y="1081"/>
                    </a:lnTo>
                    <a:lnTo>
                      <a:pt x="17" y="1082"/>
                    </a:lnTo>
                    <a:lnTo>
                      <a:pt x="17" y="1086"/>
                    </a:lnTo>
                    <a:lnTo>
                      <a:pt x="17" y="1086"/>
                    </a:lnTo>
                    <a:lnTo>
                      <a:pt x="21" y="1093"/>
                    </a:lnTo>
                    <a:lnTo>
                      <a:pt x="23" y="1095"/>
                    </a:lnTo>
                    <a:lnTo>
                      <a:pt x="26" y="1099"/>
                    </a:lnTo>
                    <a:lnTo>
                      <a:pt x="26" y="1099"/>
                    </a:lnTo>
                    <a:lnTo>
                      <a:pt x="29" y="1101"/>
                    </a:lnTo>
                    <a:lnTo>
                      <a:pt x="29" y="1101"/>
                    </a:lnTo>
                    <a:lnTo>
                      <a:pt x="30" y="1100"/>
                    </a:lnTo>
                    <a:lnTo>
                      <a:pt x="30" y="1100"/>
                    </a:lnTo>
                    <a:lnTo>
                      <a:pt x="31" y="1097"/>
                    </a:lnTo>
                    <a:lnTo>
                      <a:pt x="31" y="1097"/>
                    </a:lnTo>
                    <a:lnTo>
                      <a:pt x="31" y="1094"/>
                    </a:lnTo>
                    <a:lnTo>
                      <a:pt x="33" y="1087"/>
                    </a:lnTo>
                    <a:lnTo>
                      <a:pt x="34" y="1082"/>
                    </a:lnTo>
                    <a:lnTo>
                      <a:pt x="33" y="1082"/>
                    </a:lnTo>
                    <a:lnTo>
                      <a:pt x="34" y="1082"/>
                    </a:lnTo>
                    <a:lnTo>
                      <a:pt x="34" y="1082"/>
                    </a:lnTo>
                    <a:lnTo>
                      <a:pt x="36" y="1075"/>
                    </a:lnTo>
                    <a:lnTo>
                      <a:pt x="36" y="1068"/>
                    </a:lnTo>
                    <a:lnTo>
                      <a:pt x="36" y="1068"/>
                    </a:lnTo>
                    <a:lnTo>
                      <a:pt x="35" y="1056"/>
                    </a:lnTo>
                    <a:lnTo>
                      <a:pt x="33" y="1045"/>
                    </a:lnTo>
                    <a:lnTo>
                      <a:pt x="29" y="1034"/>
                    </a:lnTo>
                    <a:lnTo>
                      <a:pt x="28" y="1021"/>
                    </a:lnTo>
                    <a:lnTo>
                      <a:pt x="27" y="1021"/>
                    </a:lnTo>
                    <a:lnTo>
                      <a:pt x="28" y="1021"/>
                    </a:lnTo>
                    <a:lnTo>
                      <a:pt x="29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5" y="1013"/>
                    </a:lnTo>
                    <a:lnTo>
                      <a:pt x="37" y="1010"/>
                    </a:lnTo>
                    <a:lnTo>
                      <a:pt x="37" y="1010"/>
                    </a:lnTo>
                    <a:lnTo>
                      <a:pt x="39" y="1007"/>
                    </a:lnTo>
                    <a:lnTo>
                      <a:pt x="39" y="1007"/>
                    </a:lnTo>
                    <a:lnTo>
                      <a:pt x="39" y="1004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48" y="996"/>
                    </a:lnTo>
                    <a:lnTo>
                      <a:pt x="59" y="989"/>
                    </a:lnTo>
                    <a:lnTo>
                      <a:pt x="59" y="989"/>
                    </a:lnTo>
                    <a:lnTo>
                      <a:pt x="62" y="984"/>
                    </a:lnTo>
                    <a:lnTo>
                      <a:pt x="65" y="981"/>
                    </a:lnTo>
                    <a:lnTo>
                      <a:pt x="67" y="976"/>
                    </a:lnTo>
                    <a:lnTo>
                      <a:pt x="67" y="976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3" y="953"/>
                    </a:lnTo>
                    <a:lnTo>
                      <a:pt x="74" y="942"/>
                    </a:lnTo>
                    <a:lnTo>
                      <a:pt x="74" y="942"/>
                    </a:lnTo>
                    <a:lnTo>
                      <a:pt x="73" y="934"/>
                    </a:lnTo>
                    <a:lnTo>
                      <a:pt x="71" y="927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59" y="898"/>
                    </a:lnTo>
                    <a:lnTo>
                      <a:pt x="59" y="892"/>
                    </a:lnTo>
                    <a:lnTo>
                      <a:pt x="58" y="892"/>
                    </a:lnTo>
                    <a:lnTo>
                      <a:pt x="59" y="892"/>
                    </a:lnTo>
                    <a:lnTo>
                      <a:pt x="59" y="892"/>
                    </a:lnTo>
                    <a:lnTo>
                      <a:pt x="58" y="890"/>
                    </a:lnTo>
                    <a:lnTo>
                      <a:pt x="58" y="890"/>
                    </a:lnTo>
                    <a:lnTo>
                      <a:pt x="59" y="882"/>
                    </a:lnTo>
                    <a:lnTo>
                      <a:pt x="61" y="877"/>
                    </a:lnTo>
                    <a:lnTo>
                      <a:pt x="61" y="877"/>
                    </a:lnTo>
                    <a:lnTo>
                      <a:pt x="64" y="875"/>
                    </a:lnTo>
                    <a:lnTo>
                      <a:pt x="66" y="873"/>
                    </a:lnTo>
                    <a:lnTo>
                      <a:pt x="72" y="871"/>
                    </a:lnTo>
                    <a:lnTo>
                      <a:pt x="72" y="871"/>
                    </a:lnTo>
                    <a:lnTo>
                      <a:pt x="78" y="870"/>
                    </a:lnTo>
                    <a:lnTo>
                      <a:pt x="80" y="867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3" y="858"/>
                    </a:lnTo>
                    <a:lnTo>
                      <a:pt x="83" y="848"/>
                    </a:lnTo>
                    <a:lnTo>
                      <a:pt x="82" y="844"/>
                    </a:lnTo>
                    <a:lnTo>
                      <a:pt x="82" y="844"/>
                    </a:lnTo>
                    <a:lnTo>
                      <a:pt x="80" y="838"/>
                    </a:lnTo>
                    <a:lnTo>
                      <a:pt x="78" y="832"/>
                    </a:lnTo>
                    <a:lnTo>
                      <a:pt x="76" y="827"/>
                    </a:lnTo>
                    <a:lnTo>
                      <a:pt x="71" y="824"/>
                    </a:lnTo>
                    <a:lnTo>
                      <a:pt x="68" y="821"/>
                    </a:lnTo>
                    <a:lnTo>
                      <a:pt x="68" y="821"/>
                    </a:lnTo>
                    <a:lnTo>
                      <a:pt x="62" y="817"/>
                    </a:lnTo>
                    <a:lnTo>
                      <a:pt x="58" y="815"/>
                    </a:lnTo>
                    <a:lnTo>
                      <a:pt x="57" y="814"/>
                    </a:lnTo>
                    <a:lnTo>
                      <a:pt x="55" y="811"/>
                    </a:lnTo>
                    <a:lnTo>
                      <a:pt x="53" y="802"/>
                    </a:lnTo>
                    <a:lnTo>
                      <a:pt x="51" y="786"/>
                    </a:lnTo>
                    <a:lnTo>
                      <a:pt x="49" y="772"/>
                    </a:lnTo>
                    <a:lnTo>
                      <a:pt x="51" y="765"/>
                    </a:lnTo>
                    <a:lnTo>
                      <a:pt x="52" y="761"/>
                    </a:lnTo>
                    <a:lnTo>
                      <a:pt x="53" y="758"/>
                    </a:lnTo>
                    <a:lnTo>
                      <a:pt x="53" y="753"/>
                    </a:lnTo>
                    <a:lnTo>
                      <a:pt x="53" y="753"/>
                    </a:lnTo>
                    <a:lnTo>
                      <a:pt x="53" y="745"/>
                    </a:lnTo>
                    <a:lnTo>
                      <a:pt x="52" y="736"/>
                    </a:lnTo>
                    <a:lnTo>
                      <a:pt x="47" y="728"/>
                    </a:lnTo>
                    <a:lnTo>
                      <a:pt x="46" y="723"/>
                    </a:lnTo>
                    <a:lnTo>
                      <a:pt x="45" y="718"/>
                    </a:lnTo>
                    <a:lnTo>
                      <a:pt x="43" y="708"/>
                    </a:lnTo>
                    <a:lnTo>
                      <a:pt x="42" y="689"/>
                    </a:lnTo>
                    <a:lnTo>
                      <a:pt x="41" y="668"/>
                    </a:lnTo>
                    <a:lnTo>
                      <a:pt x="41" y="648"/>
                    </a:lnTo>
                    <a:lnTo>
                      <a:pt x="41" y="638"/>
                    </a:lnTo>
                    <a:lnTo>
                      <a:pt x="41" y="635"/>
                    </a:lnTo>
                    <a:lnTo>
                      <a:pt x="43" y="631"/>
                    </a:lnTo>
                    <a:lnTo>
                      <a:pt x="43" y="631"/>
                    </a:lnTo>
                    <a:lnTo>
                      <a:pt x="43" y="621"/>
                    </a:lnTo>
                    <a:lnTo>
                      <a:pt x="45" y="612"/>
                    </a:lnTo>
                    <a:lnTo>
                      <a:pt x="46" y="609"/>
                    </a:lnTo>
                    <a:lnTo>
                      <a:pt x="47" y="605"/>
                    </a:lnTo>
                    <a:lnTo>
                      <a:pt x="64" y="582"/>
                    </a:lnTo>
                    <a:lnTo>
                      <a:pt x="72" y="571"/>
                    </a:lnTo>
                    <a:lnTo>
                      <a:pt x="80" y="561"/>
                    </a:lnTo>
                    <a:lnTo>
                      <a:pt x="86" y="559"/>
                    </a:lnTo>
                    <a:lnTo>
                      <a:pt x="91" y="557"/>
                    </a:lnTo>
                    <a:lnTo>
                      <a:pt x="104" y="557"/>
                    </a:lnTo>
                    <a:lnTo>
                      <a:pt x="117" y="559"/>
                    </a:lnTo>
                    <a:lnTo>
                      <a:pt x="122" y="560"/>
                    </a:lnTo>
                    <a:lnTo>
                      <a:pt x="122" y="560"/>
                    </a:lnTo>
                    <a:lnTo>
                      <a:pt x="126" y="559"/>
                    </a:lnTo>
                    <a:lnTo>
                      <a:pt x="126" y="559"/>
                    </a:lnTo>
                    <a:lnTo>
                      <a:pt x="127" y="557"/>
                    </a:lnTo>
                    <a:lnTo>
                      <a:pt x="127" y="557"/>
                    </a:lnTo>
                    <a:lnTo>
                      <a:pt x="129" y="553"/>
                    </a:lnTo>
                    <a:lnTo>
                      <a:pt x="129" y="553"/>
                    </a:lnTo>
                    <a:lnTo>
                      <a:pt x="129" y="541"/>
                    </a:lnTo>
                    <a:lnTo>
                      <a:pt x="129" y="529"/>
                    </a:lnTo>
                    <a:lnTo>
                      <a:pt x="128" y="520"/>
                    </a:lnTo>
                    <a:lnTo>
                      <a:pt x="127" y="519"/>
                    </a:lnTo>
                    <a:lnTo>
                      <a:pt x="127" y="519"/>
                    </a:lnTo>
                    <a:lnTo>
                      <a:pt x="125" y="517"/>
                    </a:lnTo>
                    <a:lnTo>
                      <a:pt x="125" y="517"/>
                    </a:lnTo>
                    <a:lnTo>
                      <a:pt x="120" y="513"/>
                    </a:lnTo>
                    <a:lnTo>
                      <a:pt x="115" y="510"/>
                    </a:lnTo>
                    <a:lnTo>
                      <a:pt x="110" y="506"/>
                    </a:lnTo>
                    <a:lnTo>
                      <a:pt x="109" y="504"/>
                    </a:lnTo>
                    <a:lnTo>
                      <a:pt x="108" y="501"/>
                    </a:lnTo>
                    <a:lnTo>
                      <a:pt x="109" y="499"/>
                    </a:lnTo>
                    <a:lnTo>
                      <a:pt x="109" y="499"/>
                    </a:lnTo>
                    <a:lnTo>
                      <a:pt x="110" y="494"/>
                    </a:lnTo>
                    <a:lnTo>
                      <a:pt x="113" y="486"/>
                    </a:lnTo>
                    <a:lnTo>
                      <a:pt x="119" y="476"/>
                    </a:lnTo>
                    <a:lnTo>
                      <a:pt x="123" y="470"/>
                    </a:lnTo>
                    <a:lnTo>
                      <a:pt x="126" y="464"/>
                    </a:lnTo>
                    <a:lnTo>
                      <a:pt x="132" y="447"/>
                    </a:lnTo>
                    <a:lnTo>
                      <a:pt x="136" y="427"/>
                    </a:lnTo>
                    <a:lnTo>
                      <a:pt x="138" y="418"/>
                    </a:lnTo>
                    <a:lnTo>
                      <a:pt x="138" y="338"/>
                    </a:lnTo>
                    <a:lnTo>
                      <a:pt x="140" y="336"/>
                    </a:lnTo>
                    <a:lnTo>
                      <a:pt x="142" y="333"/>
                    </a:lnTo>
                    <a:lnTo>
                      <a:pt x="151" y="331"/>
                    </a:lnTo>
                    <a:lnTo>
                      <a:pt x="157" y="329"/>
                    </a:lnTo>
                    <a:lnTo>
                      <a:pt x="161" y="326"/>
                    </a:lnTo>
                    <a:lnTo>
                      <a:pt x="166" y="324"/>
                    </a:lnTo>
                    <a:lnTo>
                      <a:pt x="170" y="319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5" y="311"/>
                    </a:lnTo>
                    <a:lnTo>
                      <a:pt x="176" y="307"/>
                    </a:lnTo>
                    <a:lnTo>
                      <a:pt x="176" y="307"/>
                    </a:lnTo>
                    <a:lnTo>
                      <a:pt x="175" y="305"/>
                    </a:lnTo>
                    <a:lnTo>
                      <a:pt x="173" y="302"/>
                    </a:lnTo>
                    <a:lnTo>
                      <a:pt x="173" y="302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3" y="290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7" y="270"/>
                    </a:lnTo>
                    <a:lnTo>
                      <a:pt x="192" y="259"/>
                    </a:lnTo>
                    <a:lnTo>
                      <a:pt x="198" y="250"/>
                    </a:lnTo>
                    <a:lnTo>
                      <a:pt x="209" y="237"/>
                    </a:lnTo>
                    <a:lnTo>
                      <a:pt x="209" y="230"/>
                    </a:lnTo>
                    <a:lnTo>
                      <a:pt x="207" y="220"/>
                    </a:lnTo>
                    <a:lnTo>
                      <a:pt x="203" y="209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6" y="197"/>
                    </a:lnTo>
                    <a:lnTo>
                      <a:pt x="195" y="191"/>
                    </a:lnTo>
                    <a:lnTo>
                      <a:pt x="196" y="185"/>
                    </a:lnTo>
                    <a:lnTo>
                      <a:pt x="197" y="183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4" y="177"/>
                    </a:lnTo>
                    <a:lnTo>
                      <a:pt x="206" y="171"/>
                    </a:lnTo>
                    <a:lnTo>
                      <a:pt x="208" y="166"/>
                    </a:lnTo>
                    <a:lnTo>
                      <a:pt x="210" y="158"/>
                    </a:lnTo>
                    <a:lnTo>
                      <a:pt x="213" y="150"/>
                    </a:lnTo>
                    <a:lnTo>
                      <a:pt x="216" y="144"/>
                    </a:lnTo>
                    <a:lnTo>
                      <a:pt x="222" y="137"/>
                    </a:lnTo>
                    <a:lnTo>
                      <a:pt x="231" y="126"/>
                    </a:lnTo>
                    <a:lnTo>
                      <a:pt x="235" y="121"/>
                    </a:lnTo>
                    <a:lnTo>
                      <a:pt x="238" y="120"/>
                    </a:lnTo>
                    <a:lnTo>
                      <a:pt x="240" y="120"/>
                    </a:lnTo>
                    <a:lnTo>
                      <a:pt x="243" y="120"/>
                    </a:lnTo>
                    <a:lnTo>
                      <a:pt x="244" y="120"/>
                    </a:lnTo>
                    <a:lnTo>
                      <a:pt x="246" y="123"/>
                    </a:lnTo>
                    <a:lnTo>
                      <a:pt x="247" y="123"/>
                    </a:lnTo>
                    <a:lnTo>
                      <a:pt x="251" y="126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9" y="122"/>
                    </a:lnTo>
                    <a:lnTo>
                      <a:pt x="268" y="109"/>
                    </a:lnTo>
                    <a:lnTo>
                      <a:pt x="269" y="10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69" y="97"/>
                    </a:lnTo>
                    <a:lnTo>
                      <a:pt x="269" y="97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4" y="85"/>
                    </a:lnTo>
                    <a:lnTo>
                      <a:pt x="262" y="78"/>
                    </a:lnTo>
                    <a:lnTo>
                      <a:pt x="263" y="73"/>
                    </a:lnTo>
                    <a:lnTo>
                      <a:pt x="264" y="70"/>
                    </a:lnTo>
                    <a:lnTo>
                      <a:pt x="266" y="66"/>
                    </a:lnTo>
                    <a:lnTo>
                      <a:pt x="270" y="65"/>
                    </a:lnTo>
                    <a:lnTo>
                      <a:pt x="272" y="65"/>
                    </a:lnTo>
                    <a:lnTo>
                      <a:pt x="277" y="66"/>
                    </a:lnTo>
                    <a:lnTo>
                      <a:pt x="277" y="67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9" y="69"/>
                    </a:lnTo>
                    <a:lnTo>
                      <a:pt x="299" y="70"/>
                    </a:lnTo>
                    <a:lnTo>
                      <a:pt x="311" y="73"/>
                    </a:lnTo>
                    <a:lnTo>
                      <a:pt x="322" y="77"/>
                    </a:lnTo>
                    <a:lnTo>
                      <a:pt x="331" y="81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7" y="82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38" y="79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2" y="71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5"/>
                    </a:lnTo>
                    <a:lnTo>
                      <a:pt x="343" y="65"/>
                    </a:lnTo>
                    <a:lnTo>
                      <a:pt x="342" y="63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6" y="58"/>
                    </a:lnTo>
                    <a:lnTo>
                      <a:pt x="338" y="53"/>
                    </a:lnTo>
                    <a:lnTo>
                      <a:pt x="340" y="47"/>
                    </a:lnTo>
                    <a:lnTo>
                      <a:pt x="344" y="41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2" y="22"/>
                    </a:lnTo>
                    <a:lnTo>
                      <a:pt x="336" y="7"/>
                    </a:lnTo>
                    <a:lnTo>
                      <a:pt x="336" y="5"/>
                    </a:lnTo>
                    <a:lnTo>
                      <a:pt x="336" y="4"/>
                    </a:lnTo>
                    <a:lnTo>
                      <a:pt x="340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69" y="16"/>
                    </a:lnTo>
                    <a:lnTo>
                      <a:pt x="382" y="27"/>
                    </a:lnTo>
                    <a:lnTo>
                      <a:pt x="393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5" y="39"/>
                    </a:lnTo>
                    <a:lnTo>
                      <a:pt x="395" y="39"/>
                    </a:lnTo>
                    <a:lnTo>
                      <a:pt x="400" y="39"/>
                    </a:lnTo>
                    <a:lnTo>
                      <a:pt x="405" y="41"/>
                    </a:lnTo>
                    <a:lnTo>
                      <a:pt x="407" y="42"/>
                    </a:lnTo>
                    <a:lnTo>
                      <a:pt x="411" y="46"/>
                    </a:lnTo>
                    <a:lnTo>
                      <a:pt x="417" y="52"/>
                    </a:lnTo>
                    <a:lnTo>
                      <a:pt x="421" y="57"/>
                    </a:lnTo>
                    <a:lnTo>
                      <a:pt x="426" y="59"/>
                    </a:lnTo>
                    <a:lnTo>
                      <a:pt x="435" y="62"/>
                    </a:lnTo>
                    <a:lnTo>
                      <a:pt x="439" y="62"/>
                    </a:lnTo>
                    <a:lnTo>
                      <a:pt x="444" y="63"/>
                    </a:lnTo>
                    <a:lnTo>
                      <a:pt x="454" y="66"/>
                    </a:lnTo>
                    <a:lnTo>
                      <a:pt x="460" y="72"/>
                    </a:lnTo>
                    <a:lnTo>
                      <a:pt x="464" y="76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71" y="79"/>
                    </a:lnTo>
                    <a:lnTo>
                      <a:pt x="475" y="82"/>
                    </a:lnTo>
                    <a:lnTo>
                      <a:pt x="477" y="85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1" y="90"/>
                    </a:lnTo>
                    <a:lnTo>
                      <a:pt x="483" y="92"/>
                    </a:lnTo>
                    <a:lnTo>
                      <a:pt x="485" y="95"/>
                    </a:lnTo>
                    <a:lnTo>
                      <a:pt x="486" y="96"/>
                    </a:lnTo>
                    <a:lnTo>
                      <a:pt x="486" y="104"/>
                    </a:lnTo>
                    <a:lnTo>
                      <a:pt x="485" y="110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7" y="129"/>
                    </a:lnTo>
                    <a:lnTo>
                      <a:pt x="489" y="139"/>
                    </a:lnTo>
                    <a:lnTo>
                      <a:pt x="492" y="146"/>
                    </a:lnTo>
                    <a:lnTo>
                      <a:pt x="493" y="149"/>
                    </a:lnTo>
                    <a:lnTo>
                      <a:pt x="494" y="149"/>
                    </a:lnTo>
                    <a:lnTo>
                      <a:pt x="495" y="149"/>
                    </a:lnTo>
                    <a:lnTo>
                      <a:pt x="495" y="150"/>
                    </a:lnTo>
                    <a:lnTo>
                      <a:pt x="505" y="150"/>
                    </a:lnTo>
                    <a:lnTo>
                      <a:pt x="506" y="150"/>
                    </a:lnTo>
                    <a:lnTo>
                      <a:pt x="508" y="151"/>
                    </a:lnTo>
                    <a:lnTo>
                      <a:pt x="510" y="153"/>
                    </a:lnTo>
                    <a:lnTo>
                      <a:pt x="508" y="158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5" y="168"/>
                    </a:lnTo>
                    <a:lnTo>
                      <a:pt x="501" y="175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4" y="183"/>
                    </a:lnTo>
                    <a:lnTo>
                      <a:pt x="504" y="183"/>
                    </a:lnTo>
                    <a:lnTo>
                      <a:pt x="507" y="189"/>
                    </a:lnTo>
                    <a:lnTo>
                      <a:pt x="511" y="194"/>
                    </a:lnTo>
                    <a:lnTo>
                      <a:pt x="519" y="202"/>
                    </a:lnTo>
                    <a:lnTo>
                      <a:pt x="522" y="207"/>
                    </a:lnTo>
                    <a:lnTo>
                      <a:pt x="523" y="211"/>
                    </a:lnTo>
                    <a:lnTo>
                      <a:pt x="522" y="221"/>
                    </a:lnTo>
                    <a:lnTo>
                      <a:pt x="522" y="233"/>
                    </a:lnTo>
                    <a:lnTo>
                      <a:pt x="519" y="246"/>
                    </a:lnTo>
                    <a:lnTo>
                      <a:pt x="519" y="257"/>
                    </a:lnTo>
                    <a:lnTo>
                      <a:pt x="520" y="264"/>
                    </a:lnTo>
                    <a:lnTo>
                      <a:pt x="523" y="271"/>
                    </a:lnTo>
                    <a:lnTo>
                      <a:pt x="528" y="277"/>
                    </a:lnTo>
                    <a:lnTo>
                      <a:pt x="531" y="283"/>
                    </a:lnTo>
                    <a:lnTo>
                      <a:pt x="531" y="283"/>
                    </a:lnTo>
                    <a:lnTo>
                      <a:pt x="531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557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89 w 661"/>
                  <a:gd name="T1" fmla="*/ 422 h 561"/>
                  <a:gd name="T2" fmla="*/ 140 w 661"/>
                  <a:gd name="T3" fmla="*/ 443 h 561"/>
                  <a:gd name="T4" fmla="*/ 163 w 661"/>
                  <a:gd name="T5" fmla="*/ 451 h 561"/>
                  <a:gd name="T6" fmla="*/ 148 w 661"/>
                  <a:gd name="T7" fmla="*/ 462 h 561"/>
                  <a:gd name="T8" fmla="*/ 177 w 661"/>
                  <a:gd name="T9" fmla="*/ 493 h 561"/>
                  <a:gd name="T10" fmla="*/ 203 w 661"/>
                  <a:gd name="T11" fmla="*/ 480 h 561"/>
                  <a:gd name="T12" fmla="*/ 196 w 661"/>
                  <a:gd name="T13" fmla="*/ 460 h 561"/>
                  <a:gd name="T14" fmla="*/ 232 w 661"/>
                  <a:gd name="T15" fmla="*/ 471 h 561"/>
                  <a:gd name="T16" fmla="*/ 251 w 661"/>
                  <a:gd name="T17" fmla="*/ 481 h 561"/>
                  <a:gd name="T18" fmla="*/ 254 w 661"/>
                  <a:gd name="T19" fmla="*/ 490 h 561"/>
                  <a:gd name="T20" fmla="*/ 270 w 661"/>
                  <a:gd name="T21" fmla="*/ 490 h 561"/>
                  <a:gd name="T22" fmla="*/ 315 w 661"/>
                  <a:gd name="T23" fmla="*/ 509 h 561"/>
                  <a:gd name="T24" fmla="*/ 330 w 661"/>
                  <a:gd name="T25" fmla="*/ 526 h 561"/>
                  <a:gd name="T26" fmla="*/ 346 w 661"/>
                  <a:gd name="T27" fmla="*/ 546 h 561"/>
                  <a:gd name="T28" fmla="*/ 372 w 661"/>
                  <a:gd name="T29" fmla="*/ 524 h 561"/>
                  <a:gd name="T30" fmla="*/ 399 w 661"/>
                  <a:gd name="T31" fmla="*/ 545 h 561"/>
                  <a:gd name="T32" fmla="*/ 409 w 661"/>
                  <a:gd name="T33" fmla="*/ 558 h 561"/>
                  <a:gd name="T34" fmla="*/ 425 w 661"/>
                  <a:gd name="T35" fmla="*/ 546 h 561"/>
                  <a:gd name="T36" fmla="*/ 458 w 661"/>
                  <a:gd name="T37" fmla="*/ 533 h 561"/>
                  <a:gd name="T38" fmla="*/ 487 w 661"/>
                  <a:gd name="T39" fmla="*/ 526 h 561"/>
                  <a:gd name="T40" fmla="*/ 523 w 661"/>
                  <a:gd name="T41" fmla="*/ 527 h 561"/>
                  <a:gd name="T42" fmla="*/ 566 w 661"/>
                  <a:gd name="T43" fmla="*/ 544 h 561"/>
                  <a:gd name="T44" fmla="*/ 598 w 661"/>
                  <a:gd name="T45" fmla="*/ 533 h 561"/>
                  <a:gd name="T46" fmla="*/ 591 w 661"/>
                  <a:gd name="T47" fmla="*/ 490 h 561"/>
                  <a:gd name="T48" fmla="*/ 635 w 661"/>
                  <a:gd name="T49" fmla="*/ 409 h 561"/>
                  <a:gd name="T50" fmla="*/ 654 w 661"/>
                  <a:gd name="T51" fmla="*/ 393 h 561"/>
                  <a:gd name="T52" fmla="*/ 648 w 661"/>
                  <a:gd name="T53" fmla="*/ 363 h 561"/>
                  <a:gd name="T54" fmla="*/ 653 w 661"/>
                  <a:gd name="T55" fmla="*/ 351 h 561"/>
                  <a:gd name="T56" fmla="*/ 629 w 661"/>
                  <a:gd name="T57" fmla="*/ 327 h 561"/>
                  <a:gd name="T58" fmla="*/ 604 w 661"/>
                  <a:gd name="T59" fmla="*/ 258 h 561"/>
                  <a:gd name="T60" fmla="*/ 587 w 661"/>
                  <a:gd name="T61" fmla="*/ 222 h 561"/>
                  <a:gd name="T62" fmla="*/ 575 w 661"/>
                  <a:gd name="T63" fmla="*/ 196 h 561"/>
                  <a:gd name="T64" fmla="*/ 600 w 661"/>
                  <a:gd name="T65" fmla="*/ 173 h 561"/>
                  <a:gd name="T66" fmla="*/ 598 w 661"/>
                  <a:gd name="T67" fmla="*/ 134 h 561"/>
                  <a:gd name="T68" fmla="*/ 568 w 661"/>
                  <a:gd name="T69" fmla="*/ 79 h 561"/>
                  <a:gd name="T70" fmla="*/ 554 w 661"/>
                  <a:gd name="T71" fmla="*/ 28 h 561"/>
                  <a:gd name="T72" fmla="*/ 521 w 661"/>
                  <a:gd name="T73" fmla="*/ 7 h 561"/>
                  <a:gd name="T74" fmla="*/ 504 w 661"/>
                  <a:gd name="T75" fmla="*/ 10 h 561"/>
                  <a:gd name="T76" fmla="*/ 409 w 661"/>
                  <a:gd name="T77" fmla="*/ 28 h 561"/>
                  <a:gd name="T78" fmla="*/ 296 w 661"/>
                  <a:gd name="T79" fmla="*/ 47 h 561"/>
                  <a:gd name="T80" fmla="*/ 270 w 661"/>
                  <a:gd name="T81" fmla="*/ 52 h 561"/>
                  <a:gd name="T82" fmla="*/ 252 w 661"/>
                  <a:gd name="T83" fmla="*/ 35 h 561"/>
                  <a:gd name="T84" fmla="*/ 242 w 661"/>
                  <a:gd name="T85" fmla="*/ 10 h 561"/>
                  <a:gd name="T86" fmla="*/ 268 w 661"/>
                  <a:gd name="T87" fmla="*/ 21 h 561"/>
                  <a:gd name="T88" fmla="*/ 240 w 661"/>
                  <a:gd name="T89" fmla="*/ 1 h 561"/>
                  <a:gd name="T90" fmla="*/ 182 w 661"/>
                  <a:gd name="T91" fmla="*/ 16 h 561"/>
                  <a:gd name="T92" fmla="*/ 130 w 661"/>
                  <a:gd name="T93" fmla="*/ 44 h 561"/>
                  <a:gd name="T94" fmla="*/ 111 w 661"/>
                  <a:gd name="T95" fmla="*/ 69 h 561"/>
                  <a:gd name="T96" fmla="*/ 30 w 661"/>
                  <a:gd name="T97" fmla="*/ 106 h 561"/>
                  <a:gd name="T98" fmla="*/ 5 w 661"/>
                  <a:gd name="T99" fmla="*/ 149 h 561"/>
                  <a:gd name="T100" fmla="*/ 14 w 661"/>
                  <a:gd name="T101" fmla="*/ 201 h 561"/>
                  <a:gd name="T102" fmla="*/ 3 w 661"/>
                  <a:gd name="T103" fmla="*/ 222 h 561"/>
                  <a:gd name="T104" fmla="*/ 33 w 661"/>
                  <a:gd name="T105" fmla="*/ 252 h 561"/>
                  <a:gd name="T106" fmla="*/ 31 w 661"/>
                  <a:gd name="T107" fmla="*/ 288 h 561"/>
                  <a:gd name="T108" fmla="*/ 40 w 661"/>
                  <a:gd name="T109" fmla="*/ 332 h 561"/>
                  <a:gd name="T110" fmla="*/ 46 w 661"/>
                  <a:gd name="T111" fmla="*/ 356 h 561"/>
                  <a:gd name="T112" fmla="*/ 59 w 661"/>
                  <a:gd name="T113" fmla="*/ 365 h 561"/>
                  <a:gd name="T114" fmla="*/ 64 w 661"/>
                  <a:gd name="T115" fmla="*/ 40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73" y="412"/>
                    </a:lnTo>
                    <a:lnTo>
                      <a:pt x="78" y="414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89" y="422"/>
                    </a:lnTo>
                    <a:lnTo>
                      <a:pt x="96" y="427"/>
                    </a:lnTo>
                    <a:lnTo>
                      <a:pt x="103" y="432"/>
                    </a:lnTo>
                    <a:lnTo>
                      <a:pt x="113" y="437"/>
                    </a:lnTo>
                    <a:lnTo>
                      <a:pt x="122" y="439"/>
                    </a:lnTo>
                    <a:lnTo>
                      <a:pt x="130" y="441"/>
                    </a:lnTo>
                    <a:lnTo>
                      <a:pt x="140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5"/>
                    </a:lnTo>
                    <a:lnTo>
                      <a:pt x="163" y="446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1" y="453"/>
                    </a:lnTo>
                    <a:lnTo>
                      <a:pt x="158" y="456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9"/>
                    </a:lnTo>
                    <a:lnTo>
                      <a:pt x="148" y="462"/>
                    </a:lnTo>
                    <a:lnTo>
                      <a:pt x="151" y="463"/>
                    </a:lnTo>
                    <a:lnTo>
                      <a:pt x="157" y="46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9" y="494"/>
                    </a:lnTo>
                    <a:lnTo>
                      <a:pt x="182" y="494"/>
                    </a:lnTo>
                    <a:lnTo>
                      <a:pt x="188" y="490"/>
                    </a:lnTo>
                    <a:lnTo>
                      <a:pt x="196" y="486"/>
                    </a:lnTo>
                    <a:lnTo>
                      <a:pt x="200" y="482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197" y="466"/>
                    </a:lnTo>
                    <a:lnTo>
                      <a:pt x="195" y="463"/>
                    </a:lnTo>
                    <a:lnTo>
                      <a:pt x="195" y="462"/>
                    </a:lnTo>
                    <a:lnTo>
                      <a:pt x="196" y="460"/>
                    </a:lnTo>
                    <a:lnTo>
                      <a:pt x="198" y="459"/>
                    </a:lnTo>
                    <a:lnTo>
                      <a:pt x="201" y="459"/>
                    </a:lnTo>
                    <a:lnTo>
                      <a:pt x="204" y="460"/>
                    </a:lnTo>
                    <a:lnTo>
                      <a:pt x="211" y="463"/>
                    </a:lnTo>
                    <a:lnTo>
                      <a:pt x="221" y="468"/>
                    </a:lnTo>
                    <a:lnTo>
                      <a:pt x="232" y="471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1"/>
                    </a:lnTo>
                    <a:lnTo>
                      <a:pt x="251" y="484"/>
                    </a:lnTo>
                    <a:lnTo>
                      <a:pt x="251" y="488"/>
                    </a:lnTo>
                    <a:lnTo>
                      <a:pt x="252" y="488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4"/>
                    </a:lnTo>
                    <a:lnTo>
                      <a:pt x="259" y="495"/>
                    </a:lnTo>
                    <a:lnTo>
                      <a:pt x="260" y="495"/>
                    </a:lnTo>
                    <a:lnTo>
                      <a:pt x="263" y="495"/>
                    </a:lnTo>
                    <a:lnTo>
                      <a:pt x="268" y="493"/>
                    </a:lnTo>
                    <a:lnTo>
                      <a:pt x="270" y="490"/>
                    </a:lnTo>
                    <a:lnTo>
                      <a:pt x="275" y="490"/>
                    </a:lnTo>
                    <a:lnTo>
                      <a:pt x="281" y="491"/>
                    </a:lnTo>
                    <a:lnTo>
                      <a:pt x="289" y="494"/>
                    </a:lnTo>
                    <a:lnTo>
                      <a:pt x="301" y="500"/>
                    </a:lnTo>
                    <a:lnTo>
                      <a:pt x="310" y="506"/>
                    </a:lnTo>
                    <a:lnTo>
                      <a:pt x="315" y="509"/>
                    </a:lnTo>
                    <a:lnTo>
                      <a:pt x="316" y="511"/>
                    </a:lnTo>
                    <a:lnTo>
                      <a:pt x="318" y="515"/>
                    </a:lnTo>
                    <a:lnTo>
                      <a:pt x="319" y="520"/>
                    </a:lnTo>
                    <a:lnTo>
                      <a:pt x="321" y="522"/>
                    </a:lnTo>
                    <a:lnTo>
                      <a:pt x="327" y="525"/>
                    </a:lnTo>
                    <a:lnTo>
                      <a:pt x="330" y="526"/>
                    </a:lnTo>
                    <a:lnTo>
                      <a:pt x="331" y="527"/>
                    </a:lnTo>
                    <a:lnTo>
                      <a:pt x="332" y="530"/>
                    </a:lnTo>
                    <a:lnTo>
                      <a:pt x="332" y="532"/>
                    </a:lnTo>
                    <a:lnTo>
                      <a:pt x="337" y="536"/>
                    </a:lnTo>
                    <a:lnTo>
                      <a:pt x="340" y="539"/>
                    </a:lnTo>
                    <a:lnTo>
                      <a:pt x="346" y="546"/>
                    </a:lnTo>
                    <a:lnTo>
                      <a:pt x="349" y="546"/>
                    </a:lnTo>
                    <a:lnTo>
                      <a:pt x="351" y="545"/>
                    </a:lnTo>
                    <a:lnTo>
                      <a:pt x="357" y="539"/>
                    </a:lnTo>
                    <a:lnTo>
                      <a:pt x="366" y="527"/>
                    </a:lnTo>
                    <a:lnTo>
                      <a:pt x="369" y="524"/>
                    </a:lnTo>
                    <a:lnTo>
                      <a:pt x="372" y="524"/>
                    </a:lnTo>
                    <a:lnTo>
                      <a:pt x="375" y="526"/>
                    </a:lnTo>
                    <a:lnTo>
                      <a:pt x="378" y="528"/>
                    </a:lnTo>
                    <a:lnTo>
                      <a:pt x="381" y="533"/>
                    </a:lnTo>
                    <a:lnTo>
                      <a:pt x="386" y="534"/>
                    </a:lnTo>
                    <a:lnTo>
                      <a:pt x="394" y="542"/>
                    </a:lnTo>
                    <a:lnTo>
                      <a:pt x="399" y="545"/>
                    </a:lnTo>
                    <a:lnTo>
                      <a:pt x="401" y="549"/>
                    </a:lnTo>
                    <a:lnTo>
                      <a:pt x="403" y="557"/>
                    </a:lnTo>
                    <a:lnTo>
                      <a:pt x="403" y="559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9" y="558"/>
                    </a:lnTo>
                    <a:lnTo>
                      <a:pt x="415" y="558"/>
                    </a:lnTo>
                    <a:lnTo>
                      <a:pt x="417" y="557"/>
                    </a:lnTo>
                    <a:lnTo>
                      <a:pt x="420" y="555"/>
                    </a:lnTo>
                    <a:lnTo>
                      <a:pt x="421" y="551"/>
                    </a:lnTo>
                    <a:lnTo>
                      <a:pt x="424" y="549"/>
                    </a:lnTo>
                    <a:lnTo>
                      <a:pt x="425" y="546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4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4"/>
                    </a:lnTo>
                    <a:lnTo>
                      <a:pt x="471" y="536"/>
                    </a:lnTo>
                    <a:lnTo>
                      <a:pt x="475" y="53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87" y="526"/>
                    </a:lnTo>
                    <a:lnTo>
                      <a:pt x="492" y="524"/>
                    </a:lnTo>
                    <a:lnTo>
                      <a:pt x="496" y="522"/>
                    </a:lnTo>
                    <a:lnTo>
                      <a:pt x="501" y="522"/>
                    </a:lnTo>
                    <a:lnTo>
                      <a:pt x="511" y="525"/>
                    </a:lnTo>
                    <a:lnTo>
                      <a:pt x="517" y="526"/>
                    </a:lnTo>
                    <a:lnTo>
                      <a:pt x="523" y="527"/>
                    </a:lnTo>
                    <a:lnTo>
                      <a:pt x="527" y="52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48" y="537"/>
                    </a:lnTo>
                    <a:lnTo>
                      <a:pt x="556" y="542"/>
                    </a:lnTo>
                    <a:lnTo>
                      <a:pt x="566" y="544"/>
                    </a:lnTo>
                    <a:lnTo>
                      <a:pt x="587" y="546"/>
                    </a:lnTo>
                    <a:lnTo>
                      <a:pt x="604" y="546"/>
                    </a:lnTo>
                    <a:lnTo>
                      <a:pt x="605" y="545"/>
                    </a:lnTo>
                    <a:lnTo>
                      <a:pt x="603" y="539"/>
                    </a:lnTo>
                    <a:lnTo>
                      <a:pt x="598" y="533"/>
                    </a:lnTo>
                    <a:lnTo>
                      <a:pt x="598" y="533"/>
                    </a:lnTo>
                    <a:lnTo>
                      <a:pt x="593" y="528"/>
                    </a:lnTo>
                    <a:lnTo>
                      <a:pt x="591" y="522"/>
                    </a:lnTo>
                    <a:lnTo>
                      <a:pt x="588" y="515"/>
                    </a:lnTo>
                    <a:lnTo>
                      <a:pt x="588" y="507"/>
                    </a:lnTo>
                    <a:lnTo>
                      <a:pt x="588" y="499"/>
                    </a:lnTo>
                    <a:lnTo>
                      <a:pt x="591" y="490"/>
                    </a:lnTo>
                    <a:lnTo>
                      <a:pt x="597" y="472"/>
                    </a:lnTo>
                    <a:lnTo>
                      <a:pt x="604" y="455"/>
                    </a:lnTo>
                    <a:lnTo>
                      <a:pt x="613" y="438"/>
                    </a:lnTo>
                    <a:lnTo>
                      <a:pt x="623" y="424"/>
                    </a:lnTo>
                    <a:lnTo>
                      <a:pt x="631" y="414"/>
                    </a:lnTo>
                    <a:lnTo>
                      <a:pt x="635" y="409"/>
                    </a:lnTo>
                    <a:lnTo>
                      <a:pt x="638" y="404"/>
                    </a:lnTo>
                    <a:lnTo>
                      <a:pt x="644" y="402"/>
                    </a:lnTo>
                    <a:lnTo>
                      <a:pt x="648" y="401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4" y="393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56" y="370"/>
                    </a:lnTo>
                    <a:lnTo>
                      <a:pt x="654" y="367"/>
                    </a:lnTo>
                    <a:lnTo>
                      <a:pt x="648" y="363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5" y="354"/>
                    </a:lnTo>
                    <a:lnTo>
                      <a:pt x="649" y="353"/>
                    </a:lnTo>
                    <a:lnTo>
                      <a:pt x="653" y="352"/>
                    </a:lnTo>
                    <a:lnTo>
                      <a:pt x="653" y="351"/>
                    </a:lnTo>
                    <a:lnTo>
                      <a:pt x="649" y="347"/>
                    </a:lnTo>
                    <a:lnTo>
                      <a:pt x="644" y="344"/>
                    </a:lnTo>
                    <a:lnTo>
                      <a:pt x="641" y="341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29" y="327"/>
                    </a:lnTo>
                    <a:lnTo>
                      <a:pt x="622" y="316"/>
                    </a:lnTo>
                    <a:lnTo>
                      <a:pt x="614" y="304"/>
                    </a:lnTo>
                    <a:lnTo>
                      <a:pt x="609" y="290"/>
                    </a:lnTo>
                    <a:lnTo>
                      <a:pt x="606" y="285"/>
                    </a:lnTo>
                    <a:lnTo>
                      <a:pt x="605" y="280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599" y="229"/>
                    </a:lnTo>
                    <a:lnTo>
                      <a:pt x="597" y="227"/>
                    </a:lnTo>
                    <a:lnTo>
                      <a:pt x="592" y="224"/>
                    </a:lnTo>
                    <a:lnTo>
                      <a:pt x="587" y="222"/>
                    </a:lnTo>
                    <a:lnTo>
                      <a:pt x="578" y="221"/>
                    </a:lnTo>
                    <a:lnTo>
                      <a:pt x="570" y="218"/>
                    </a:lnTo>
                    <a:lnTo>
                      <a:pt x="568" y="216"/>
                    </a:lnTo>
                    <a:lnTo>
                      <a:pt x="568" y="213"/>
                    </a:lnTo>
                    <a:lnTo>
                      <a:pt x="570" y="204"/>
                    </a:lnTo>
                    <a:lnTo>
                      <a:pt x="575" y="196"/>
                    </a:lnTo>
                    <a:lnTo>
                      <a:pt x="580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79"/>
                    </a:lnTo>
                    <a:lnTo>
                      <a:pt x="597" y="176"/>
                    </a:lnTo>
                    <a:lnTo>
                      <a:pt x="600" y="173"/>
                    </a:lnTo>
                    <a:lnTo>
                      <a:pt x="601" y="170"/>
                    </a:lnTo>
                    <a:lnTo>
                      <a:pt x="603" y="167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8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76" y="92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57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4" y="32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44" y="21"/>
                    </a:lnTo>
                    <a:lnTo>
                      <a:pt x="538" y="18"/>
                    </a:lnTo>
                    <a:lnTo>
                      <a:pt x="533" y="17"/>
                    </a:lnTo>
                    <a:lnTo>
                      <a:pt x="531" y="16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9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498" y="12"/>
                    </a:lnTo>
                    <a:lnTo>
                      <a:pt x="488" y="16"/>
                    </a:lnTo>
                    <a:lnTo>
                      <a:pt x="467" y="21"/>
                    </a:lnTo>
                    <a:lnTo>
                      <a:pt x="433" y="25"/>
                    </a:lnTo>
                    <a:lnTo>
                      <a:pt x="409" y="28"/>
                    </a:lnTo>
                    <a:lnTo>
                      <a:pt x="384" y="31"/>
                    </a:lnTo>
                    <a:lnTo>
                      <a:pt x="357" y="32"/>
                    </a:lnTo>
                    <a:lnTo>
                      <a:pt x="327" y="32"/>
                    </a:lnTo>
                    <a:lnTo>
                      <a:pt x="314" y="46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87" y="47"/>
                    </a:lnTo>
                    <a:lnTo>
                      <a:pt x="282" y="49"/>
                    </a:lnTo>
                    <a:lnTo>
                      <a:pt x="275" y="50"/>
                    </a:lnTo>
                    <a:lnTo>
                      <a:pt x="270" y="52"/>
                    </a:lnTo>
                    <a:lnTo>
                      <a:pt x="266" y="52"/>
                    </a:lnTo>
                    <a:lnTo>
                      <a:pt x="263" y="50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3" y="38"/>
                    </a:lnTo>
                    <a:lnTo>
                      <a:pt x="252" y="35"/>
                    </a:lnTo>
                    <a:lnTo>
                      <a:pt x="252" y="31"/>
                    </a:lnTo>
                    <a:lnTo>
                      <a:pt x="250" y="22"/>
                    </a:lnTo>
                    <a:lnTo>
                      <a:pt x="246" y="15"/>
                    </a:lnTo>
                    <a:lnTo>
                      <a:pt x="245" y="11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1"/>
                    </a:lnTo>
                    <a:lnTo>
                      <a:pt x="257" y="15"/>
                    </a:lnTo>
                    <a:lnTo>
                      <a:pt x="263" y="18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46" y="4"/>
                    </a:lnTo>
                    <a:lnTo>
                      <a:pt x="240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75" y="19"/>
                    </a:lnTo>
                    <a:lnTo>
                      <a:pt x="169" y="23"/>
                    </a:lnTo>
                    <a:lnTo>
                      <a:pt x="151" y="36"/>
                    </a:lnTo>
                    <a:lnTo>
                      <a:pt x="145" y="40"/>
                    </a:lnTo>
                    <a:lnTo>
                      <a:pt x="136" y="41"/>
                    </a:lnTo>
                    <a:lnTo>
                      <a:pt x="130" y="4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2" y="54"/>
                    </a:lnTo>
                    <a:lnTo>
                      <a:pt x="120" y="60"/>
                    </a:lnTo>
                    <a:lnTo>
                      <a:pt x="117" y="65"/>
                    </a:lnTo>
                    <a:lnTo>
                      <a:pt x="111" y="69"/>
                    </a:lnTo>
                    <a:lnTo>
                      <a:pt x="102" y="74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1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2" y="112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4" y="141"/>
                    </a:lnTo>
                    <a:lnTo>
                      <a:pt x="5" y="149"/>
                    </a:lnTo>
                    <a:lnTo>
                      <a:pt x="9" y="161"/>
                    </a:lnTo>
                    <a:lnTo>
                      <a:pt x="12" y="173"/>
                    </a:lnTo>
                    <a:lnTo>
                      <a:pt x="14" y="182"/>
                    </a:lnTo>
                    <a:lnTo>
                      <a:pt x="15" y="192"/>
                    </a:lnTo>
                    <a:lnTo>
                      <a:pt x="15" y="198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4" y="210"/>
                    </a:lnTo>
                    <a:lnTo>
                      <a:pt x="2" y="214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3" y="222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5" y="235"/>
                    </a:lnTo>
                    <a:lnTo>
                      <a:pt x="22" y="241"/>
                    </a:lnTo>
                    <a:lnTo>
                      <a:pt x="30" y="248"/>
                    </a:lnTo>
                    <a:lnTo>
                      <a:pt x="33" y="252"/>
                    </a:lnTo>
                    <a:lnTo>
                      <a:pt x="33" y="257"/>
                    </a:lnTo>
                    <a:lnTo>
                      <a:pt x="31" y="264"/>
                    </a:lnTo>
                    <a:lnTo>
                      <a:pt x="28" y="273"/>
                    </a:lnTo>
                    <a:lnTo>
                      <a:pt x="28" y="276"/>
                    </a:lnTo>
                    <a:lnTo>
                      <a:pt x="28" y="280"/>
                    </a:lnTo>
                    <a:lnTo>
                      <a:pt x="31" y="288"/>
                    </a:lnTo>
                    <a:lnTo>
                      <a:pt x="34" y="292"/>
                    </a:lnTo>
                    <a:lnTo>
                      <a:pt x="37" y="295"/>
                    </a:lnTo>
                    <a:lnTo>
                      <a:pt x="40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40" y="332"/>
                    </a:lnTo>
                    <a:lnTo>
                      <a:pt x="40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3" y="345"/>
                    </a:lnTo>
                    <a:lnTo>
                      <a:pt x="46" y="351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51" y="364"/>
                    </a:lnTo>
                    <a:lnTo>
                      <a:pt x="52" y="365"/>
                    </a:lnTo>
                    <a:lnTo>
                      <a:pt x="54" y="366"/>
                    </a:lnTo>
                    <a:lnTo>
                      <a:pt x="56" y="365"/>
                    </a:lnTo>
                    <a:lnTo>
                      <a:pt x="59" y="365"/>
                    </a:lnTo>
                    <a:lnTo>
                      <a:pt x="60" y="366"/>
                    </a:lnTo>
                    <a:lnTo>
                      <a:pt x="62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6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559"/>
              <p:cNvSpPr>
                <a:spLocks/>
              </p:cNvSpPr>
              <p:nvPr/>
            </p:nvSpPr>
            <p:spPr bwMode="auto">
              <a:xfrm>
                <a:off x="5146676" y="3295650"/>
                <a:ext cx="927100" cy="1249363"/>
              </a:xfrm>
              <a:custGeom>
                <a:avLst/>
                <a:gdLst>
                  <a:gd name="T0" fmla="*/ 169 w 584"/>
                  <a:gd name="T1" fmla="*/ 745 h 787"/>
                  <a:gd name="T2" fmla="*/ 234 w 584"/>
                  <a:gd name="T3" fmla="*/ 758 h 787"/>
                  <a:gd name="T4" fmla="*/ 274 w 584"/>
                  <a:gd name="T5" fmla="*/ 781 h 787"/>
                  <a:gd name="T6" fmla="*/ 294 w 584"/>
                  <a:gd name="T7" fmla="*/ 770 h 787"/>
                  <a:gd name="T8" fmla="*/ 329 w 584"/>
                  <a:gd name="T9" fmla="*/ 770 h 787"/>
                  <a:gd name="T10" fmla="*/ 413 w 584"/>
                  <a:gd name="T11" fmla="*/ 750 h 787"/>
                  <a:gd name="T12" fmla="*/ 441 w 584"/>
                  <a:gd name="T13" fmla="*/ 745 h 787"/>
                  <a:gd name="T14" fmla="*/ 465 w 584"/>
                  <a:gd name="T15" fmla="*/ 757 h 787"/>
                  <a:gd name="T16" fmla="*/ 471 w 584"/>
                  <a:gd name="T17" fmla="*/ 734 h 787"/>
                  <a:gd name="T18" fmla="*/ 453 w 584"/>
                  <a:gd name="T19" fmla="*/ 697 h 787"/>
                  <a:gd name="T20" fmla="*/ 498 w 584"/>
                  <a:gd name="T21" fmla="*/ 651 h 787"/>
                  <a:gd name="T22" fmla="*/ 492 w 584"/>
                  <a:gd name="T23" fmla="*/ 604 h 787"/>
                  <a:gd name="T24" fmla="*/ 447 w 584"/>
                  <a:gd name="T25" fmla="*/ 570 h 787"/>
                  <a:gd name="T26" fmla="*/ 426 w 584"/>
                  <a:gd name="T27" fmla="*/ 510 h 787"/>
                  <a:gd name="T28" fmla="*/ 405 w 584"/>
                  <a:gd name="T29" fmla="*/ 474 h 787"/>
                  <a:gd name="T30" fmla="*/ 429 w 584"/>
                  <a:gd name="T31" fmla="*/ 464 h 787"/>
                  <a:gd name="T32" fmla="*/ 492 w 584"/>
                  <a:gd name="T33" fmla="*/ 433 h 787"/>
                  <a:gd name="T34" fmla="*/ 544 w 584"/>
                  <a:gd name="T35" fmla="*/ 395 h 787"/>
                  <a:gd name="T36" fmla="*/ 575 w 584"/>
                  <a:gd name="T37" fmla="*/ 407 h 787"/>
                  <a:gd name="T38" fmla="*/ 573 w 584"/>
                  <a:gd name="T39" fmla="*/ 349 h 787"/>
                  <a:gd name="T40" fmla="*/ 559 w 584"/>
                  <a:gd name="T41" fmla="*/ 315 h 787"/>
                  <a:gd name="T42" fmla="*/ 548 w 584"/>
                  <a:gd name="T43" fmla="*/ 250 h 787"/>
                  <a:gd name="T44" fmla="*/ 527 w 584"/>
                  <a:gd name="T45" fmla="*/ 210 h 787"/>
                  <a:gd name="T46" fmla="*/ 533 w 584"/>
                  <a:gd name="T47" fmla="*/ 165 h 787"/>
                  <a:gd name="T48" fmla="*/ 506 w 584"/>
                  <a:gd name="T49" fmla="*/ 91 h 787"/>
                  <a:gd name="T50" fmla="*/ 457 w 584"/>
                  <a:gd name="T51" fmla="*/ 76 h 787"/>
                  <a:gd name="T52" fmla="*/ 407 w 584"/>
                  <a:gd name="T53" fmla="*/ 63 h 787"/>
                  <a:gd name="T54" fmla="*/ 349 w 584"/>
                  <a:gd name="T55" fmla="*/ 105 h 787"/>
                  <a:gd name="T56" fmla="*/ 312 w 584"/>
                  <a:gd name="T57" fmla="*/ 93 h 787"/>
                  <a:gd name="T58" fmla="*/ 324 w 584"/>
                  <a:gd name="T59" fmla="*/ 60 h 787"/>
                  <a:gd name="T60" fmla="*/ 292 w 584"/>
                  <a:gd name="T61" fmla="*/ 61 h 787"/>
                  <a:gd name="T62" fmla="*/ 270 w 584"/>
                  <a:gd name="T63" fmla="*/ 50 h 787"/>
                  <a:gd name="T64" fmla="*/ 257 w 584"/>
                  <a:gd name="T65" fmla="*/ 14 h 787"/>
                  <a:gd name="T66" fmla="*/ 206 w 584"/>
                  <a:gd name="T67" fmla="*/ 11 h 787"/>
                  <a:gd name="T68" fmla="*/ 180 w 584"/>
                  <a:gd name="T69" fmla="*/ 8 h 787"/>
                  <a:gd name="T70" fmla="*/ 188 w 584"/>
                  <a:gd name="T71" fmla="*/ 56 h 787"/>
                  <a:gd name="T72" fmla="*/ 192 w 584"/>
                  <a:gd name="T73" fmla="*/ 82 h 787"/>
                  <a:gd name="T74" fmla="*/ 190 w 584"/>
                  <a:gd name="T75" fmla="*/ 104 h 787"/>
                  <a:gd name="T76" fmla="*/ 193 w 584"/>
                  <a:gd name="T77" fmla="*/ 111 h 787"/>
                  <a:gd name="T78" fmla="*/ 170 w 584"/>
                  <a:gd name="T79" fmla="*/ 141 h 787"/>
                  <a:gd name="T80" fmla="*/ 164 w 584"/>
                  <a:gd name="T81" fmla="*/ 153 h 787"/>
                  <a:gd name="T82" fmla="*/ 118 w 584"/>
                  <a:gd name="T83" fmla="*/ 129 h 787"/>
                  <a:gd name="T84" fmla="*/ 83 w 584"/>
                  <a:gd name="T85" fmla="*/ 170 h 787"/>
                  <a:gd name="T86" fmla="*/ 79 w 584"/>
                  <a:gd name="T87" fmla="*/ 231 h 787"/>
                  <a:gd name="T88" fmla="*/ 69 w 584"/>
                  <a:gd name="T89" fmla="*/ 256 h 787"/>
                  <a:gd name="T90" fmla="*/ 66 w 584"/>
                  <a:gd name="T91" fmla="*/ 285 h 787"/>
                  <a:gd name="T92" fmla="*/ 47 w 584"/>
                  <a:gd name="T93" fmla="*/ 311 h 787"/>
                  <a:gd name="T94" fmla="*/ 10 w 584"/>
                  <a:gd name="T95" fmla="*/ 329 h 787"/>
                  <a:gd name="T96" fmla="*/ 8 w 584"/>
                  <a:gd name="T97" fmla="*/ 378 h 787"/>
                  <a:gd name="T98" fmla="*/ 1 w 584"/>
                  <a:gd name="T99" fmla="*/ 404 h 787"/>
                  <a:gd name="T100" fmla="*/ 13 w 584"/>
                  <a:gd name="T101" fmla="*/ 435 h 787"/>
                  <a:gd name="T102" fmla="*/ 28 w 584"/>
                  <a:gd name="T103" fmla="*/ 484 h 787"/>
                  <a:gd name="T104" fmla="*/ 65 w 584"/>
                  <a:gd name="T105" fmla="*/ 540 h 787"/>
                  <a:gd name="T106" fmla="*/ 53 w 584"/>
                  <a:gd name="T107" fmla="*/ 573 h 787"/>
                  <a:gd name="T108" fmla="*/ 82 w 584"/>
                  <a:gd name="T109" fmla="*/ 598 h 787"/>
                  <a:gd name="T110" fmla="*/ 109 w 584"/>
                  <a:gd name="T111" fmla="*/ 602 h 787"/>
                  <a:gd name="T112" fmla="*/ 115 w 584"/>
                  <a:gd name="T113" fmla="*/ 649 h 787"/>
                  <a:gd name="T114" fmla="*/ 94 w 584"/>
                  <a:gd name="T115" fmla="*/ 733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787">
                    <a:moveTo>
                      <a:pt x="112" y="755"/>
                    </a:moveTo>
                    <a:lnTo>
                      <a:pt x="124" y="756"/>
                    </a:lnTo>
                    <a:lnTo>
                      <a:pt x="134" y="756"/>
                    </a:lnTo>
                    <a:lnTo>
                      <a:pt x="134" y="756"/>
                    </a:lnTo>
                    <a:lnTo>
                      <a:pt x="145" y="757"/>
                    </a:lnTo>
                    <a:lnTo>
                      <a:pt x="151" y="757"/>
                    </a:lnTo>
                    <a:lnTo>
                      <a:pt x="156" y="755"/>
                    </a:lnTo>
                    <a:lnTo>
                      <a:pt x="158" y="753"/>
                    </a:lnTo>
                    <a:lnTo>
                      <a:pt x="164" y="747"/>
                    </a:lnTo>
                    <a:lnTo>
                      <a:pt x="169" y="745"/>
                    </a:lnTo>
                    <a:lnTo>
                      <a:pt x="176" y="743"/>
                    </a:lnTo>
                    <a:lnTo>
                      <a:pt x="180" y="742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4" y="747"/>
                    </a:lnTo>
                    <a:lnTo>
                      <a:pt x="200" y="750"/>
                    </a:lnTo>
                    <a:lnTo>
                      <a:pt x="213" y="752"/>
                    </a:lnTo>
                    <a:lnTo>
                      <a:pt x="224" y="755"/>
                    </a:lnTo>
                    <a:lnTo>
                      <a:pt x="233" y="757"/>
                    </a:lnTo>
                    <a:lnTo>
                      <a:pt x="234" y="758"/>
                    </a:lnTo>
                    <a:lnTo>
                      <a:pt x="238" y="765"/>
                    </a:lnTo>
                    <a:lnTo>
                      <a:pt x="248" y="759"/>
                    </a:lnTo>
                    <a:lnTo>
                      <a:pt x="255" y="756"/>
                    </a:lnTo>
                    <a:lnTo>
                      <a:pt x="257" y="756"/>
                    </a:lnTo>
                    <a:lnTo>
                      <a:pt x="258" y="757"/>
                    </a:lnTo>
                    <a:lnTo>
                      <a:pt x="263" y="762"/>
                    </a:lnTo>
                    <a:lnTo>
                      <a:pt x="267" y="767"/>
                    </a:lnTo>
                    <a:lnTo>
                      <a:pt x="270" y="773"/>
                    </a:lnTo>
                    <a:lnTo>
                      <a:pt x="271" y="777"/>
                    </a:lnTo>
                    <a:lnTo>
                      <a:pt x="274" y="781"/>
                    </a:lnTo>
                    <a:lnTo>
                      <a:pt x="276" y="782"/>
                    </a:lnTo>
                    <a:lnTo>
                      <a:pt x="279" y="786"/>
                    </a:lnTo>
                    <a:lnTo>
                      <a:pt x="281" y="787"/>
                    </a:lnTo>
                    <a:lnTo>
                      <a:pt x="282" y="787"/>
                    </a:lnTo>
                    <a:lnTo>
                      <a:pt x="283" y="787"/>
                    </a:lnTo>
                    <a:lnTo>
                      <a:pt x="287" y="783"/>
                    </a:lnTo>
                    <a:lnTo>
                      <a:pt x="290" y="781"/>
                    </a:lnTo>
                    <a:lnTo>
                      <a:pt x="293" y="778"/>
                    </a:lnTo>
                    <a:lnTo>
                      <a:pt x="294" y="776"/>
                    </a:lnTo>
                    <a:lnTo>
                      <a:pt x="294" y="770"/>
                    </a:lnTo>
                    <a:lnTo>
                      <a:pt x="292" y="761"/>
                    </a:lnTo>
                    <a:lnTo>
                      <a:pt x="293" y="758"/>
                    </a:lnTo>
                    <a:lnTo>
                      <a:pt x="294" y="757"/>
                    </a:lnTo>
                    <a:lnTo>
                      <a:pt x="298" y="757"/>
                    </a:lnTo>
                    <a:lnTo>
                      <a:pt x="312" y="757"/>
                    </a:lnTo>
                    <a:lnTo>
                      <a:pt x="318" y="759"/>
                    </a:lnTo>
                    <a:lnTo>
                      <a:pt x="319" y="762"/>
                    </a:lnTo>
                    <a:lnTo>
                      <a:pt x="321" y="763"/>
                    </a:lnTo>
                    <a:lnTo>
                      <a:pt x="324" y="768"/>
                    </a:lnTo>
                    <a:lnTo>
                      <a:pt x="329" y="770"/>
                    </a:lnTo>
                    <a:lnTo>
                      <a:pt x="333" y="771"/>
                    </a:lnTo>
                    <a:lnTo>
                      <a:pt x="338" y="771"/>
                    </a:lnTo>
                    <a:lnTo>
                      <a:pt x="347" y="770"/>
                    </a:lnTo>
                    <a:lnTo>
                      <a:pt x="350" y="769"/>
                    </a:lnTo>
                    <a:lnTo>
                      <a:pt x="355" y="768"/>
                    </a:lnTo>
                    <a:lnTo>
                      <a:pt x="364" y="763"/>
                    </a:lnTo>
                    <a:lnTo>
                      <a:pt x="379" y="753"/>
                    </a:lnTo>
                    <a:lnTo>
                      <a:pt x="386" y="751"/>
                    </a:lnTo>
                    <a:lnTo>
                      <a:pt x="395" y="751"/>
                    </a:lnTo>
                    <a:lnTo>
                      <a:pt x="413" y="750"/>
                    </a:lnTo>
                    <a:lnTo>
                      <a:pt x="416" y="749"/>
                    </a:lnTo>
                    <a:lnTo>
                      <a:pt x="417" y="747"/>
                    </a:lnTo>
                    <a:lnTo>
                      <a:pt x="418" y="745"/>
                    </a:lnTo>
                    <a:lnTo>
                      <a:pt x="419" y="742"/>
                    </a:lnTo>
                    <a:lnTo>
                      <a:pt x="422" y="740"/>
                    </a:lnTo>
                    <a:lnTo>
                      <a:pt x="423" y="740"/>
                    </a:lnTo>
                    <a:lnTo>
                      <a:pt x="430" y="740"/>
                    </a:lnTo>
                    <a:lnTo>
                      <a:pt x="434" y="742"/>
                    </a:lnTo>
                    <a:lnTo>
                      <a:pt x="436" y="743"/>
                    </a:lnTo>
                    <a:lnTo>
                      <a:pt x="441" y="745"/>
                    </a:lnTo>
                    <a:lnTo>
                      <a:pt x="443" y="745"/>
                    </a:lnTo>
                    <a:lnTo>
                      <a:pt x="451" y="743"/>
                    </a:lnTo>
                    <a:lnTo>
                      <a:pt x="455" y="743"/>
                    </a:lnTo>
                    <a:lnTo>
                      <a:pt x="457" y="744"/>
                    </a:lnTo>
                    <a:lnTo>
                      <a:pt x="457" y="745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5"/>
                    </a:lnTo>
                    <a:lnTo>
                      <a:pt x="465" y="757"/>
                    </a:lnTo>
                    <a:lnTo>
                      <a:pt x="471" y="761"/>
                    </a:lnTo>
                    <a:lnTo>
                      <a:pt x="473" y="762"/>
                    </a:lnTo>
                    <a:lnTo>
                      <a:pt x="475" y="761"/>
                    </a:lnTo>
                    <a:lnTo>
                      <a:pt x="477" y="759"/>
                    </a:lnTo>
                    <a:lnTo>
                      <a:pt x="477" y="757"/>
                    </a:lnTo>
                    <a:lnTo>
                      <a:pt x="478" y="749"/>
                    </a:lnTo>
                    <a:lnTo>
                      <a:pt x="478" y="739"/>
                    </a:lnTo>
                    <a:lnTo>
                      <a:pt x="477" y="737"/>
                    </a:lnTo>
                    <a:lnTo>
                      <a:pt x="473" y="734"/>
                    </a:lnTo>
                    <a:lnTo>
                      <a:pt x="471" y="734"/>
                    </a:lnTo>
                    <a:lnTo>
                      <a:pt x="471" y="733"/>
                    </a:lnTo>
                    <a:lnTo>
                      <a:pt x="469" y="731"/>
                    </a:lnTo>
                    <a:lnTo>
                      <a:pt x="468" y="727"/>
                    </a:lnTo>
                    <a:lnTo>
                      <a:pt x="468" y="722"/>
                    </a:lnTo>
                    <a:lnTo>
                      <a:pt x="467" y="719"/>
                    </a:lnTo>
                    <a:lnTo>
                      <a:pt x="463" y="712"/>
                    </a:lnTo>
                    <a:lnTo>
                      <a:pt x="459" y="705"/>
                    </a:lnTo>
                    <a:lnTo>
                      <a:pt x="455" y="701"/>
                    </a:lnTo>
                    <a:lnTo>
                      <a:pt x="453" y="699"/>
                    </a:lnTo>
                    <a:lnTo>
                      <a:pt x="453" y="697"/>
                    </a:lnTo>
                    <a:lnTo>
                      <a:pt x="455" y="693"/>
                    </a:lnTo>
                    <a:lnTo>
                      <a:pt x="459" y="689"/>
                    </a:lnTo>
                    <a:lnTo>
                      <a:pt x="463" y="687"/>
                    </a:lnTo>
                    <a:lnTo>
                      <a:pt x="469" y="682"/>
                    </a:lnTo>
                    <a:lnTo>
                      <a:pt x="477" y="677"/>
                    </a:lnTo>
                    <a:lnTo>
                      <a:pt x="491" y="670"/>
                    </a:lnTo>
                    <a:lnTo>
                      <a:pt x="493" y="669"/>
                    </a:lnTo>
                    <a:lnTo>
                      <a:pt x="493" y="665"/>
                    </a:lnTo>
                    <a:lnTo>
                      <a:pt x="497" y="658"/>
                    </a:lnTo>
                    <a:lnTo>
                      <a:pt x="498" y="651"/>
                    </a:lnTo>
                    <a:lnTo>
                      <a:pt x="505" y="650"/>
                    </a:lnTo>
                    <a:lnTo>
                      <a:pt x="512" y="650"/>
                    </a:lnTo>
                    <a:lnTo>
                      <a:pt x="518" y="647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22" y="640"/>
                    </a:lnTo>
                    <a:lnTo>
                      <a:pt x="522" y="625"/>
                    </a:lnTo>
                    <a:lnTo>
                      <a:pt x="506" y="613"/>
                    </a:lnTo>
                    <a:lnTo>
                      <a:pt x="499" y="609"/>
                    </a:lnTo>
                    <a:lnTo>
                      <a:pt x="492" y="604"/>
                    </a:lnTo>
                    <a:lnTo>
                      <a:pt x="485" y="598"/>
                    </a:lnTo>
                    <a:lnTo>
                      <a:pt x="477" y="592"/>
                    </a:lnTo>
                    <a:lnTo>
                      <a:pt x="469" y="582"/>
                    </a:lnTo>
                    <a:lnTo>
                      <a:pt x="465" y="578"/>
                    </a:lnTo>
                    <a:lnTo>
                      <a:pt x="462" y="576"/>
                    </a:lnTo>
                    <a:lnTo>
                      <a:pt x="459" y="573"/>
                    </a:lnTo>
                    <a:lnTo>
                      <a:pt x="456" y="573"/>
                    </a:lnTo>
                    <a:lnTo>
                      <a:pt x="451" y="572"/>
                    </a:lnTo>
                    <a:lnTo>
                      <a:pt x="448" y="571"/>
                    </a:lnTo>
                    <a:lnTo>
                      <a:pt x="447" y="570"/>
                    </a:lnTo>
                    <a:lnTo>
                      <a:pt x="441" y="563"/>
                    </a:lnTo>
                    <a:lnTo>
                      <a:pt x="435" y="552"/>
                    </a:lnTo>
                    <a:lnTo>
                      <a:pt x="435" y="552"/>
                    </a:lnTo>
                    <a:lnTo>
                      <a:pt x="428" y="535"/>
                    </a:lnTo>
                    <a:lnTo>
                      <a:pt x="425" y="531"/>
                    </a:lnTo>
                    <a:lnTo>
                      <a:pt x="426" y="527"/>
                    </a:lnTo>
                    <a:lnTo>
                      <a:pt x="428" y="523"/>
                    </a:lnTo>
                    <a:lnTo>
                      <a:pt x="429" y="516"/>
                    </a:lnTo>
                    <a:lnTo>
                      <a:pt x="429" y="514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18" y="505"/>
                    </a:lnTo>
                    <a:lnTo>
                      <a:pt x="412" y="501"/>
                    </a:lnTo>
                    <a:lnTo>
                      <a:pt x="409" y="496"/>
                    </a:lnTo>
                    <a:lnTo>
                      <a:pt x="405" y="486"/>
                    </a:lnTo>
                    <a:lnTo>
                      <a:pt x="404" y="482"/>
                    </a:lnTo>
                    <a:lnTo>
                      <a:pt x="400" y="474"/>
                    </a:lnTo>
                    <a:lnTo>
                      <a:pt x="400" y="473"/>
                    </a:lnTo>
                    <a:lnTo>
                      <a:pt x="403" y="473"/>
                    </a:lnTo>
                    <a:lnTo>
                      <a:pt x="405" y="474"/>
                    </a:lnTo>
                    <a:lnTo>
                      <a:pt x="407" y="477"/>
                    </a:lnTo>
                    <a:lnTo>
                      <a:pt x="411" y="483"/>
                    </a:lnTo>
                    <a:lnTo>
                      <a:pt x="414" y="488"/>
                    </a:lnTo>
                    <a:lnTo>
                      <a:pt x="416" y="488"/>
                    </a:lnTo>
                    <a:lnTo>
                      <a:pt x="417" y="485"/>
                    </a:lnTo>
                    <a:lnTo>
                      <a:pt x="418" y="479"/>
                    </a:lnTo>
                    <a:lnTo>
                      <a:pt x="420" y="472"/>
                    </a:lnTo>
                    <a:lnTo>
                      <a:pt x="423" y="470"/>
                    </a:lnTo>
                    <a:lnTo>
                      <a:pt x="425" y="467"/>
                    </a:lnTo>
                    <a:lnTo>
                      <a:pt x="429" y="464"/>
                    </a:lnTo>
                    <a:lnTo>
                      <a:pt x="435" y="464"/>
                    </a:lnTo>
                    <a:lnTo>
                      <a:pt x="441" y="463"/>
                    </a:lnTo>
                    <a:lnTo>
                      <a:pt x="444" y="461"/>
                    </a:lnTo>
                    <a:lnTo>
                      <a:pt x="450" y="463"/>
                    </a:lnTo>
                    <a:lnTo>
                      <a:pt x="454" y="463"/>
                    </a:lnTo>
                    <a:lnTo>
                      <a:pt x="457" y="461"/>
                    </a:lnTo>
                    <a:lnTo>
                      <a:pt x="460" y="458"/>
                    </a:lnTo>
                    <a:lnTo>
                      <a:pt x="469" y="452"/>
                    </a:lnTo>
                    <a:lnTo>
                      <a:pt x="479" y="441"/>
                    </a:lnTo>
                    <a:lnTo>
                      <a:pt x="492" y="433"/>
                    </a:lnTo>
                    <a:lnTo>
                      <a:pt x="498" y="429"/>
                    </a:lnTo>
                    <a:lnTo>
                      <a:pt x="505" y="426"/>
                    </a:lnTo>
                    <a:lnTo>
                      <a:pt x="531" y="416"/>
                    </a:lnTo>
                    <a:lnTo>
                      <a:pt x="537" y="412"/>
                    </a:lnTo>
                    <a:lnTo>
                      <a:pt x="541" y="410"/>
                    </a:lnTo>
                    <a:lnTo>
                      <a:pt x="543" y="408"/>
                    </a:lnTo>
                    <a:lnTo>
                      <a:pt x="543" y="405"/>
                    </a:lnTo>
                    <a:lnTo>
                      <a:pt x="542" y="399"/>
                    </a:lnTo>
                    <a:lnTo>
                      <a:pt x="543" y="396"/>
                    </a:lnTo>
                    <a:lnTo>
                      <a:pt x="544" y="395"/>
                    </a:lnTo>
                    <a:lnTo>
                      <a:pt x="546" y="393"/>
                    </a:lnTo>
                    <a:lnTo>
                      <a:pt x="547" y="395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5" y="399"/>
                    </a:lnTo>
                    <a:lnTo>
                      <a:pt x="561" y="407"/>
                    </a:lnTo>
                    <a:lnTo>
                      <a:pt x="566" y="412"/>
                    </a:lnTo>
                    <a:lnTo>
                      <a:pt x="568" y="415"/>
                    </a:lnTo>
                    <a:lnTo>
                      <a:pt x="571" y="415"/>
                    </a:lnTo>
                    <a:lnTo>
                      <a:pt x="575" y="407"/>
                    </a:lnTo>
                    <a:lnTo>
                      <a:pt x="584" y="393"/>
                    </a:lnTo>
                    <a:lnTo>
                      <a:pt x="583" y="391"/>
                    </a:lnTo>
                    <a:lnTo>
                      <a:pt x="583" y="389"/>
                    </a:lnTo>
                    <a:lnTo>
                      <a:pt x="584" y="381"/>
                    </a:lnTo>
                    <a:lnTo>
                      <a:pt x="583" y="370"/>
                    </a:lnTo>
                    <a:lnTo>
                      <a:pt x="581" y="354"/>
                    </a:lnTo>
                    <a:lnTo>
                      <a:pt x="579" y="349"/>
                    </a:lnTo>
                    <a:lnTo>
                      <a:pt x="578" y="348"/>
                    </a:lnTo>
                    <a:lnTo>
                      <a:pt x="575" y="348"/>
                    </a:lnTo>
                    <a:lnTo>
                      <a:pt x="573" y="349"/>
                    </a:lnTo>
                    <a:lnTo>
                      <a:pt x="571" y="348"/>
                    </a:lnTo>
                    <a:lnTo>
                      <a:pt x="570" y="347"/>
                    </a:lnTo>
                    <a:lnTo>
                      <a:pt x="566" y="343"/>
                    </a:lnTo>
                    <a:lnTo>
                      <a:pt x="565" y="339"/>
                    </a:lnTo>
                    <a:lnTo>
                      <a:pt x="565" y="334"/>
                    </a:lnTo>
                    <a:lnTo>
                      <a:pt x="562" y="328"/>
                    </a:lnTo>
                    <a:lnTo>
                      <a:pt x="561" y="324"/>
                    </a:lnTo>
                    <a:lnTo>
                      <a:pt x="560" y="322"/>
                    </a:lnTo>
                    <a:lnTo>
                      <a:pt x="559" y="318"/>
                    </a:lnTo>
                    <a:lnTo>
                      <a:pt x="559" y="315"/>
                    </a:lnTo>
                    <a:lnTo>
                      <a:pt x="559" y="309"/>
                    </a:lnTo>
                    <a:lnTo>
                      <a:pt x="559" y="290"/>
                    </a:lnTo>
                    <a:lnTo>
                      <a:pt x="559" y="283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50" y="271"/>
                    </a:lnTo>
                    <a:lnTo>
                      <a:pt x="547" y="263"/>
                    </a:lnTo>
                    <a:lnTo>
                      <a:pt x="547" y="259"/>
                    </a:lnTo>
                    <a:lnTo>
                      <a:pt x="547" y="256"/>
                    </a:lnTo>
                    <a:lnTo>
                      <a:pt x="548" y="250"/>
                    </a:lnTo>
                    <a:lnTo>
                      <a:pt x="550" y="246"/>
                    </a:lnTo>
                    <a:lnTo>
                      <a:pt x="553" y="240"/>
                    </a:lnTo>
                    <a:lnTo>
                      <a:pt x="553" y="236"/>
                    </a:lnTo>
                    <a:lnTo>
                      <a:pt x="550" y="234"/>
                    </a:lnTo>
                    <a:lnTo>
                      <a:pt x="548" y="230"/>
                    </a:lnTo>
                    <a:lnTo>
                      <a:pt x="547" y="229"/>
                    </a:lnTo>
                    <a:lnTo>
                      <a:pt x="541" y="223"/>
                    </a:lnTo>
                    <a:lnTo>
                      <a:pt x="535" y="219"/>
                    </a:lnTo>
                    <a:lnTo>
                      <a:pt x="531" y="215"/>
                    </a:lnTo>
                    <a:lnTo>
                      <a:pt x="527" y="210"/>
                    </a:lnTo>
                    <a:lnTo>
                      <a:pt x="522" y="205"/>
                    </a:lnTo>
                    <a:lnTo>
                      <a:pt x="521" y="203"/>
                    </a:lnTo>
                    <a:lnTo>
                      <a:pt x="519" y="200"/>
                    </a:lnTo>
                    <a:lnTo>
                      <a:pt x="521" y="197"/>
                    </a:lnTo>
                    <a:lnTo>
                      <a:pt x="523" y="193"/>
                    </a:lnTo>
                    <a:lnTo>
                      <a:pt x="530" y="187"/>
                    </a:lnTo>
                    <a:lnTo>
                      <a:pt x="533" y="184"/>
                    </a:lnTo>
                    <a:lnTo>
                      <a:pt x="534" y="181"/>
                    </a:lnTo>
                    <a:lnTo>
                      <a:pt x="534" y="175"/>
                    </a:lnTo>
                    <a:lnTo>
                      <a:pt x="533" y="165"/>
                    </a:lnTo>
                    <a:lnTo>
                      <a:pt x="531" y="156"/>
                    </a:lnTo>
                    <a:lnTo>
                      <a:pt x="528" y="144"/>
                    </a:lnTo>
                    <a:lnTo>
                      <a:pt x="524" y="132"/>
                    </a:lnTo>
                    <a:lnTo>
                      <a:pt x="523" y="124"/>
                    </a:lnTo>
                    <a:lnTo>
                      <a:pt x="523" y="101"/>
                    </a:lnTo>
                    <a:lnTo>
                      <a:pt x="521" y="100"/>
                    </a:lnTo>
                    <a:lnTo>
                      <a:pt x="517" y="99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06" y="91"/>
                    </a:lnTo>
                    <a:lnTo>
                      <a:pt x="499" y="85"/>
                    </a:lnTo>
                    <a:lnTo>
                      <a:pt x="494" y="82"/>
                    </a:lnTo>
                    <a:lnTo>
                      <a:pt x="490" y="81"/>
                    </a:lnTo>
                    <a:lnTo>
                      <a:pt x="485" y="81"/>
                    </a:lnTo>
                    <a:lnTo>
                      <a:pt x="480" y="83"/>
                    </a:lnTo>
                    <a:lnTo>
                      <a:pt x="477" y="83"/>
                    </a:lnTo>
                    <a:lnTo>
                      <a:pt x="473" y="82"/>
                    </a:lnTo>
                    <a:lnTo>
                      <a:pt x="473" y="82"/>
                    </a:lnTo>
                    <a:lnTo>
                      <a:pt x="465" y="80"/>
                    </a:lnTo>
                    <a:lnTo>
                      <a:pt x="457" y="76"/>
                    </a:lnTo>
                    <a:lnTo>
                      <a:pt x="454" y="72"/>
                    </a:lnTo>
                    <a:lnTo>
                      <a:pt x="451" y="68"/>
                    </a:lnTo>
                    <a:lnTo>
                      <a:pt x="448" y="61"/>
                    </a:lnTo>
                    <a:lnTo>
                      <a:pt x="446" y="58"/>
                    </a:lnTo>
                    <a:lnTo>
                      <a:pt x="441" y="57"/>
                    </a:lnTo>
                    <a:lnTo>
                      <a:pt x="437" y="56"/>
                    </a:lnTo>
                    <a:lnTo>
                      <a:pt x="429" y="56"/>
                    </a:lnTo>
                    <a:lnTo>
                      <a:pt x="423" y="58"/>
                    </a:lnTo>
                    <a:lnTo>
                      <a:pt x="417" y="58"/>
                    </a:lnTo>
                    <a:lnTo>
                      <a:pt x="407" y="63"/>
                    </a:lnTo>
                    <a:lnTo>
                      <a:pt x="404" y="67"/>
                    </a:lnTo>
                    <a:lnTo>
                      <a:pt x="394" y="75"/>
                    </a:lnTo>
                    <a:lnTo>
                      <a:pt x="389" y="79"/>
                    </a:lnTo>
                    <a:lnTo>
                      <a:pt x="369" y="86"/>
                    </a:lnTo>
                    <a:lnTo>
                      <a:pt x="364" y="87"/>
                    </a:lnTo>
                    <a:lnTo>
                      <a:pt x="362" y="89"/>
                    </a:lnTo>
                    <a:lnTo>
                      <a:pt x="357" y="97"/>
                    </a:lnTo>
                    <a:lnTo>
                      <a:pt x="352" y="104"/>
                    </a:lnTo>
                    <a:lnTo>
                      <a:pt x="351" y="105"/>
                    </a:lnTo>
                    <a:lnTo>
                      <a:pt x="349" y="105"/>
                    </a:lnTo>
                    <a:lnTo>
                      <a:pt x="344" y="105"/>
                    </a:lnTo>
                    <a:lnTo>
                      <a:pt x="339" y="103"/>
                    </a:lnTo>
                    <a:lnTo>
                      <a:pt x="335" y="99"/>
                    </a:lnTo>
                    <a:lnTo>
                      <a:pt x="330" y="99"/>
                    </a:lnTo>
                    <a:lnTo>
                      <a:pt x="324" y="99"/>
                    </a:lnTo>
                    <a:lnTo>
                      <a:pt x="320" y="100"/>
                    </a:lnTo>
                    <a:lnTo>
                      <a:pt x="316" y="100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3"/>
                    </a:lnTo>
                    <a:lnTo>
                      <a:pt x="312" y="89"/>
                    </a:lnTo>
                    <a:lnTo>
                      <a:pt x="317" y="88"/>
                    </a:lnTo>
                    <a:lnTo>
                      <a:pt x="320" y="87"/>
                    </a:lnTo>
                    <a:lnTo>
                      <a:pt x="324" y="82"/>
                    </a:lnTo>
                    <a:lnTo>
                      <a:pt x="326" y="77"/>
                    </a:lnTo>
                    <a:lnTo>
                      <a:pt x="327" y="73"/>
                    </a:lnTo>
                    <a:lnTo>
                      <a:pt x="327" y="67"/>
                    </a:lnTo>
                    <a:lnTo>
                      <a:pt x="326" y="63"/>
                    </a:lnTo>
                    <a:lnTo>
                      <a:pt x="325" y="61"/>
                    </a:lnTo>
                    <a:lnTo>
                      <a:pt x="324" y="60"/>
                    </a:lnTo>
                    <a:lnTo>
                      <a:pt x="323" y="60"/>
                    </a:lnTo>
                    <a:lnTo>
                      <a:pt x="320" y="61"/>
                    </a:lnTo>
                    <a:lnTo>
                      <a:pt x="318" y="62"/>
                    </a:lnTo>
                    <a:lnTo>
                      <a:pt x="318" y="64"/>
                    </a:lnTo>
                    <a:lnTo>
                      <a:pt x="316" y="68"/>
                    </a:lnTo>
                    <a:lnTo>
                      <a:pt x="314" y="70"/>
                    </a:lnTo>
                    <a:lnTo>
                      <a:pt x="310" y="70"/>
                    </a:lnTo>
                    <a:lnTo>
                      <a:pt x="306" y="69"/>
                    </a:lnTo>
                    <a:lnTo>
                      <a:pt x="296" y="64"/>
                    </a:lnTo>
                    <a:lnTo>
                      <a:pt x="292" y="61"/>
                    </a:lnTo>
                    <a:lnTo>
                      <a:pt x="288" y="58"/>
                    </a:lnTo>
                    <a:lnTo>
                      <a:pt x="282" y="58"/>
                    </a:lnTo>
                    <a:lnTo>
                      <a:pt x="277" y="58"/>
                    </a:lnTo>
                    <a:lnTo>
                      <a:pt x="273" y="62"/>
                    </a:lnTo>
                    <a:lnTo>
                      <a:pt x="270" y="64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70" y="50"/>
                    </a:lnTo>
                    <a:lnTo>
                      <a:pt x="268" y="50"/>
                    </a:lnTo>
                    <a:lnTo>
                      <a:pt x="252" y="54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62" y="44"/>
                    </a:lnTo>
                    <a:lnTo>
                      <a:pt x="264" y="41"/>
                    </a:lnTo>
                    <a:lnTo>
                      <a:pt x="265" y="38"/>
                    </a:lnTo>
                    <a:lnTo>
                      <a:pt x="263" y="31"/>
                    </a:lnTo>
                    <a:lnTo>
                      <a:pt x="258" y="17"/>
                    </a:lnTo>
                    <a:lnTo>
                      <a:pt x="257" y="14"/>
                    </a:lnTo>
                    <a:lnTo>
                      <a:pt x="243" y="12"/>
                    </a:lnTo>
                    <a:lnTo>
                      <a:pt x="238" y="11"/>
                    </a:lnTo>
                    <a:lnTo>
                      <a:pt x="233" y="12"/>
                    </a:lnTo>
                    <a:lnTo>
                      <a:pt x="226" y="15"/>
                    </a:lnTo>
                    <a:lnTo>
                      <a:pt x="221" y="17"/>
                    </a:lnTo>
                    <a:lnTo>
                      <a:pt x="219" y="18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2" y="15"/>
                    </a:lnTo>
                    <a:lnTo>
                      <a:pt x="206" y="11"/>
                    </a:lnTo>
                    <a:lnTo>
                      <a:pt x="194" y="7"/>
                    </a:lnTo>
                    <a:lnTo>
                      <a:pt x="180" y="4"/>
                    </a:lnTo>
                    <a:lnTo>
                      <a:pt x="166" y="0"/>
                    </a:lnTo>
                    <a:lnTo>
                      <a:pt x="166" y="2"/>
                    </a:lnTo>
                    <a:lnTo>
                      <a:pt x="168" y="6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6" y="8"/>
                    </a:lnTo>
                    <a:lnTo>
                      <a:pt x="180" y="8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21"/>
                    </a:lnTo>
                    <a:lnTo>
                      <a:pt x="188" y="29"/>
                    </a:lnTo>
                    <a:lnTo>
                      <a:pt x="200" y="46"/>
                    </a:lnTo>
                    <a:lnTo>
                      <a:pt x="202" y="51"/>
                    </a:lnTo>
                    <a:lnTo>
                      <a:pt x="203" y="54"/>
                    </a:lnTo>
                    <a:lnTo>
                      <a:pt x="201" y="55"/>
                    </a:lnTo>
                    <a:lnTo>
                      <a:pt x="200" y="56"/>
                    </a:lnTo>
                    <a:lnTo>
                      <a:pt x="188" y="56"/>
                    </a:lnTo>
                    <a:lnTo>
                      <a:pt x="186" y="58"/>
                    </a:lnTo>
                    <a:lnTo>
                      <a:pt x="183" y="60"/>
                    </a:lnTo>
                    <a:lnTo>
                      <a:pt x="182" y="66"/>
                    </a:lnTo>
                    <a:lnTo>
                      <a:pt x="182" y="70"/>
                    </a:lnTo>
                    <a:lnTo>
                      <a:pt x="184" y="73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2" y="82"/>
                    </a:lnTo>
                    <a:lnTo>
                      <a:pt x="195" y="86"/>
                    </a:lnTo>
                    <a:lnTo>
                      <a:pt x="199" y="88"/>
                    </a:lnTo>
                    <a:lnTo>
                      <a:pt x="203" y="91"/>
                    </a:lnTo>
                    <a:lnTo>
                      <a:pt x="206" y="91"/>
                    </a:lnTo>
                    <a:lnTo>
                      <a:pt x="206" y="92"/>
                    </a:lnTo>
                    <a:lnTo>
                      <a:pt x="202" y="94"/>
                    </a:lnTo>
                    <a:lnTo>
                      <a:pt x="196" y="99"/>
                    </a:lnTo>
                    <a:lnTo>
                      <a:pt x="192" y="100"/>
                    </a:lnTo>
                    <a:lnTo>
                      <a:pt x="190" y="101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4" y="105"/>
                    </a:lnTo>
                    <a:lnTo>
                      <a:pt x="199" y="110"/>
                    </a:lnTo>
                    <a:lnTo>
                      <a:pt x="201" y="112"/>
                    </a:lnTo>
                    <a:lnTo>
                      <a:pt x="202" y="116"/>
                    </a:lnTo>
                    <a:lnTo>
                      <a:pt x="202" y="117"/>
                    </a:lnTo>
                    <a:lnTo>
                      <a:pt x="200" y="117"/>
                    </a:lnTo>
                    <a:lnTo>
                      <a:pt x="199" y="116"/>
                    </a:lnTo>
                    <a:lnTo>
                      <a:pt x="196" y="114"/>
                    </a:lnTo>
                    <a:lnTo>
                      <a:pt x="193" y="111"/>
                    </a:lnTo>
                    <a:lnTo>
                      <a:pt x="190" y="111"/>
                    </a:lnTo>
                    <a:lnTo>
                      <a:pt x="188" y="110"/>
                    </a:lnTo>
                    <a:lnTo>
                      <a:pt x="186" y="111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76" y="120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69" y="132"/>
                    </a:lnTo>
                    <a:lnTo>
                      <a:pt x="170" y="141"/>
                    </a:lnTo>
                    <a:lnTo>
                      <a:pt x="174" y="149"/>
                    </a:lnTo>
                    <a:lnTo>
                      <a:pt x="174" y="155"/>
                    </a:lnTo>
                    <a:lnTo>
                      <a:pt x="170" y="153"/>
                    </a:lnTo>
                    <a:lnTo>
                      <a:pt x="162" y="144"/>
                    </a:lnTo>
                    <a:lnTo>
                      <a:pt x="158" y="142"/>
                    </a:lnTo>
                    <a:lnTo>
                      <a:pt x="158" y="147"/>
                    </a:lnTo>
                    <a:lnTo>
                      <a:pt x="161" y="148"/>
                    </a:lnTo>
                    <a:lnTo>
                      <a:pt x="164" y="151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58" y="151"/>
                    </a:lnTo>
                    <a:lnTo>
                      <a:pt x="155" y="149"/>
                    </a:lnTo>
                    <a:lnTo>
                      <a:pt x="155" y="149"/>
                    </a:lnTo>
                    <a:lnTo>
                      <a:pt x="149" y="144"/>
                    </a:lnTo>
                    <a:lnTo>
                      <a:pt x="145" y="138"/>
                    </a:lnTo>
                    <a:lnTo>
                      <a:pt x="139" y="130"/>
                    </a:lnTo>
                    <a:lnTo>
                      <a:pt x="135" y="128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18" y="129"/>
                    </a:lnTo>
                    <a:lnTo>
                      <a:pt x="101" y="131"/>
                    </a:lnTo>
                    <a:lnTo>
                      <a:pt x="95" y="132"/>
                    </a:lnTo>
                    <a:lnTo>
                      <a:pt x="90" y="134"/>
                    </a:lnTo>
                    <a:lnTo>
                      <a:pt x="87" y="137"/>
                    </a:lnTo>
                    <a:lnTo>
                      <a:pt x="83" y="142"/>
                    </a:lnTo>
                    <a:lnTo>
                      <a:pt x="81" y="148"/>
                    </a:lnTo>
                    <a:lnTo>
                      <a:pt x="79" y="154"/>
                    </a:lnTo>
                    <a:lnTo>
                      <a:pt x="81" y="160"/>
                    </a:lnTo>
                    <a:lnTo>
                      <a:pt x="82" y="167"/>
                    </a:lnTo>
                    <a:lnTo>
                      <a:pt x="83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9" y="169"/>
                    </a:lnTo>
                    <a:lnTo>
                      <a:pt x="83" y="186"/>
                    </a:lnTo>
                    <a:lnTo>
                      <a:pt x="85" y="198"/>
                    </a:lnTo>
                    <a:lnTo>
                      <a:pt x="85" y="209"/>
                    </a:lnTo>
                    <a:lnTo>
                      <a:pt x="84" y="211"/>
                    </a:lnTo>
                    <a:lnTo>
                      <a:pt x="82" y="217"/>
                    </a:lnTo>
                    <a:lnTo>
                      <a:pt x="81" y="224"/>
                    </a:lnTo>
                    <a:lnTo>
                      <a:pt x="79" y="231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6" y="237"/>
                    </a:lnTo>
                    <a:lnTo>
                      <a:pt x="56" y="240"/>
                    </a:lnTo>
                    <a:lnTo>
                      <a:pt x="57" y="243"/>
                    </a:lnTo>
                    <a:lnTo>
                      <a:pt x="58" y="249"/>
                    </a:lnTo>
                    <a:lnTo>
                      <a:pt x="58" y="252"/>
                    </a:lnTo>
                    <a:lnTo>
                      <a:pt x="59" y="254"/>
                    </a:lnTo>
                    <a:lnTo>
                      <a:pt x="63" y="256"/>
                    </a:lnTo>
                    <a:lnTo>
                      <a:pt x="69" y="256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8" y="260"/>
                    </a:lnTo>
                    <a:lnTo>
                      <a:pt x="79" y="262"/>
                    </a:lnTo>
                    <a:lnTo>
                      <a:pt x="79" y="263"/>
                    </a:lnTo>
                    <a:lnTo>
                      <a:pt x="79" y="263"/>
                    </a:lnTo>
                    <a:lnTo>
                      <a:pt x="78" y="271"/>
                    </a:lnTo>
                    <a:lnTo>
                      <a:pt x="75" y="275"/>
                    </a:lnTo>
                    <a:lnTo>
                      <a:pt x="71" y="280"/>
                    </a:lnTo>
                    <a:lnTo>
                      <a:pt x="66" y="285"/>
                    </a:lnTo>
                    <a:lnTo>
                      <a:pt x="59" y="291"/>
                    </a:lnTo>
                    <a:lnTo>
                      <a:pt x="57" y="293"/>
                    </a:lnTo>
                    <a:lnTo>
                      <a:pt x="56" y="296"/>
                    </a:lnTo>
                    <a:lnTo>
                      <a:pt x="56" y="297"/>
                    </a:lnTo>
                    <a:lnTo>
                      <a:pt x="59" y="299"/>
                    </a:lnTo>
                    <a:lnTo>
                      <a:pt x="59" y="300"/>
                    </a:lnTo>
                    <a:lnTo>
                      <a:pt x="59" y="305"/>
                    </a:lnTo>
                    <a:lnTo>
                      <a:pt x="58" y="309"/>
                    </a:lnTo>
                    <a:lnTo>
                      <a:pt x="53" y="310"/>
                    </a:lnTo>
                    <a:lnTo>
                      <a:pt x="47" y="311"/>
                    </a:lnTo>
                    <a:lnTo>
                      <a:pt x="40" y="312"/>
                    </a:lnTo>
                    <a:lnTo>
                      <a:pt x="32" y="312"/>
                    </a:lnTo>
                    <a:lnTo>
                      <a:pt x="25" y="311"/>
                    </a:lnTo>
                    <a:lnTo>
                      <a:pt x="19" y="311"/>
                    </a:lnTo>
                    <a:lnTo>
                      <a:pt x="15" y="312"/>
                    </a:lnTo>
                    <a:lnTo>
                      <a:pt x="11" y="315"/>
                    </a:lnTo>
                    <a:lnTo>
                      <a:pt x="10" y="317"/>
                    </a:lnTo>
                    <a:lnTo>
                      <a:pt x="8" y="323"/>
                    </a:lnTo>
                    <a:lnTo>
                      <a:pt x="9" y="325"/>
                    </a:lnTo>
                    <a:lnTo>
                      <a:pt x="10" y="329"/>
                    </a:lnTo>
                    <a:lnTo>
                      <a:pt x="14" y="340"/>
                    </a:lnTo>
                    <a:lnTo>
                      <a:pt x="19" y="350"/>
                    </a:lnTo>
                    <a:lnTo>
                      <a:pt x="20" y="355"/>
                    </a:lnTo>
                    <a:lnTo>
                      <a:pt x="20" y="359"/>
                    </a:lnTo>
                    <a:lnTo>
                      <a:pt x="17" y="365"/>
                    </a:lnTo>
                    <a:lnTo>
                      <a:pt x="16" y="370"/>
                    </a:lnTo>
                    <a:lnTo>
                      <a:pt x="13" y="372"/>
                    </a:lnTo>
                    <a:lnTo>
                      <a:pt x="9" y="376"/>
                    </a:lnTo>
                    <a:lnTo>
                      <a:pt x="8" y="376"/>
                    </a:lnTo>
                    <a:lnTo>
                      <a:pt x="8" y="378"/>
                    </a:lnTo>
                    <a:lnTo>
                      <a:pt x="10" y="379"/>
                    </a:lnTo>
                    <a:lnTo>
                      <a:pt x="11" y="381"/>
                    </a:lnTo>
                    <a:lnTo>
                      <a:pt x="13" y="381"/>
                    </a:lnTo>
                    <a:lnTo>
                      <a:pt x="14" y="384"/>
                    </a:lnTo>
                    <a:lnTo>
                      <a:pt x="11" y="387"/>
                    </a:lnTo>
                    <a:lnTo>
                      <a:pt x="8" y="392"/>
                    </a:lnTo>
                    <a:lnTo>
                      <a:pt x="0" y="398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1" y="404"/>
                    </a:lnTo>
                    <a:lnTo>
                      <a:pt x="4" y="408"/>
                    </a:lnTo>
                    <a:lnTo>
                      <a:pt x="7" y="411"/>
                    </a:lnTo>
                    <a:lnTo>
                      <a:pt x="7" y="414"/>
                    </a:lnTo>
                    <a:lnTo>
                      <a:pt x="6" y="416"/>
                    </a:lnTo>
                    <a:lnTo>
                      <a:pt x="6" y="418"/>
                    </a:lnTo>
                    <a:lnTo>
                      <a:pt x="3" y="422"/>
                    </a:lnTo>
                    <a:lnTo>
                      <a:pt x="3" y="426"/>
                    </a:lnTo>
                    <a:lnTo>
                      <a:pt x="4" y="428"/>
                    </a:lnTo>
                    <a:lnTo>
                      <a:pt x="8" y="432"/>
                    </a:lnTo>
                    <a:lnTo>
                      <a:pt x="13" y="435"/>
                    </a:lnTo>
                    <a:lnTo>
                      <a:pt x="16" y="439"/>
                    </a:lnTo>
                    <a:lnTo>
                      <a:pt x="17" y="440"/>
                    </a:lnTo>
                    <a:lnTo>
                      <a:pt x="17" y="442"/>
                    </a:lnTo>
                    <a:lnTo>
                      <a:pt x="16" y="443"/>
                    </a:lnTo>
                    <a:lnTo>
                      <a:pt x="15" y="446"/>
                    </a:lnTo>
                    <a:lnTo>
                      <a:pt x="17" y="452"/>
                    </a:lnTo>
                    <a:lnTo>
                      <a:pt x="20" y="458"/>
                    </a:lnTo>
                    <a:lnTo>
                      <a:pt x="25" y="464"/>
                    </a:lnTo>
                    <a:lnTo>
                      <a:pt x="28" y="471"/>
                    </a:lnTo>
                    <a:lnTo>
                      <a:pt x="28" y="484"/>
                    </a:lnTo>
                    <a:lnTo>
                      <a:pt x="29" y="489"/>
                    </a:lnTo>
                    <a:lnTo>
                      <a:pt x="31" y="494"/>
                    </a:lnTo>
                    <a:lnTo>
                      <a:pt x="34" y="501"/>
                    </a:lnTo>
                    <a:lnTo>
                      <a:pt x="39" y="510"/>
                    </a:lnTo>
                    <a:lnTo>
                      <a:pt x="44" y="517"/>
                    </a:lnTo>
                    <a:lnTo>
                      <a:pt x="47" y="520"/>
                    </a:lnTo>
                    <a:lnTo>
                      <a:pt x="50" y="522"/>
                    </a:lnTo>
                    <a:lnTo>
                      <a:pt x="58" y="525"/>
                    </a:lnTo>
                    <a:lnTo>
                      <a:pt x="64" y="531"/>
                    </a:lnTo>
                    <a:lnTo>
                      <a:pt x="65" y="540"/>
                    </a:lnTo>
                    <a:lnTo>
                      <a:pt x="66" y="545"/>
                    </a:lnTo>
                    <a:lnTo>
                      <a:pt x="65" y="548"/>
                    </a:lnTo>
                    <a:lnTo>
                      <a:pt x="65" y="552"/>
                    </a:lnTo>
                    <a:lnTo>
                      <a:pt x="65" y="560"/>
                    </a:lnTo>
                    <a:lnTo>
                      <a:pt x="64" y="561"/>
                    </a:lnTo>
                    <a:lnTo>
                      <a:pt x="58" y="564"/>
                    </a:lnTo>
                    <a:lnTo>
                      <a:pt x="57" y="564"/>
                    </a:lnTo>
                    <a:lnTo>
                      <a:pt x="54" y="566"/>
                    </a:lnTo>
                    <a:lnTo>
                      <a:pt x="53" y="570"/>
                    </a:lnTo>
                    <a:lnTo>
                      <a:pt x="53" y="573"/>
                    </a:lnTo>
                    <a:lnTo>
                      <a:pt x="53" y="585"/>
                    </a:lnTo>
                    <a:lnTo>
                      <a:pt x="54" y="584"/>
                    </a:lnTo>
                    <a:lnTo>
                      <a:pt x="59" y="584"/>
                    </a:lnTo>
                    <a:lnTo>
                      <a:pt x="60" y="585"/>
                    </a:lnTo>
                    <a:lnTo>
                      <a:pt x="65" y="595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3" y="600"/>
                    </a:lnTo>
                    <a:lnTo>
                      <a:pt x="76" y="598"/>
                    </a:lnTo>
                    <a:lnTo>
                      <a:pt x="82" y="598"/>
                    </a:lnTo>
                    <a:lnTo>
                      <a:pt x="83" y="600"/>
                    </a:lnTo>
                    <a:lnTo>
                      <a:pt x="85" y="598"/>
                    </a:lnTo>
                    <a:lnTo>
                      <a:pt x="88" y="596"/>
                    </a:lnTo>
                    <a:lnTo>
                      <a:pt x="91" y="592"/>
                    </a:lnTo>
                    <a:lnTo>
                      <a:pt x="94" y="589"/>
                    </a:lnTo>
                    <a:lnTo>
                      <a:pt x="95" y="589"/>
                    </a:lnTo>
                    <a:lnTo>
                      <a:pt x="95" y="589"/>
                    </a:lnTo>
                    <a:lnTo>
                      <a:pt x="100" y="592"/>
                    </a:lnTo>
                    <a:lnTo>
                      <a:pt x="104" y="597"/>
                    </a:lnTo>
                    <a:lnTo>
                      <a:pt x="109" y="602"/>
                    </a:lnTo>
                    <a:lnTo>
                      <a:pt x="115" y="606"/>
                    </a:lnTo>
                    <a:lnTo>
                      <a:pt x="141" y="615"/>
                    </a:lnTo>
                    <a:lnTo>
                      <a:pt x="140" y="618"/>
                    </a:lnTo>
                    <a:lnTo>
                      <a:pt x="139" y="620"/>
                    </a:lnTo>
                    <a:lnTo>
                      <a:pt x="139" y="620"/>
                    </a:lnTo>
                    <a:lnTo>
                      <a:pt x="134" y="627"/>
                    </a:lnTo>
                    <a:lnTo>
                      <a:pt x="130" y="632"/>
                    </a:lnTo>
                    <a:lnTo>
                      <a:pt x="120" y="639"/>
                    </a:lnTo>
                    <a:lnTo>
                      <a:pt x="118" y="643"/>
                    </a:lnTo>
                    <a:lnTo>
                      <a:pt x="115" y="649"/>
                    </a:lnTo>
                    <a:lnTo>
                      <a:pt x="114" y="656"/>
                    </a:lnTo>
                    <a:lnTo>
                      <a:pt x="114" y="666"/>
                    </a:lnTo>
                    <a:lnTo>
                      <a:pt x="106" y="681"/>
                    </a:lnTo>
                    <a:lnTo>
                      <a:pt x="102" y="690"/>
                    </a:lnTo>
                    <a:lnTo>
                      <a:pt x="100" y="699"/>
                    </a:lnTo>
                    <a:lnTo>
                      <a:pt x="99" y="706"/>
                    </a:lnTo>
                    <a:lnTo>
                      <a:pt x="97" y="715"/>
                    </a:lnTo>
                    <a:lnTo>
                      <a:pt x="96" y="725"/>
                    </a:lnTo>
                    <a:lnTo>
                      <a:pt x="94" y="728"/>
                    </a:lnTo>
                    <a:lnTo>
                      <a:pt x="94" y="733"/>
                    </a:lnTo>
                    <a:lnTo>
                      <a:pt x="91" y="737"/>
                    </a:lnTo>
                    <a:lnTo>
                      <a:pt x="91" y="743"/>
                    </a:lnTo>
                    <a:lnTo>
                      <a:pt x="93" y="745"/>
                    </a:lnTo>
                    <a:lnTo>
                      <a:pt x="95" y="750"/>
                    </a:lnTo>
                    <a:lnTo>
                      <a:pt x="97" y="753"/>
                    </a:lnTo>
                    <a:lnTo>
                      <a:pt x="112" y="7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561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7488"/>
              </a:xfrm>
              <a:custGeom>
                <a:avLst/>
                <a:gdLst>
                  <a:gd name="T0" fmla="*/ 505 w 927"/>
                  <a:gd name="T1" fmla="*/ 88 h 937"/>
                  <a:gd name="T2" fmla="*/ 504 w 927"/>
                  <a:gd name="T3" fmla="*/ 56 h 937"/>
                  <a:gd name="T4" fmla="*/ 411 w 927"/>
                  <a:gd name="T5" fmla="*/ 32 h 937"/>
                  <a:gd name="T6" fmla="*/ 374 w 927"/>
                  <a:gd name="T7" fmla="*/ 11 h 937"/>
                  <a:gd name="T8" fmla="*/ 314 w 927"/>
                  <a:gd name="T9" fmla="*/ 37 h 937"/>
                  <a:gd name="T10" fmla="*/ 273 w 927"/>
                  <a:gd name="T11" fmla="*/ 47 h 937"/>
                  <a:gd name="T12" fmla="*/ 255 w 927"/>
                  <a:gd name="T13" fmla="*/ 54 h 937"/>
                  <a:gd name="T14" fmla="*/ 255 w 927"/>
                  <a:gd name="T15" fmla="*/ 92 h 937"/>
                  <a:gd name="T16" fmla="*/ 223 w 927"/>
                  <a:gd name="T17" fmla="*/ 88 h 937"/>
                  <a:gd name="T18" fmla="*/ 199 w 927"/>
                  <a:gd name="T19" fmla="*/ 64 h 937"/>
                  <a:gd name="T20" fmla="*/ 177 w 927"/>
                  <a:gd name="T21" fmla="*/ 111 h 937"/>
                  <a:gd name="T22" fmla="*/ 159 w 927"/>
                  <a:gd name="T23" fmla="*/ 116 h 937"/>
                  <a:gd name="T24" fmla="*/ 136 w 927"/>
                  <a:gd name="T25" fmla="*/ 80 h 937"/>
                  <a:gd name="T26" fmla="*/ 111 w 927"/>
                  <a:gd name="T27" fmla="*/ 87 h 937"/>
                  <a:gd name="T28" fmla="*/ 82 w 927"/>
                  <a:gd name="T29" fmla="*/ 121 h 937"/>
                  <a:gd name="T30" fmla="*/ 15 w 927"/>
                  <a:gd name="T31" fmla="*/ 137 h 937"/>
                  <a:gd name="T32" fmla="*/ 41 w 927"/>
                  <a:gd name="T33" fmla="*/ 181 h 937"/>
                  <a:gd name="T34" fmla="*/ 12 w 927"/>
                  <a:gd name="T35" fmla="*/ 225 h 937"/>
                  <a:gd name="T36" fmla="*/ 14 w 927"/>
                  <a:gd name="T37" fmla="*/ 266 h 937"/>
                  <a:gd name="T38" fmla="*/ 74 w 927"/>
                  <a:gd name="T39" fmla="*/ 309 h 937"/>
                  <a:gd name="T40" fmla="*/ 87 w 927"/>
                  <a:gd name="T41" fmla="*/ 339 h 937"/>
                  <a:gd name="T42" fmla="*/ 159 w 927"/>
                  <a:gd name="T43" fmla="*/ 281 h 937"/>
                  <a:gd name="T44" fmla="*/ 240 w 927"/>
                  <a:gd name="T45" fmla="*/ 317 h 937"/>
                  <a:gd name="T46" fmla="*/ 277 w 927"/>
                  <a:gd name="T47" fmla="*/ 386 h 937"/>
                  <a:gd name="T48" fmla="*/ 305 w 927"/>
                  <a:gd name="T49" fmla="*/ 439 h 937"/>
                  <a:gd name="T50" fmla="*/ 324 w 927"/>
                  <a:gd name="T51" fmla="*/ 460 h 937"/>
                  <a:gd name="T52" fmla="*/ 356 w 927"/>
                  <a:gd name="T53" fmla="*/ 494 h 937"/>
                  <a:gd name="T54" fmla="*/ 412 w 927"/>
                  <a:gd name="T55" fmla="*/ 540 h 937"/>
                  <a:gd name="T56" fmla="*/ 487 w 927"/>
                  <a:gd name="T57" fmla="*/ 603 h 937"/>
                  <a:gd name="T58" fmla="*/ 547 w 927"/>
                  <a:gd name="T59" fmla="*/ 609 h 937"/>
                  <a:gd name="T60" fmla="*/ 599 w 927"/>
                  <a:gd name="T61" fmla="*/ 650 h 937"/>
                  <a:gd name="T62" fmla="*/ 639 w 927"/>
                  <a:gd name="T63" fmla="*/ 670 h 937"/>
                  <a:gd name="T64" fmla="*/ 665 w 927"/>
                  <a:gd name="T65" fmla="*/ 712 h 937"/>
                  <a:gd name="T66" fmla="*/ 708 w 927"/>
                  <a:gd name="T67" fmla="*/ 729 h 937"/>
                  <a:gd name="T68" fmla="*/ 750 w 927"/>
                  <a:gd name="T69" fmla="*/ 818 h 937"/>
                  <a:gd name="T70" fmla="*/ 738 w 927"/>
                  <a:gd name="T71" fmla="*/ 855 h 937"/>
                  <a:gd name="T72" fmla="*/ 722 w 927"/>
                  <a:gd name="T73" fmla="*/ 899 h 937"/>
                  <a:gd name="T74" fmla="*/ 746 w 927"/>
                  <a:gd name="T75" fmla="*/ 936 h 937"/>
                  <a:gd name="T76" fmla="*/ 783 w 927"/>
                  <a:gd name="T77" fmla="*/ 883 h 937"/>
                  <a:gd name="T78" fmla="*/ 807 w 927"/>
                  <a:gd name="T79" fmla="*/ 822 h 937"/>
                  <a:gd name="T80" fmla="*/ 822 w 927"/>
                  <a:gd name="T81" fmla="*/ 771 h 937"/>
                  <a:gd name="T82" fmla="*/ 771 w 927"/>
                  <a:gd name="T83" fmla="*/ 726 h 937"/>
                  <a:gd name="T84" fmla="*/ 807 w 927"/>
                  <a:gd name="T85" fmla="*/ 655 h 937"/>
                  <a:gd name="T86" fmla="*/ 876 w 927"/>
                  <a:gd name="T87" fmla="*/ 675 h 937"/>
                  <a:gd name="T88" fmla="*/ 908 w 927"/>
                  <a:gd name="T89" fmla="*/ 715 h 937"/>
                  <a:gd name="T90" fmla="*/ 925 w 927"/>
                  <a:gd name="T91" fmla="*/ 678 h 937"/>
                  <a:gd name="T92" fmla="*/ 863 w 927"/>
                  <a:gd name="T93" fmla="*/ 628 h 937"/>
                  <a:gd name="T94" fmla="*/ 727 w 927"/>
                  <a:gd name="T95" fmla="*/ 572 h 937"/>
                  <a:gd name="T96" fmla="*/ 727 w 927"/>
                  <a:gd name="T97" fmla="*/ 528 h 937"/>
                  <a:gd name="T98" fmla="*/ 622 w 927"/>
                  <a:gd name="T99" fmla="*/ 514 h 937"/>
                  <a:gd name="T100" fmla="*/ 547 w 927"/>
                  <a:gd name="T101" fmla="*/ 433 h 937"/>
                  <a:gd name="T102" fmla="*/ 458 w 927"/>
                  <a:gd name="T103" fmla="*/ 327 h 937"/>
                  <a:gd name="T104" fmla="*/ 413 w 927"/>
                  <a:gd name="T105" fmla="*/ 268 h 937"/>
                  <a:gd name="T106" fmla="*/ 427 w 927"/>
                  <a:gd name="T107" fmla="*/ 230 h 937"/>
                  <a:gd name="T108" fmla="*/ 418 w 927"/>
                  <a:gd name="T109" fmla="*/ 206 h 937"/>
                  <a:gd name="T110" fmla="*/ 411 w 927"/>
                  <a:gd name="T111" fmla="*/ 171 h 937"/>
                  <a:gd name="T112" fmla="*/ 427 w 927"/>
                  <a:gd name="T113" fmla="*/ 167 h 937"/>
                  <a:gd name="T114" fmla="*/ 473 w 927"/>
                  <a:gd name="T115" fmla="*/ 136 h 937"/>
                  <a:gd name="T116" fmla="*/ 504 w 927"/>
                  <a:gd name="T117" fmla="*/ 11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7" h="937">
                    <a:moveTo>
                      <a:pt x="497" y="111"/>
                    </a:moveTo>
                    <a:lnTo>
                      <a:pt x="493" y="109"/>
                    </a:lnTo>
                    <a:lnTo>
                      <a:pt x="493" y="109"/>
                    </a:lnTo>
                    <a:lnTo>
                      <a:pt x="493" y="106"/>
                    </a:lnTo>
                    <a:lnTo>
                      <a:pt x="493" y="104"/>
                    </a:lnTo>
                    <a:lnTo>
                      <a:pt x="499" y="99"/>
                    </a:lnTo>
                    <a:lnTo>
                      <a:pt x="505" y="94"/>
                    </a:lnTo>
                    <a:lnTo>
                      <a:pt x="508" y="92"/>
                    </a:lnTo>
                    <a:lnTo>
                      <a:pt x="508" y="91"/>
                    </a:lnTo>
                    <a:lnTo>
                      <a:pt x="506" y="90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3" y="87"/>
                    </a:lnTo>
                    <a:lnTo>
                      <a:pt x="492" y="86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4"/>
                    </a:lnTo>
                    <a:lnTo>
                      <a:pt x="493" y="69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8" y="59"/>
                    </a:lnTo>
                    <a:lnTo>
                      <a:pt x="504" y="56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3" y="51"/>
                    </a:lnTo>
                    <a:lnTo>
                      <a:pt x="486" y="49"/>
                    </a:lnTo>
                    <a:lnTo>
                      <a:pt x="468" y="49"/>
                    </a:lnTo>
                    <a:lnTo>
                      <a:pt x="450" y="49"/>
                    </a:lnTo>
                    <a:lnTo>
                      <a:pt x="442" y="49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3" y="44"/>
                    </a:lnTo>
                    <a:lnTo>
                      <a:pt x="411" y="32"/>
                    </a:lnTo>
                    <a:lnTo>
                      <a:pt x="400" y="18"/>
                    </a:lnTo>
                    <a:lnTo>
                      <a:pt x="399" y="16"/>
                    </a:lnTo>
                    <a:lnTo>
                      <a:pt x="399" y="12"/>
                    </a:lnTo>
                    <a:lnTo>
                      <a:pt x="401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2"/>
                    </a:lnTo>
                    <a:lnTo>
                      <a:pt x="362" y="11"/>
                    </a:lnTo>
                    <a:lnTo>
                      <a:pt x="354" y="11"/>
                    </a:lnTo>
                    <a:lnTo>
                      <a:pt x="341" y="12"/>
                    </a:lnTo>
                    <a:lnTo>
                      <a:pt x="338" y="13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8" y="26"/>
                    </a:lnTo>
                    <a:lnTo>
                      <a:pt x="323" y="31"/>
                    </a:lnTo>
                    <a:lnTo>
                      <a:pt x="319" y="35"/>
                    </a:lnTo>
                    <a:lnTo>
                      <a:pt x="314" y="37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1" y="32"/>
                    </a:lnTo>
                    <a:lnTo>
                      <a:pt x="277" y="31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6" y="38"/>
                    </a:lnTo>
                    <a:lnTo>
                      <a:pt x="274" y="42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1"/>
                    </a:lnTo>
                    <a:lnTo>
                      <a:pt x="280" y="56"/>
                    </a:lnTo>
                    <a:lnTo>
                      <a:pt x="281" y="60"/>
                    </a:lnTo>
                    <a:lnTo>
                      <a:pt x="280" y="61"/>
                    </a:lnTo>
                    <a:lnTo>
                      <a:pt x="277" y="62"/>
                    </a:lnTo>
                    <a:lnTo>
                      <a:pt x="274" y="61"/>
                    </a:lnTo>
                    <a:lnTo>
                      <a:pt x="267" y="56"/>
                    </a:lnTo>
                    <a:lnTo>
                      <a:pt x="261" y="54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5" y="54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52" y="60"/>
                    </a:lnTo>
                    <a:lnTo>
                      <a:pt x="251" y="63"/>
                    </a:lnTo>
                    <a:lnTo>
                      <a:pt x="251" y="67"/>
                    </a:lnTo>
                    <a:lnTo>
                      <a:pt x="252" y="70"/>
                    </a:lnTo>
                    <a:lnTo>
                      <a:pt x="255" y="79"/>
                    </a:lnTo>
                    <a:lnTo>
                      <a:pt x="258" y="87"/>
                    </a:lnTo>
                    <a:lnTo>
                      <a:pt x="258" y="90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2" y="91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49" y="84"/>
                    </a:lnTo>
                    <a:lnTo>
                      <a:pt x="246" y="81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8" y="87"/>
                    </a:lnTo>
                    <a:lnTo>
                      <a:pt x="214" y="82"/>
                    </a:lnTo>
                    <a:lnTo>
                      <a:pt x="211" y="76"/>
                    </a:lnTo>
                    <a:lnTo>
                      <a:pt x="208" y="72"/>
                    </a:lnTo>
                    <a:lnTo>
                      <a:pt x="206" y="69"/>
                    </a:lnTo>
                    <a:lnTo>
                      <a:pt x="205" y="69"/>
                    </a:lnTo>
                    <a:lnTo>
                      <a:pt x="204" y="68"/>
                    </a:lnTo>
                    <a:lnTo>
                      <a:pt x="202" y="68"/>
                    </a:lnTo>
                    <a:lnTo>
                      <a:pt x="199" y="66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6" y="79"/>
                    </a:lnTo>
                    <a:lnTo>
                      <a:pt x="195" y="86"/>
                    </a:lnTo>
                    <a:lnTo>
                      <a:pt x="193" y="92"/>
                    </a:lnTo>
                    <a:lnTo>
                      <a:pt x="192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0" y="106"/>
                    </a:lnTo>
                    <a:lnTo>
                      <a:pt x="177" y="111"/>
                    </a:lnTo>
                    <a:lnTo>
                      <a:pt x="176" y="117"/>
                    </a:lnTo>
                    <a:lnTo>
                      <a:pt x="177" y="121"/>
                    </a:lnTo>
                    <a:lnTo>
                      <a:pt x="178" y="124"/>
                    </a:lnTo>
                    <a:lnTo>
                      <a:pt x="178" y="130"/>
                    </a:lnTo>
                    <a:lnTo>
                      <a:pt x="174" y="130"/>
                    </a:lnTo>
                    <a:lnTo>
                      <a:pt x="170" y="129"/>
                    </a:lnTo>
                    <a:lnTo>
                      <a:pt x="164" y="125"/>
                    </a:lnTo>
                    <a:lnTo>
                      <a:pt x="162" y="123"/>
                    </a:lnTo>
                    <a:lnTo>
                      <a:pt x="159" y="121"/>
                    </a:lnTo>
                    <a:lnTo>
                      <a:pt x="158" y="118"/>
                    </a:lnTo>
                    <a:lnTo>
                      <a:pt x="159" y="116"/>
                    </a:lnTo>
                    <a:lnTo>
                      <a:pt x="163" y="112"/>
                    </a:lnTo>
                    <a:lnTo>
                      <a:pt x="164" y="110"/>
                    </a:lnTo>
                    <a:lnTo>
                      <a:pt x="164" y="109"/>
                    </a:lnTo>
                    <a:lnTo>
                      <a:pt x="162" y="107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7" y="91"/>
                    </a:lnTo>
                    <a:lnTo>
                      <a:pt x="136" y="88"/>
                    </a:lnTo>
                    <a:lnTo>
                      <a:pt x="134" y="86"/>
                    </a:lnTo>
                    <a:lnTo>
                      <a:pt x="136" y="80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0" y="72"/>
                    </a:lnTo>
                    <a:lnTo>
                      <a:pt x="125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6" y="105"/>
                    </a:lnTo>
                    <a:lnTo>
                      <a:pt x="101" y="109"/>
                    </a:lnTo>
                    <a:lnTo>
                      <a:pt x="100" y="113"/>
                    </a:lnTo>
                    <a:lnTo>
                      <a:pt x="97" y="116"/>
                    </a:lnTo>
                    <a:lnTo>
                      <a:pt x="94" y="119"/>
                    </a:lnTo>
                    <a:lnTo>
                      <a:pt x="89" y="121"/>
                    </a:lnTo>
                    <a:lnTo>
                      <a:pt x="82" y="121"/>
                    </a:lnTo>
                    <a:lnTo>
                      <a:pt x="77" y="119"/>
                    </a:lnTo>
                    <a:lnTo>
                      <a:pt x="72" y="119"/>
                    </a:lnTo>
                    <a:lnTo>
                      <a:pt x="64" y="121"/>
                    </a:lnTo>
                    <a:lnTo>
                      <a:pt x="52" y="122"/>
                    </a:lnTo>
                    <a:lnTo>
                      <a:pt x="41" y="125"/>
                    </a:lnTo>
                    <a:lnTo>
                      <a:pt x="31" y="125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5" y="137"/>
                    </a:lnTo>
                    <a:lnTo>
                      <a:pt x="15" y="138"/>
                    </a:lnTo>
                    <a:lnTo>
                      <a:pt x="18" y="140"/>
                    </a:lnTo>
                    <a:lnTo>
                      <a:pt x="21" y="143"/>
                    </a:lnTo>
                    <a:lnTo>
                      <a:pt x="25" y="148"/>
                    </a:lnTo>
                    <a:lnTo>
                      <a:pt x="31" y="162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44" y="173"/>
                    </a:lnTo>
                    <a:lnTo>
                      <a:pt x="44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8"/>
                    </a:lnTo>
                    <a:lnTo>
                      <a:pt x="22" y="199"/>
                    </a:lnTo>
                    <a:lnTo>
                      <a:pt x="15" y="200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9" y="222"/>
                    </a:lnTo>
                    <a:lnTo>
                      <a:pt x="12" y="225"/>
                    </a:lnTo>
                    <a:lnTo>
                      <a:pt x="21" y="228"/>
                    </a:lnTo>
                    <a:lnTo>
                      <a:pt x="23" y="230"/>
                    </a:lnTo>
                    <a:lnTo>
                      <a:pt x="27" y="234"/>
                    </a:lnTo>
                    <a:lnTo>
                      <a:pt x="32" y="245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8" y="252"/>
                    </a:lnTo>
                    <a:lnTo>
                      <a:pt x="19" y="258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4" y="266"/>
                    </a:lnTo>
                    <a:lnTo>
                      <a:pt x="14" y="271"/>
                    </a:lnTo>
                    <a:lnTo>
                      <a:pt x="15" y="274"/>
                    </a:lnTo>
                    <a:lnTo>
                      <a:pt x="16" y="279"/>
                    </a:lnTo>
                    <a:lnTo>
                      <a:pt x="19" y="283"/>
                    </a:lnTo>
                    <a:lnTo>
                      <a:pt x="22" y="286"/>
                    </a:lnTo>
                    <a:lnTo>
                      <a:pt x="32" y="293"/>
                    </a:lnTo>
                    <a:lnTo>
                      <a:pt x="41" y="298"/>
                    </a:lnTo>
                    <a:lnTo>
                      <a:pt x="52" y="303"/>
                    </a:lnTo>
                    <a:lnTo>
                      <a:pt x="62" y="305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6" y="309"/>
                    </a:lnTo>
                    <a:lnTo>
                      <a:pt x="76" y="311"/>
                    </a:lnTo>
                    <a:lnTo>
                      <a:pt x="75" y="315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8" y="336"/>
                    </a:lnTo>
                    <a:lnTo>
                      <a:pt x="58" y="339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87" y="339"/>
                    </a:lnTo>
                    <a:lnTo>
                      <a:pt x="94" y="336"/>
                    </a:lnTo>
                    <a:lnTo>
                      <a:pt x="101" y="334"/>
                    </a:lnTo>
                    <a:lnTo>
                      <a:pt x="107" y="330"/>
                    </a:lnTo>
                    <a:lnTo>
                      <a:pt x="113" y="323"/>
                    </a:lnTo>
                    <a:lnTo>
                      <a:pt x="122" y="311"/>
                    </a:lnTo>
                    <a:lnTo>
                      <a:pt x="130" y="299"/>
                    </a:lnTo>
                    <a:lnTo>
                      <a:pt x="134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2" y="283"/>
                    </a:lnTo>
                    <a:lnTo>
                      <a:pt x="159" y="281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77" y="284"/>
                    </a:lnTo>
                    <a:lnTo>
                      <a:pt x="187" y="287"/>
                    </a:lnTo>
                    <a:lnTo>
                      <a:pt x="194" y="291"/>
                    </a:lnTo>
                    <a:lnTo>
                      <a:pt x="201" y="296"/>
                    </a:lnTo>
                    <a:lnTo>
                      <a:pt x="215" y="306"/>
                    </a:lnTo>
                    <a:lnTo>
                      <a:pt x="223" y="310"/>
                    </a:lnTo>
                    <a:lnTo>
                      <a:pt x="231" y="315"/>
                    </a:lnTo>
                    <a:lnTo>
                      <a:pt x="235" y="315"/>
                    </a:lnTo>
                    <a:lnTo>
                      <a:pt x="240" y="317"/>
                    </a:lnTo>
                    <a:lnTo>
                      <a:pt x="246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2" y="332"/>
                    </a:lnTo>
                    <a:lnTo>
                      <a:pt x="267" y="339"/>
                    </a:lnTo>
                    <a:lnTo>
                      <a:pt x="268" y="346"/>
                    </a:lnTo>
                    <a:lnTo>
                      <a:pt x="269" y="352"/>
                    </a:lnTo>
                    <a:lnTo>
                      <a:pt x="269" y="360"/>
                    </a:lnTo>
                    <a:lnTo>
                      <a:pt x="270" y="367"/>
                    </a:lnTo>
                    <a:lnTo>
                      <a:pt x="273" y="377"/>
                    </a:lnTo>
                    <a:lnTo>
                      <a:pt x="277" y="386"/>
                    </a:lnTo>
                    <a:lnTo>
                      <a:pt x="282" y="397"/>
                    </a:lnTo>
                    <a:lnTo>
                      <a:pt x="287" y="409"/>
                    </a:lnTo>
                    <a:lnTo>
                      <a:pt x="287" y="417"/>
                    </a:lnTo>
                    <a:lnTo>
                      <a:pt x="286" y="425"/>
                    </a:lnTo>
                    <a:lnTo>
                      <a:pt x="285" y="429"/>
                    </a:lnTo>
                    <a:lnTo>
                      <a:pt x="286" y="433"/>
                    </a:lnTo>
                    <a:lnTo>
                      <a:pt x="287" y="433"/>
                    </a:lnTo>
                    <a:lnTo>
                      <a:pt x="288" y="433"/>
                    </a:lnTo>
                    <a:lnTo>
                      <a:pt x="293" y="434"/>
                    </a:lnTo>
                    <a:lnTo>
                      <a:pt x="299" y="435"/>
                    </a:lnTo>
                    <a:lnTo>
                      <a:pt x="305" y="439"/>
                    </a:lnTo>
                    <a:lnTo>
                      <a:pt x="306" y="439"/>
                    </a:lnTo>
                    <a:lnTo>
                      <a:pt x="306" y="445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7" y="450"/>
                    </a:lnTo>
                    <a:lnTo>
                      <a:pt x="318" y="450"/>
                    </a:lnTo>
                    <a:lnTo>
                      <a:pt x="320" y="452"/>
                    </a:lnTo>
                    <a:lnTo>
                      <a:pt x="322" y="456"/>
                    </a:lnTo>
                    <a:lnTo>
                      <a:pt x="324" y="460"/>
                    </a:lnTo>
                    <a:lnTo>
                      <a:pt x="326" y="464"/>
                    </a:lnTo>
                    <a:lnTo>
                      <a:pt x="333" y="471"/>
                    </a:lnTo>
                    <a:lnTo>
                      <a:pt x="338" y="477"/>
                    </a:lnTo>
                    <a:lnTo>
                      <a:pt x="339" y="479"/>
                    </a:lnTo>
                    <a:lnTo>
                      <a:pt x="338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4"/>
                    </a:lnTo>
                    <a:lnTo>
                      <a:pt x="369" y="497"/>
                    </a:lnTo>
                    <a:lnTo>
                      <a:pt x="375" y="500"/>
                    </a:lnTo>
                    <a:lnTo>
                      <a:pt x="380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1" y="519"/>
                    </a:lnTo>
                    <a:lnTo>
                      <a:pt x="381" y="521"/>
                    </a:lnTo>
                    <a:lnTo>
                      <a:pt x="382" y="521"/>
                    </a:lnTo>
                    <a:lnTo>
                      <a:pt x="401" y="532"/>
                    </a:lnTo>
                    <a:lnTo>
                      <a:pt x="412" y="540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22" y="552"/>
                    </a:lnTo>
                    <a:lnTo>
                      <a:pt x="429" y="559"/>
                    </a:lnTo>
                    <a:lnTo>
                      <a:pt x="436" y="566"/>
                    </a:lnTo>
                    <a:lnTo>
                      <a:pt x="444" y="572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92" y="603"/>
                    </a:lnTo>
                    <a:lnTo>
                      <a:pt x="496" y="603"/>
                    </a:lnTo>
                    <a:lnTo>
                      <a:pt x="510" y="602"/>
                    </a:lnTo>
                    <a:lnTo>
                      <a:pt x="517" y="602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3"/>
                    </a:lnTo>
                    <a:lnTo>
                      <a:pt x="545" y="606"/>
                    </a:lnTo>
                    <a:lnTo>
                      <a:pt x="547" y="609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8" y="640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83" y="644"/>
                    </a:lnTo>
                    <a:lnTo>
                      <a:pt x="595" y="644"/>
                    </a:lnTo>
                    <a:lnTo>
                      <a:pt x="597" y="645"/>
                    </a:lnTo>
                    <a:lnTo>
                      <a:pt x="599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7" y="656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7" y="665"/>
                    </a:lnTo>
                    <a:lnTo>
                      <a:pt x="599" y="664"/>
                    </a:lnTo>
                    <a:lnTo>
                      <a:pt x="616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4" y="663"/>
                    </a:lnTo>
                    <a:lnTo>
                      <a:pt x="639" y="670"/>
                    </a:lnTo>
                    <a:lnTo>
                      <a:pt x="644" y="678"/>
                    </a:lnTo>
                    <a:lnTo>
                      <a:pt x="646" y="682"/>
                    </a:lnTo>
                    <a:lnTo>
                      <a:pt x="646" y="684"/>
                    </a:lnTo>
                    <a:lnTo>
                      <a:pt x="645" y="690"/>
                    </a:lnTo>
                    <a:lnTo>
                      <a:pt x="645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8" y="702"/>
                    </a:lnTo>
                    <a:lnTo>
                      <a:pt x="657" y="705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0"/>
                    </a:lnTo>
                    <a:lnTo>
                      <a:pt x="676" y="721"/>
                    </a:lnTo>
                    <a:lnTo>
                      <a:pt x="679" y="721"/>
                    </a:lnTo>
                    <a:lnTo>
                      <a:pt x="682" y="720"/>
                    </a:lnTo>
                    <a:lnTo>
                      <a:pt x="686" y="715"/>
                    </a:lnTo>
                    <a:lnTo>
                      <a:pt x="691" y="711"/>
                    </a:lnTo>
                    <a:lnTo>
                      <a:pt x="694" y="711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0"/>
                    </a:lnTo>
                    <a:lnTo>
                      <a:pt x="722" y="760"/>
                    </a:lnTo>
                    <a:lnTo>
                      <a:pt x="728" y="768"/>
                    </a:lnTo>
                    <a:lnTo>
                      <a:pt x="733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4" y="811"/>
                    </a:lnTo>
                    <a:lnTo>
                      <a:pt x="745" y="814"/>
                    </a:lnTo>
                    <a:lnTo>
                      <a:pt x="746" y="816"/>
                    </a:lnTo>
                    <a:lnTo>
                      <a:pt x="750" y="818"/>
                    </a:lnTo>
                    <a:lnTo>
                      <a:pt x="754" y="820"/>
                    </a:lnTo>
                    <a:lnTo>
                      <a:pt x="757" y="823"/>
                    </a:lnTo>
                    <a:lnTo>
                      <a:pt x="758" y="825"/>
                    </a:lnTo>
                    <a:lnTo>
                      <a:pt x="758" y="829"/>
                    </a:lnTo>
                    <a:lnTo>
                      <a:pt x="757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50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5"/>
                    </a:lnTo>
                    <a:lnTo>
                      <a:pt x="732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2" y="863"/>
                    </a:lnTo>
                    <a:lnTo>
                      <a:pt x="734" y="867"/>
                    </a:lnTo>
                    <a:lnTo>
                      <a:pt x="734" y="870"/>
                    </a:lnTo>
                    <a:lnTo>
                      <a:pt x="734" y="876"/>
                    </a:lnTo>
                    <a:lnTo>
                      <a:pt x="732" y="885"/>
                    </a:lnTo>
                    <a:lnTo>
                      <a:pt x="728" y="891"/>
                    </a:lnTo>
                    <a:lnTo>
                      <a:pt x="726" y="895"/>
                    </a:lnTo>
                    <a:lnTo>
                      <a:pt x="722" y="899"/>
                    </a:lnTo>
                    <a:lnTo>
                      <a:pt x="721" y="903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21" y="935"/>
                    </a:lnTo>
                    <a:lnTo>
                      <a:pt x="723" y="937"/>
                    </a:lnTo>
                    <a:lnTo>
                      <a:pt x="727" y="937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4"/>
                    </a:lnTo>
                    <a:lnTo>
                      <a:pt x="752" y="932"/>
                    </a:lnTo>
                    <a:lnTo>
                      <a:pt x="754" y="930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59" y="909"/>
                    </a:lnTo>
                    <a:lnTo>
                      <a:pt x="770" y="895"/>
                    </a:lnTo>
                    <a:lnTo>
                      <a:pt x="776" y="889"/>
                    </a:lnTo>
                    <a:lnTo>
                      <a:pt x="781" y="885"/>
                    </a:lnTo>
                    <a:lnTo>
                      <a:pt x="783" y="883"/>
                    </a:lnTo>
                    <a:lnTo>
                      <a:pt x="787" y="879"/>
                    </a:lnTo>
                    <a:lnTo>
                      <a:pt x="788" y="875"/>
                    </a:lnTo>
                    <a:lnTo>
                      <a:pt x="789" y="870"/>
                    </a:lnTo>
                    <a:lnTo>
                      <a:pt x="787" y="863"/>
                    </a:lnTo>
                    <a:lnTo>
                      <a:pt x="785" y="856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2"/>
                    </a:lnTo>
                    <a:lnTo>
                      <a:pt x="810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28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2" y="771"/>
                    </a:lnTo>
                    <a:lnTo>
                      <a:pt x="821" y="769"/>
                    </a:lnTo>
                    <a:lnTo>
                      <a:pt x="819" y="768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795" y="752"/>
                    </a:lnTo>
                    <a:lnTo>
                      <a:pt x="783" y="748"/>
                    </a:lnTo>
                    <a:lnTo>
                      <a:pt x="778" y="744"/>
                    </a:lnTo>
                    <a:lnTo>
                      <a:pt x="773" y="740"/>
                    </a:lnTo>
                    <a:lnTo>
                      <a:pt x="771" y="734"/>
                    </a:lnTo>
                    <a:lnTo>
                      <a:pt x="770" y="729"/>
                    </a:lnTo>
                    <a:lnTo>
                      <a:pt x="771" y="726"/>
                    </a:lnTo>
                    <a:lnTo>
                      <a:pt x="775" y="721"/>
                    </a:lnTo>
                    <a:lnTo>
                      <a:pt x="775" y="721"/>
                    </a:lnTo>
                    <a:lnTo>
                      <a:pt x="777" y="715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5" y="680"/>
                    </a:lnTo>
                    <a:lnTo>
                      <a:pt x="790" y="670"/>
                    </a:lnTo>
                    <a:lnTo>
                      <a:pt x="794" y="665"/>
                    </a:lnTo>
                    <a:lnTo>
                      <a:pt x="797" y="662"/>
                    </a:lnTo>
                    <a:lnTo>
                      <a:pt x="802" y="657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3"/>
                    </a:lnTo>
                    <a:lnTo>
                      <a:pt x="826" y="667"/>
                    </a:lnTo>
                    <a:lnTo>
                      <a:pt x="830" y="668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4"/>
                    </a:lnTo>
                    <a:lnTo>
                      <a:pt x="876" y="675"/>
                    </a:lnTo>
                    <a:lnTo>
                      <a:pt x="880" y="677"/>
                    </a:lnTo>
                    <a:lnTo>
                      <a:pt x="882" y="680"/>
                    </a:lnTo>
                    <a:lnTo>
                      <a:pt x="887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92" y="706"/>
                    </a:lnTo>
                    <a:lnTo>
                      <a:pt x="893" y="708"/>
                    </a:lnTo>
                    <a:lnTo>
                      <a:pt x="896" y="709"/>
                    </a:lnTo>
                    <a:lnTo>
                      <a:pt x="908" y="715"/>
                    </a:lnTo>
                    <a:lnTo>
                      <a:pt x="913" y="718"/>
                    </a:lnTo>
                    <a:lnTo>
                      <a:pt x="915" y="717"/>
                    </a:lnTo>
                    <a:lnTo>
                      <a:pt x="918" y="715"/>
                    </a:lnTo>
                    <a:lnTo>
                      <a:pt x="919" y="714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5" y="678"/>
                    </a:lnTo>
                    <a:lnTo>
                      <a:pt x="924" y="675"/>
                    </a:lnTo>
                    <a:lnTo>
                      <a:pt x="923" y="672"/>
                    </a:lnTo>
                    <a:lnTo>
                      <a:pt x="917" y="668"/>
                    </a:lnTo>
                    <a:lnTo>
                      <a:pt x="909" y="662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2" y="638"/>
                    </a:lnTo>
                    <a:lnTo>
                      <a:pt x="881" y="636"/>
                    </a:lnTo>
                    <a:lnTo>
                      <a:pt x="875" y="633"/>
                    </a:lnTo>
                    <a:lnTo>
                      <a:pt x="863" y="628"/>
                    </a:lnTo>
                    <a:lnTo>
                      <a:pt x="850" y="625"/>
                    </a:lnTo>
                    <a:lnTo>
                      <a:pt x="839" y="620"/>
                    </a:lnTo>
                    <a:lnTo>
                      <a:pt x="830" y="614"/>
                    </a:lnTo>
                    <a:lnTo>
                      <a:pt x="820" y="607"/>
                    </a:lnTo>
                    <a:lnTo>
                      <a:pt x="810" y="601"/>
                    </a:lnTo>
                    <a:lnTo>
                      <a:pt x="810" y="601"/>
                    </a:lnTo>
                    <a:lnTo>
                      <a:pt x="797" y="595"/>
                    </a:lnTo>
                    <a:lnTo>
                      <a:pt x="783" y="590"/>
                    </a:lnTo>
                    <a:lnTo>
                      <a:pt x="754" y="582"/>
                    </a:lnTo>
                    <a:lnTo>
                      <a:pt x="741" y="578"/>
                    </a:lnTo>
                    <a:lnTo>
                      <a:pt x="727" y="572"/>
                    </a:lnTo>
                    <a:lnTo>
                      <a:pt x="715" y="565"/>
                    </a:lnTo>
                    <a:lnTo>
                      <a:pt x="709" y="562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6" y="552"/>
                    </a:lnTo>
                    <a:lnTo>
                      <a:pt x="711" y="547"/>
                    </a:lnTo>
                    <a:lnTo>
                      <a:pt x="719" y="541"/>
                    </a:lnTo>
                    <a:lnTo>
                      <a:pt x="722" y="538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2" y="520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698" y="519"/>
                    </a:lnTo>
                    <a:lnTo>
                      <a:pt x="679" y="521"/>
                    </a:lnTo>
                    <a:lnTo>
                      <a:pt x="660" y="523"/>
                    </a:lnTo>
                    <a:lnTo>
                      <a:pt x="646" y="523"/>
                    </a:lnTo>
                    <a:lnTo>
                      <a:pt x="642" y="522"/>
                    </a:lnTo>
                    <a:lnTo>
                      <a:pt x="634" y="519"/>
                    </a:lnTo>
                    <a:lnTo>
                      <a:pt x="626" y="515"/>
                    </a:lnTo>
                    <a:lnTo>
                      <a:pt x="622" y="514"/>
                    </a:lnTo>
                    <a:lnTo>
                      <a:pt x="620" y="510"/>
                    </a:lnTo>
                    <a:lnTo>
                      <a:pt x="616" y="507"/>
                    </a:lnTo>
                    <a:lnTo>
                      <a:pt x="613" y="503"/>
                    </a:lnTo>
                    <a:lnTo>
                      <a:pt x="587" y="483"/>
                    </a:lnTo>
                    <a:lnTo>
                      <a:pt x="578" y="473"/>
                    </a:lnTo>
                    <a:lnTo>
                      <a:pt x="570" y="463"/>
                    </a:lnTo>
                    <a:lnTo>
                      <a:pt x="560" y="456"/>
                    </a:lnTo>
                    <a:lnTo>
                      <a:pt x="556" y="451"/>
                    </a:lnTo>
                    <a:lnTo>
                      <a:pt x="553" y="446"/>
                    </a:lnTo>
                    <a:lnTo>
                      <a:pt x="549" y="440"/>
                    </a:lnTo>
                    <a:lnTo>
                      <a:pt x="547" y="433"/>
                    </a:lnTo>
                    <a:lnTo>
                      <a:pt x="541" y="415"/>
                    </a:lnTo>
                    <a:lnTo>
                      <a:pt x="534" y="397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7" y="361"/>
                    </a:lnTo>
                    <a:lnTo>
                      <a:pt x="514" y="358"/>
                    </a:lnTo>
                    <a:lnTo>
                      <a:pt x="504" y="354"/>
                    </a:lnTo>
                    <a:lnTo>
                      <a:pt x="499" y="353"/>
                    </a:lnTo>
                    <a:lnTo>
                      <a:pt x="493" y="351"/>
                    </a:lnTo>
                    <a:lnTo>
                      <a:pt x="481" y="342"/>
                    </a:lnTo>
                    <a:lnTo>
                      <a:pt x="458" y="327"/>
                    </a:lnTo>
                    <a:lnTo>
                      <a:pt x="440" y="315"/>
                    </a:lnTo>
                    <a:lnTo>
                      <a:pt x="431" y="309"/>
                    </a:lnTo>
                    <a:lnTo>
                      <a:pt x="429" y="305"/>
                    </a:lnTo>
                    <a:lnTo>
                      <a:pt x="428" y="303"/>
                    </a:lnTo>
                    <a:lnTo>
                      <a:pt x="427" y="299"/>
                    </a:lnTo>
                    <a:lnTo>
                      <a:pt x="423" y="296"/>
                    </a:lnTo>
                    <a:lnTo>
                      <a:pt x="417" y="285"/>
                    </a:lnTo>
                    <a:lnTo>
                      <a:pt x="412" y="276"/>
                    </a:lnTo>
                    <a:lnTo>
                      <a:pt x="411" y="272"/>
                    </a:lnTo>
                    <a:lnTo>
                      <a:pt x="411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2" y="252"/>
                    </a:lnTo>
                    <a:lnTo>
                      <a:pt x="411" y="246"/>
                    </a:lnTo>
                    <a:lnTo>
                      <a:pt x="411" y="245"/>
                    </a:lnTo>
                    <a:lnTo>
                      <a:pt x="412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3" y="233"/>
                    </a:lnTo>
                    <a:lnTo>
                      <a:pt x="427" y="230"/>
                    </a:lnTo>
                    <a:lnTo>
                      <a:pt x="429" y="227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2" y="221"/>
                    </a:lnTo>
                    <a:lnTo>
                      <a:pt x="430" y="219"/>
                    </a:lnTo>
                    <a:lnTo>
                      <a:pt x="427" y="216"/>
                    </a:lnTo>
                    <a:lnTo>
                      <a:pt x="423" y="215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8" y="206"/>
                    </a:lnTo>
                    <a:lnTo>
                      <a:pt x="417" y="202"/>
                    </a:lnTo>
                    <a:lnTo>
                      <a:pt x="417" y="198"/>
                    </a:lnTo>
                    <a:lnTo>
                      <a:pt x="412" y="193"/>
                    </a:lnTo>
                    <a:lnTo>
                      <a:pt x="409" y="188"/>
                    </a:lnTo>
                    <a:lnTo>
                      <a:pt x="406" y="185"/>
                    </a:lnTo>
                    <a:lnTo>
                      <a:pt x="405" y="181"/>
                    </a:lnTo>
                    <a:lnTo>
                      <a:pt x="406" y="180"/>
                    </a:lnTo>
                    <a:lnTo>
                      <a:pt x="409" y="178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3"/>
                    </a:lnTo>
                    <a:lnTo>
                      <a:pt x="427" y="160"/>
                    </a:lnTo>
                    <a:lnTo>
                      <a:pt x="429" y="157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9" y="161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42" y="159"/>
                    </a:lnTo>
                    <a:lnTo>
                      <a:pt x="449" y="156"/>
                    </a:lnTo>
                    <a:lnTo>
                      <a:pt x="458" y="153"/>
                    </a:lnTo>
                    <a:lnTo>
                      <a:pt x="463" y="153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2" y="148"/>
                    </a:lnTo>
                    <a:lnTo>
                      <a:pt x="472" y="137"/>
                    </a:lnTo>
                    <a:lnTo>
                      <a:pt x="473" y="136"/>
                    </a:lnTo>
                    <a:lnTo>
                      <a:pt x="474" y="135"/>
                    </a:lnTo>
                    <a:lnTo>
                      <a:pt x="475" y="135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9" y="141"/>
                    </a:lnTo>
                    <a:lnTo>
                      <a:pt x="505" y="138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09" y="116"/>
                    </a:lnTo>
                    <a:lnTo>
                      <a:pt x="504" y="113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563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564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Freeform 565"/>
              <p:cNvSpPr>
                <a:spLocks/>
              </p:cNvSpPr>
              <p:nvPr/>
            </p:nvSpPr>
            <p:spPr bwMode="auto">
              <a:xfrm>
                <a:off x="3968751" y="3894138"/>
                <a:ext cx="1406525" cy="1412875"/>
              </a:xfrm>
              <a:custGeom>
                <a:avLst/>
                <a:gdLst>
                  <a:gd name="T0" fmla="*/ 793 w 886"/>
                  <a:gd name="T1" fmla="*/ 672 h 890"/>
                  <a:gd name="T2" fmla="*/ 792 w 886"/>
                  <a:gd name="T3" fmla="*/ 586 h 890"/>
                  <a:gd name="T4" fmla="*/ 759 w 886"/>
                  <a:gd name="T5" fmla="*/ 494 h 890"/>
                  <a:gd name="T6" fmla="*/ 750 w 886"/>
                  <a:gd name="T7" fmla="*/ 463 h 890"/>
                  <a:gd name="T8" fmla="*/ 843 w 886"/>
                  <a:gd name="T9" fmla="*/ 382 h 890"/>
                  <a:gd name="T10" fmla="*/ 881 w 886"/>
                  <a:gd name="T11" fmla="*/ 248 h 890"/>
                  <a:gd name="T12" fmla="*/ 802 w 886"/>
                  <a:gd name="T13" fmla="*/ 206 h 890"/>
                  <a:gd name="T14" fmla="*/ 672 w 886"/>
                  <a:gd name="T15" fmla="*/ 139 h 890"/>
                  <a:gd name="T16" fmla="*/ 621 w 886"/>
                  <a:gd name="T17" fmla="*/ 83 h 890"/>
                  <a:gd name="T18" fmla="*/ 556 w 886"/>
                  <a:gd name="T19" fmla="*/ 37 h 890"/>
                  <a:gd name="T20" fmla="*/ 423 w 886"/>
                  <a:gd name="T21" fmla="*/ 105 h 890"/>
                  <a:gd name="T22" fmla="*/ 303 w 886"/>
                  <a:gd name="T23" fmla="*/ 149 h 890"/>
                  <a:gd name="T24" fmla="*/ 217 w 886"/>
                  <a:gd name="T25" fmla="*/ 127 h 890"/>
                  <a:gd name="T26" fmla="*/ 197 w 886"/>
                  <a:gd name="T27" fmla="*/ 201 h 890"/>
                  <a:gd name="T28" fmla="*/ 98 w 886"/>
                  <a:gd name="T29" fmla="*/ 173 h 890"/>
                  <a:gd name="T30" fmla="*/ 0 w 886"/>
                  <a:gd name="T31" fmla="*/ 194 h 890"/>
                  <a:gd name="T32" fmla="*/ 31 w 886"/>
                  <a:gd name="T33" fmla="*/ 231 h 890"/>
                  <a:gd name="T34" fmla="*/ 77 w 886"/>
                  <a:gd name="T35" fmla="*/ 281 h 890"/>
                  <a:gd name="T36" fmla="*/ 136 w 886"/>
                  <a:gd name="T37" fmla="*/ 314 h 890"/>
                  <a:gd name="T38" fmla="*/ 164 w 886"/>
                  <a:gd name="T39" fmla="*/ 365 h 890"/>
                  <a:gd name="T40" fmla="*/ 211 w 886"/>
                  <a:gd name="T41" fmla="*/ 461 h 890"/>
                  <a:gd name="T42" fmla="*/ 234 w 886"/>
                  <a:gd name="T43" fmla="*/ 591 h 890"/>
                  <a:gd name="T44" fmla="*/ 188 w 886"/>
                  <a:gd name="T45" fmla="*/ 612 h 890"/>
                  <a:gd name="T46" fmla="*/ 139 w 886"/>
                  <a:gd name="T47" fmla="*/ 779 h 890"/>
                  <a:gd name="T48" fmla="*/ 219 w 886"/>
                  <a:gd name="T49" fmla="*/ 815 h 890"/>
                  <a:gd name="T50" fmla="*/ 337 w 886"/>
                  <a:gd name="T51" fmla="*/ 841 h 890"/>
                  <a:gd name="T52" fmla="*/ 446 w 886"/>
                  <a:gd name="T53" fmla="*/ 889 h 890"/>
                  <a:gd name="T54" fmla="*/ 478 w 886"/>
                  <a:gd name="T55" fmla="*/ 839 h 890"/>
                  <a:gd name="T56" fmla="*/ 600 w 886"/>
                  <a:gd name="T57" fmla="*/ 789 h 890"/>
                  <a:gd name="T58" fmla="*/ 639 w 886"/>
                  <a:gd name="T59" fmla="*/ 787 h 890"/>
                  <a:gd name="T60" fmla="*/ 688 w 886"/>
                  <a:gd name="T61" fmla="*/ 834 h 890"/>
                  <a:gd name="T62" fmla="*/ 819 w 886"/>
                  <a:gd name="T63" fmla="*/ 760 h 890"/>
                  <a:gd name="T64" fmla="*/ 697 w 886"/>
                  <a:gd name="T65" fmla="*/ 834 h 890"/>
                  <a:gd name="T66" fmla="*/ 647 w 886"/>
                  <a:gd name="T67" fmla="*/ 791 h 890"/>
                  <a:gd name="T68" fmla="*/ 606 w 886"/>
                  <a:gd name="T69" fmla="*/ 798 h 890"/>
                  <a:gd name="T70" fmla="*/ 504 w 886"/>
                  <a:gd name="T71" fmla="*/ 802 h 890"/>
                  <a:gd name="T72" fmla="*/ 463 w 886"/>
                  <a:gd name="T73" fmla="*/ 880 h 890"/>
                  <a:gd name="T74" fmla="*/ 358 w 886"/>
                  <a:gd name="T75" fmla="*/ 845 h 890"/>
                  <a:gd name="T76" fmla="*/ 253 w 886"/>
                  <a:gd name="T77" fmla="*/ 833 h 890"/>
                  <a:gd name="T78" fmla="*/ 141 w 886"/>
                  <a:gd name="T79" fmla="*/ 778 h 890"/>
                  <a:gd name="T80" fmla="*/ 195 w 886"/>
                  <a:gd name="T81" fmla="*/ 616 h 890"/>
                  <a:gd name="T82" fmla="*/ 234 w 886"/>
                  <a:gd name="T83" fmla="*/ 592 h 890"/>
                  <a:gd name="T84" fmla="*/ 213 w 886"/>
                  <a:gd name="T85" fmla="*/ 475 h 890"/>
                  <a:gd name="T86" fmla="*/ 161 w 886"/>
                  <a:gd name="T87" fmla="*/ 376 h 890"/>
                  <a:gd name="T88" fmla="*/ 137 w 886"/>
                  <a:gd name="T89" fmla="*/ 334 h 890"/>
                  <a:gd name="T90" fmla="*/ 94 w 886"/>
                  <a:gd name="T91" fmla="*/ 289 h 890"/>
                  <a:gd name="T92" fmla="*/ 1 w 886"/>
                  <a:gd name="T93" fmla="*/ 233 h 890"/>
                  <a:gd name="T94" fmla="*/ 7 w 886"/>
                  <a:gd name="T95" fmla="*/ 202 h 890"/>
                  <a:gd name="T96" fmla="*/ 87 w 886"/>
                  <a:gd name="T97" fmla="*/ 180 h 890"/>
                  <a:gd name="T98" fmla="*/ 175 w 886"/>
                  <a:gd name="T99" fmla="*/ 207 h 890"/>
                  <a:gd name="T100" fmla="*/ 222 w 886"/>
                  <a:gd name="T101" fmla="*/ 142 h 890"/>
                  <a:gd name="T102" fmla="*/ 266 w 886"/>
                  <a:gd name="T103" fmla="*/ 140 h 890"/>
                  <a:gd name="T104" fmla="*/ 386 w 886"/>
                  <a:gd name="T105" fmla="*/ 111 h 890"/>
                  <a:gd name="T106" fmla="*/ 527 w 886"/>
                  <a:gd name="T107" fmla="*/ 8 h 890"/>
                  <a:gd name="T108" fmla="*/ 616 w 886"/>
                  <a:gd name="T109" fmla="*/ 81 h 890"/>
                  <a:gd name="T110" fmla="*/ 665 w 886"/>
                  <a:gd name="T111" fmla="*/ 139 h 890"/>
                  <a:gd name="T112" fmla="*/ 793 w 886"/>
                  <a:gd name="T113" fmla="*/ 207 h 890"/>
                  <a:gd name="T114" fmla="*/ 885 w 886"/>
                  <a:gd name="T115" fmla="*/ 238 h 890"/>
                  <a:gd name="T116" fmla="*/ 842 w 886"/>
                  <a:gd name="T117" fmla="*/ 381 h 890"/>
                  <a:gd name="T118" fmla="*/ 740 w 886"/>
                  <a:gd name="T119" fmla="*/ 466 h 890"/>
                  <a:gd name="T120" fmla="*/ 745 w 886"/>
                  <a:gd name="T121" fmla="*/ 503 h 890"/>
                  <a:gd name="T122" fmla="*/ 796 w 886"/>
                  <a:gd name="T123" fmla="*/ 590 h 890"/>
                  <a:gd name="T124" fmla="*/ 776 w 886"/>
                  <a:gd name="T125" fmla="*/ 68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890">
                    <a:moveTo>
                      <a:pt x="821" y="758"/>
                    </a:moveTo>
                    <a:lnTo>
                      <a:pt x="826" y="753"/>
                    </a:lnTo>
                    <a:lnTo>
                      <a:pt x="833" y="746"/>
                    </a:lnTo>
                    <a:lnTo>
                      <a:pt x="836" y="739"/>
                    </a:lnTo>
                    <a:lnTo>
                      <a:pt x="837" y="735"/>
                    </a:lnTo>
                    <a:lnTo>
                      <a:pt x="837" y="735"/>
                    </a:lnTo>
                    <a:lnTo>
                      <a:pt x="837" y="733"/>
                    </a:lnTo>
                    <a:lnTo>
                      <a:pt x="837" y="733"/>
                    </a:lnTo>
                    <a:lnTo>
                      <a:pt x="835" y="732"/>
                    </a:lnTo>
                    <a:lnTo>
                      <a:pt x="835" y="732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14" y="727"/>
                    </a:lnTo>
                    <a:lnTo>
                      <a:pt x="806" y="723"/>
                    </a:lnTo>
                    <a:lnTo>
                      <a:pt x="796" y="719"/>
                    </a:lnTo>
                    <a:lnTo>
                      <a:pt x="796" y="719"/>
                    </a:lnTo>
                    <a:lnTo>
                      <a:pt x="788" y="714"/>
                    </a:lnTo>
                    <a:lnTo>
                      <a:pt x="781" y="707"/>
                    </a:lnTo>
                    <a:lnTo>
                      <a:pt x="777" y="700"/>
                    </a:lnTo>
                    <a:lnTo>
                      <a:pt x="776" y="696"/>
                    </a:lnTo>
                    <a:lnTo>
                      <a:pt x="775" y="692"/>
                    </a:lnTo>
                    <a:lnTo>
                      <a:pt x="775" y="692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7" y="685"/>
                    </a:lnTo>
                    <a:lnTo>
                      <a:pt x="780" y="683"/>
                    </a:lnTo>
                    <a:lnTo>
                      <a:pt x="789" y="677"/>
                    </a:lnTo>
                    <a:lnTo>
                      <a:pt x="792" y="674"/>
                    </a:lnTo>
                    <a:lnTo>
                      <a:pt x="793" y="672"/>
                    </a:lnTo>
                    <a:lnTo>
                      <a:pt x="793" y="672"/>
                    </a:lnTo>
                    <a:lnTo>
                      <a:pt x="793" y="669"/>
                    </a:lnTo>
                    <a:lnTo>
                      <a:pt x="793" y="667"/>
                    </a:lnTo>
                    <a:lnTo>
                      <a:pt x="788" y="658"/>
                    </a:lnTo>
                    <a:lnTo>
                      <a:pt x="786" y="654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73" y="648"/>
                    </a:lnTo>
                    <a:lnTo>
                      <a:pt x="770" y="646"/>
                    </a:lnTo>
                    <a:lnTo>
                      <a:pt x="763" y="635"/>
                    </a:lnTo>
                    <a:lnTo>
                      <a:pt x="762" y="632"/>
                    </a:lnTo>
                    <a:lnTo>
                      <a:pt x="762" y="629"/>
                    </a:lnTo>
                    <a:lnTo>
                      <a:pt x="763" y="629"/>
                    </a:lnTo>
                    <a:lnTo>
                      <a:pt x="763" y="628"/>
                    </a:lnTo>
                    <a:lnTo>
                      <a:pt x="763" y="629"/>
                    </a:lnTo>
                    <a:lnTo>
                      <a:pt x="763" y="629"/>
                    </a:lnTo>
                    <a:lnTo>
                      <a:pt x="769" y="627"/>
                    </a:lnTo>
                    <a:lnTo>
                      <a:pt x="774" y="626"/>
                    </a:lnTo>
                    <a:lnTo>
                      <a:pt x="782" y="623"/>
                    </a:lnTo>
                    <a:lnTo>
                      <a:pt x="782" y="623"/>
                    </a:lnTo>
                    <a:lnTo>
                      <a:pt x="787" y="622"/>
                    </a:lnTo>
                    <a:lnTo>
                      <a:pt x="790" y="620"/>
                    </a:lnTo>
                    <a:lnTo>
                      <a:pt x="795" y="616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804" y="607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5" y="597"/>
                    </a:lnTo>
                    <a:lnTo>
                      <a:pt x="805" y="596"/>
                    </a:lnTo>
                    <a:lnTo>
                      <a:pt x="796" y="589"/>
                    </a:lnTo>
                    <a:lnTo>
                      <a:pt x="794" y="587"/>
                    </a:lnTo>
                    <a:lnTo>
                      <a:pt x="792" y="586"/>
                    </a:lnTo>
                    <a:lnTo>
                      <a:pt x="786" y="572"/>
                    </a:lnTo>
                    <a:lnTo>
                      <a:pt x="782" y="566"/>
                    </a:lnTo>
                    <a:lnTo>
                      <a:pt x="780" y="564"/>
                    </a:lnTo>
                    <a:lnTo>
                      <a:pt x="780" y="564"/>
                    </a:lnTo>
                    <a:lnTo>
                      <a:pt x="776" y="562"/>
                    </a:lnTo>
                    <a:lnTo>
                      <a:pt x="776" y="561"/>
                    </a:lnTo>
                    <a:lnTo>
                      <a:pt x="780" y="558"/>
                    </a:lnTo>
                    <a:lnTo>
                      <a:pt x="784" y="554"/>
                    </a:lnTo>
                    <a:lnTo>
                      <a:pt x="788" y="553"/>
                    </a:lnTo>
                    <a:lnTo>
                      <a:pt x="790" y="552"/>
                    </a:lnTo>
                    <a:lnTo>
                      <a:pt x="790" y="552"/>
                    </a:lnTo>
                    <a:lnTo>
                      <a:pt x="792" y="547"/>
                    </a:lnTo>
                    <a:lnTo>
                      <a:pt x="793" y="547"/>
                    </a:lnTo>
                    <a:lnTo>
                      <a:pt x="793" y="545"/>
                    </a:lnTo>
                    <a:lnTo>
                      <a:pt x="793" y="545"/>
                    </a:lnTo>
                    <a:lnTo>
                      <a:pt x="792" y="541"/>
                    </a:lnTo>
                    <a:lnTo>
                      <a:pt x="792" y="541"/>
                    </a:lnTo>
                    <a:lnTo>
                      <a:pt x="786" y="531"/>
                    </a:lnTo>
                    <a:lnTo>
                      <a:pt x="782" y="523"/>
                    </a:lnTo>
                    <a:lnTo>
                      <a:pt x="781" y="518"/>
                    </a:lnTo>
                    <a:lnTo>
                      <a:pt x="781" y="511"/>
                    </a:lnTo>
                    <a:lnTo>
                      <a:pt x="781" y="509"/>
                    </a:lnTo>
                    <a:lnTo>
                      <a:pt x="781" y="509"/>
                    </a:lnTo>
                    <a:lnTo>
                      <a:pt x="781" y="505"/>
                    </a:lnTo>
                    <a:lnTo>
                      <a:pt x="781" y="505"/>
                    </a:lnTo>
                    <a:lnTo>
                      <a:pt x="781" y="503"/>
                    </a:lnTo>
                    <a:lnTo>
                      <a:pt x="780" y="503"/>
                    </a:lnTo>
                    <a:lnTo>
                      <a:pt x="774" y="497"/>
                    </a:lnTo>
                    <a:lnTo>
                      <a:pt x="773" y="496"/>
                    </a:lnTo>
                    <a:lnTo>
                      <a:pt x="773" y="494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59" y="494"/>
                    </a:lnTo>
                    <a:lnTo>
                      <a:pt x="752" y="497"/>
                    </a:lnTo>
                    <a:lnTo>
                      <a:pt x="748" y="498"/>
                    </a:lnTo>
                    <a:lnTo>
                      <a:pt x="748" y="498"/>
                    </a:lnTo>
                    <a:lnTo>
                      <a:pt x="745" y="502"/>
                    </a:lnTo>
                    <a:lnTo>
                      <a:pt x="740" y="508"/>
                    </a:lnTo>
                    <a:lnTo>
                      <a:pt x="737" y="514"/>
                    </a:lnTo>
                    <a:lnTo>
                      <a:pt x="734" y="515"/>
                    </a:lnTo>
                    <a:lnTo>
                      <a:pt x="731" y="516"/>
                    </a:lnTo>
                    <a:lnTo>
                      <a:pt x="726" y="517"/>
                    </a:lnTo>
                    <a:lnTo>
                      <a:pt x="720" y="517"/>
                    </a:lnTo>
                    <a:lnTo>
                      <a:pt x="720" y="516"/>
                    </a:lnTo>
                    <a:lnTo>
                      <a:pt x="720" y="515"/>
                    </a:lnTo>
                    <a:lnTo>
                      <a:pt x="721" y="512"/>
                    </a:lnTo>
                    <a:lnTo>
                      <a:pt x="726" y="510"/>
                    </a:lnTo>
                    <a:lnTo>
                      <a:pt x="730" y="508"/>
                    </a:lnTo>
                    <a:lnTo>
                      <a:pt x="730" y="508"/>
                    </a:lnTo>
                    <a:lnTo>
                      <a:pt x="733" y="505"/>
                    </a:lnTo>
                    <a:lnTo>
                      <a:pt x="733" y="504"/>
                    </a:lnTo>
                    <a:lnTo>
                      <a:pt x="733" y="504"/>
                    </a:lnTo>
                    <a:lnTo>
                      <a:pt x="733" y="498"/>
                    </a:lnTo>
                    <a:lnTo>
                      <a:pt x="733" y="497"/>
                    </a:lnTo>
                    <a:lnTo>
                      <a:pt x="732" y="496"/>
                    </a:lnTo>
                    <a:lnTo>
                      <a:pt x="728" y="490"/>
                    </a:lnTo>
                    <a:lnTo>
                      <a:pt x="727" y="488"/>
                    </a:lnTo>
                    <a:lnTo>
                      <a:pt x="727" y="484"/>
                    </a:lnTo>
                    <a:lnTo>
                      <a:pt x="730" y="481"/>
                    </a:lnTo>
                    <a:lnTo>
                      <a:pt x="730" y="481"/>
                    </a:lnTo>
                    <a:lnTo>
                      <a:pt x="733" y="477"/>
                    </a:lnTo>
                    <a:lnTo>
                      <a:pt x="736" y="473"/>
                    </a:lnTo>
                    <a:lnTo>
                      <a:pt x="736" y="473"/>
                    </a:lnTo>
                    <a:lnTo>
                      <a:pt x="737" y="471"/>
                    </a:lnTo>
                    <a:lnTo>
                      <a:pt x="742" y="467"/>
                    </a:lnTo>
                    <a:lnTo>
                      <a:pt x="750" y="463"/>
                    </a:lnTo>
                    <a:lnTo>
                      <a:pt x="751" y="461"/>
                    </a:lnTo>
                    <a:lnTo>
                      <a:pt x="752" y="457"/>
                    </a:lnTo>
                    <a:lnTo>
                      <a:pt x="752" y="457"/>
                    </a:lnTo>
                    <a:lnTo>
                      <a:pt x="755" y="447"/>
                    </a:lnTo>
                    <a:lnTo>
                      <a:pt x="757" y="442"/>
                    </a:lnTo>
                    <a:lnTo>
                      <a:pt x="757" y="441"/>
                    </a:lnTo>
                    <a:lnTo>
                      <a:pt x="759" y="440"/>
                    </a:lnTo>
                    <a:lnTo>
                      <a:pt x="759" y="440"/>
                    </a:lnTo>
                    <a:lnTo>
                      <a:pt x="764" y="435"/>
                    </a:lnTo>
                    <a:lnTo>
                      <a:pt x="770" y="429"/>
                    </a:lnTo>
                    <a:lnTo>
                      <a:pt x="775" y="422"/>
                    </a:lnTo>
                    <a:lnTo>
                      <a:pt x="781" y="415"/>
                    </a:lnTo>
                    <a:lnTo>
                      <a:pt x="793" y="405"/>
                    </a:lnTo>
                    <a:lnTo>
                      <a:pt x="799" y="400"/>
                    </a:lnTo>
                    <a:lnTo>
                      <a:pt x="800" y="398"/>
                    </a:lnTo>
                    <a:lnTo>
                      <a:pt x="801" y="396"/>
                    </a:lnTo>
                    <a:lnTo>
                      <a:pt x="801" y="396"/>
                    </a:lnTo>
                    <a:lnTo>
                      <a:pt x="800" y="387"/>
                    </a:lnTo>
                    <a:lnTo>
                      <a:pt x="801" y="386"/>
                    </a:lnTo>
                    <a:lnTo>
                      <a:pt x="802" y="385"/>
                    </a:lnTo>
                    <a:lnTo>
                      <a:pt x="804" y="385"/>
                    </a:lnTo>
                    <a:lnTo>
                      <a:pt x="806" y="387"/>
                    </a:lnTo>
                    <a:lnTo>
                      <a:pt x="806" y="387"/>
                    </a:lnTo>
                    <a:lnTo>
                      <a:pt x="808" y="388"/>
                    </a:lnTo>
                    <a:lnTo>
                      <a:pt x="808" y="388"/>
                    </a:lnTo>
                    <a:lnTo>
                      <a:pt x="812" y="390"/>
                    </a:lnTo>
                    <a:lnTo>
                      <a:pt x="812" y="390"/>
                    </a:lnTo>
                    <a:lnTo>
                      <a:pt x="820" y="390"/>
                    </a:lnTo>
                    <a:lnTo>
                      <a:pt x="831" y="388"/>
                    </a:lnTo>
                    <a:lnTo>
                      <a:pt x="837" y="386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3" y="382"/>
                    </a:lnTo>
                    <a:lnTo>
                      <a:pt x="843" y="381"/>
                    </a:lnTo>
                    <a:lnTo>
                      <a:pt x="843" y="379"/>
                    </a:lnTo>
                    <a:lnTo>
                      <a:pt x="843" y="379"/>
                    </a:lnTo>
                    <a:lnTo>
                      <a:pt x="842" y="376"/>
                    </a:lnTo>
                    <a:lnTo>
                      <a:pt x="841" y="374"/>
                    </a:lnTo>
                    <a:lnTo>
                      <a:pt x="841" y="373"/>
                    </a:lnTo>
                    <a:lnTo>
                      <a:pt x="838" y="369"/>
                    </a:lnTo>
                    <a:lnTo>
                      <a:pt x="836" y="367"/>
                    </a:lnTo>
                    <a:lnTo>
                      <a:pt x="836" y="360"/>
                    </a:lnTo>
                    <a:lnTo>
                      <a:pt x="838" y="356"/>
                    </a:lnTo>
                    <a:lnTo>
                      <a:pt x="838" y="356"/>
                    </a:lnTo>
                    <a:lnTo>
                      <a:pt x="839" y="353"/>
                    </a:lnTo>
                    <a:lnTo>
                      <a:pt x="841" y="348"/>
                    </a:lnTo>
                    <a:lnTo>
                      <a:pt x="841" y="34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3" y="329"/>
                    </a:lnTo>
                    <a:lnTo>
                      <a:pt x="842" y="329"/>
                    </a:lnTo>
                    <a:lnTo>
                      <a:pt x="843" y="329"/>
                    </a:lnTo>
                    <a:lnTo>
                      <a:pt x="844" y="322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51" y="304"/>
                    </a:lnTo>
                    <a:lnTo>
                      <a:pt x="858" y="289"/>
                    </a:lnTo>
                    <a:lnTo>
                      <a:pt x="858" y="277"/>
                    </a:lnTo>
                    <a:lnTo>
                      <a:pt x="860" y="270"/>
                    </a:lnTo>
                    <a:lnTo>
                      <a:pt x="862" y="266"/>
                    </a:lnTo>
                    <a:lnTo>
                      <a:pt x="863" y="264"/>
                    </a:lnTo>
                    <a:lnTo>
                      <a:pt x="874" y="255"/>
                    </a:lnTo>
                    <a:lnTo>
                      <a:pt x="879" y="251"/>
                    </a:lnTo>
                    <a:lnTo>
                      <a:pt x="881" y="248"/>
                    </a:lnTo>
                    <a:lnTo>
                      <a:pt x="883" y="243"/>
                    </a:lnTo>
                    <a:lnTo>
                      <a:pt x="883" y="243"/>
                    </a:lnTo>
                    <a:lnTo>
                      <a:pt x="885" y="241"/>
                    </a:lnTo>
                    <a:lnTo>
                      <a:pt x="885" y="241"/>
                    </a:lnTo>
                    <a:lnTo>
                      <a:pt x="886" y="238"/>
                    </a:lnTo>
                    <a:lnTo>
                      <a:pt x="886" y="23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54" y="224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44" y="214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5" y="214"/>
                    </a:lnTo>
                    <a:lnTo>
                      <a:pt x="832" y="219"/>
                    </a:lnTo>
                    <a:lnTo>
                      <a:pt x="829" y="221"/>
                    </a:lnTo>
                    <a:lnTo>
                      <a:pt x="827" y="223"/>
                    </a:lnTo>
                    <a:lnTo>
                      <a:pt x="826" y="221"/>
                    </a:lnTo>
                    <a:lnTo>
                      <a:pt x="825" y="221"/>
                    </a:lnTo>
                    <a:lnTo>
                      <a:pt x="820" y="221"/>
                    </a:lnTo>
                    <a:lnTo>
                      <a:pt x="820" y="221"/>
                    </a:lnTo>
                    <a:lnTo>
                      <a:pt x="818" y="223"/>
                    </a:lnTo>
                    <a:lnTo>
                      <a:pt x="814" y="221"/>
                    </a:lnTo>
                    <a:lnTo>
                      <a:pt x="812" y="219"/>
                    </a:lnTo>
                    <a:lnTo>
                      <a:pt x="810" y="218"/>
                    </a:lnTo>
                    <a:lnTo>
                      <a:pt x="805" y="207"/>
                    </a:lnTo>
                    <a:lnTo>
                      <a:pt x="802" y="207"/>
                    </a:lnTo>
                    <a:lnTo>
                      <a:pt x="802" y="206"/>
                    </a:lnTo>
                    <a:lnTo>
                      <a:pt x="799" y="206"/>
                    </a:lnTo>
                    <a:lnTo>
                      <a:pt x="799" y="206"/>
                    </a:lnTo>
                    <a:lnTo>
                      <a:pt x="796" y="207"/>
                    </a:lnTo>
                    <a:lnTo>
                      <a:pt x="795" y="208"/>
                    </a:lnTo>
                    <a:lnTo>
                      <a:pt x="793" y="207"/>
                    </a:lnTo>
                    <a:lnTo>
                      <a:pt x="793" y="207"/>
                    </a:lnTo>
                    <a:lnTo>
                      <a:pt x="788" y="202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6" y="200"/>
                    </a:lnTo>
                    <a:lnTo>
                      <a:pt x="786" y="200"/>
                    </a:lnTo>
                    <a:lnTo>
                      <a:pt x="782" y="194"/>
                    </a:lnTo>
                    <a:lnTo>
                      <a:pt x="777" y="187"/>
                    </a:lnTo>
                    <a:lnTo>
                      <a:pt x="773" y="182"/>
                    </a:lnTo>
                    <a:lnTo>
                      <a:pt x="767" y="177"/>
                    </a:lnTo>
                    <a:lnTo>
                      <a:pt x="767" y="177"/>
                    </a:lnTo>
                    <a:lnTo>
                      <a:pt x="758" y="177"/>
                    </a:lnTo>
                    <a:lnTo>
                      <a:pt x="75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38" y="180"/>
                    </a:lnTo>
                    <a:lnTo>
                      <a:pt x="734" y="176"/>
                    </a:lnTo>
                    <a:lnTo>
                      <a:pt x="732" y="175"/>
                    </a:lnTo>
                    <a:lnTo>
                      <a:pt x="732" y="175"/>
                    </a:lnTo>
                    <a:lnTo>
                      <a:pt x="726" y="174"/>
                    </a:lnTo>
                    <a:lnTo>
                      <a:pt x="711" y="174"/>
                    </a:lnTo>
                    <a:lnTo>
                      <a:pt x="707" y="171"/>
                    </a:lnTo>
                    <a:lnTo>
                      <a:pt x="701" y="167"/>
                    </a:lnTo>
                    <a:lnTo>
                      <a:pt x="691" y="158"/>
                    </a:lnTo>
                    <a:lnTo>
                      <a:pt x="684" y="149"/>
                    </a:lnTo>
                    <a:lnTo>
                      <a:pt x="675" y="143"/>
                    </a:lnTo>
                    <a:lnTo>
                      <a:pt x="672" y="139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66" y="138"/>
                    </a:lnTo>
                    <a:lnTo>
                      <a:pt x="664" y="137"/>
                    </a:lnTo>
                    <a:lnTo>
                      <a:pt x="663" y="133"/>
                    </a:lnTo>
                    <a:lnTo>
                      <a:pt x="664" y="128"/>
                    </a:lnTo>
                    <a:lnTo>
                      <a:pt x="665" y="125"/>
                    </a:lnTo>
                    <a:lnTo>
                      <a:pt x="669" y="117"/>
                    </a:lnTo>
                    <a:lnTo>
                      <a:pt x="671" y="111"/>
                    </a:lnTo>
                    <a:lnTo>
                      <a:pt x="670" y="108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59" y="109"/>
                    </a:lnTo>
                    <a:lnTo>
                      <a:pt x="656" y="113"/>
                    </a:lnTo>
                    <a:lnTo>
                      <a:pt x="651" y="118"/>
                    </a:lnTo>
                    <a:lnTo>
                      <a:pt x="646" y="121"/>
                    </a:lnTo>
                    <a:lnTo>
                      <a:pt x="643" y="124"/>
                    </a:lnTo>
                    <a:lnTo>
                      <a:pt x="638" y="123"/>
                    </a:lnTo>
                    <a:lnTo>
                      <a:pt x="638" y="123"/>
                    </a:lnTo>
                    <a:lnTo>
                      <a:pt x="632" y="123"/>
                    </a:lnTo>
                    <a:lnTo>
                      <a:pt x="625" y="121"/>
                    </a:lnTo>
                    <a:lnTo>
                      <a:pt x="622" y="120"/>
                    </a:lnTo>
                    <a:lnTo>
                      <a:pt x="621" y="119"/>
                    </a:lnTo>
                    <a:lnTo>
                      <a:pt x="621" y="117"/>
                    </a:lnTo>
                    <a:lnTo>
                      <a:pt x="625" y="112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2" y="102"/>
                    </a:lnTo>
                    <a:lnTo>
                      <a:pt x="622" y="86"/>
                    </a:lnTo>
                    <a:lnTo>
                      <a:pt x="621" y="83"/>
                    </a:lnTo>
                    <a:lnTo>
                      <a:pt x="621" y="83"/>
                    </a:lnTo>
                    <a:lnTo>
                      <a:pt x="618" y="80"/>
                    </a:lnTo>
                    <a:lnTo>
                      <a:pt x="618" y="80"/>
                    </a:lnTo>
                    <a:lnTo>
                      <a:pt x="614" y="77"/>
                    </a:lnTo>
                    <a:lnTo>
                      <a:pt x="614" y="77"/>
                    </a:lnTo>
                    <a:lnTo>
                      <a:pt x="610" y="77"/>
                    </a:lnTo>
                    <a:lnTo>
                      <a:pt x="610" y="77"/>
                    </a:lnTo>
                    <a:lnTo>
                      <a:pt x="601" y="78"/>
                    </a:lnTo>
                    <a:lnTo>
                      <a:pt x="594" y="78"/>
                    </a:lnTo>
                    <a:lnTo>
                      <a:pt x="591" y="78"/>
                    </a:lnTo>
                    <a:lnTo>
                      <a:pt x="591" y="76"/>
                    </a:lnTo>
                    <a:lnTo>
                      <a:pt x="593" y="74"/>
                    </a:lnTo>
                    <a:lnTo>
                      <a:pt x="593" y="74"/>
                    </a:lnTo>
                    <a:lnTo>
                      <a:pt x="593" y="72"/>
                    </a:lnTo>
                    <a:lnTo>
                      <a:pt x="594" y="70"/>
                    </a:lnTo>
                    <a:lnTo>
                      <a:pt x="594" y="70"/>
                    </a:lnTo>
                    <a:lnTo>
                      <a:pt x="594" y="69"/>
                    </a:lnTo>
                    <a:lnTo>
                      <a:pt x="594" y="68"/>
                    </a:lnTo>
                    <a:lnTo>
                      <a:pt x="593" y="66"/>
                    </a:lnTo>
                    <a:lnTo>
                      <a:pt x="593" y="66"/>
                    </a:lnTo>
                    <a:lnTo>
                      <a:pt x="587" y="65"/>
                    </a:lnTo>
                    <a:lnTo>
                      <a:pt x="579" y="62"/>
                    </a:lnTo>
                    <a:lnTo>
                      <a:pt x="573" y="59"/>
                    </a:lnTo>
                    <a:lnTo>
                      <a:pt x="571" y="56"/>
                    </a:lnTo>
                    <a:lnTo>
                      <a:pt x="569" y="50"/>
                    </a:lnTo>
                    <a:lnTo>
                      <a:pt x="567" y="45"/>
                    </a:lnTo>
                    <a:lnTo>
                      <a:pt x="567" y="44"/>
                    </a:lnTo>
                    <a:lnTo>
                      <a:pt x="567" y="44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56" y="37"/>
                    </a:lnTo>
                    <a:lnTo>
                      <a:pt x="545" y="27"/>
                    </a:lnTo>
                    <a:lnTo>
                      <a:pt x="545" y="27"/>
                    </a:lnTo>
                    <a:lnTo>
                      <a:pt x="534" y="18"/>
                    </a:lnTo>
                    <a:lnTo>
                      <a:pt x="531" y="13"/>
                    </a:lnTo>
                    <a:lnTo>
                      <a:pt x="528" y="8"/>
                    </a:lnTo>
                    <a:lnTo>
                      <a:pt x="528" y="8"/>
                    </a:lnTo>
                    <a:lnTo>
                      <a:pt x="526" y="0"/>
                    </a:lnTo>
                    <a:lnTo>
                      <a:pt x="517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495" y="3"/>
                    </a:lnTo>
                    <a:lnTo>
                      <a:pt x="485" y="6"/>
                    </a:lnTo>
                    <a:lnTo>
                      <a:pt x="477" y="8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7" y="16"/>
                    </a:lnTo>
                    <a:lnTo>
                      <a:pt x="465" y="20"/>
                    </a:lnTo>
                    <a:lnTo>
                      <a:pt x="463" y="28"/>
                    </a:lnTo>
                    <a:lnTo>
                      <a:pt x="460" y="38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59"/>
                    </a:lnTo>
                    <a:lnTo>
                      <a:pt x="454" y="71"/>
                    </a:lnTo>
                    <a:lnTo>
                      <a:pt x="452" y="77"/>
                    </a:lnTo>
                    <a:lnTo>
                      <a:pt x="448" y="83"/>
                    </a:lnTo>
                    <a:lnTo>
                      <a:pt x="443" y="8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4" y="99"/>
                    </a:lnTo>
                    <a:lnTo>
                      <a:pt x="429" y="101"/>
                    </a:lnTo>
                    <a:lnTo>
                      <a:pt x="423" y="103"/>
                    </a:lnTo>
                    <a:lnTo>
                      <a:pt x="423" y="105"/>
                    </a:lnTo>
                    <a:lnTo>
                      <a:pt x="423" y="103"/>
                    </a:lnTo>
                    <a:lnTo>
                      <a:pt x="423" y="103"/>
                    </a:lnTo>
                    <a:lnTo>
                      <a:pt x="410" y="106"/>
                    </a:lnTo>
                    <a:lnTo>
                      <a:pt x="398" y="108"/>
                    </a:lnTo>
                    <a:lnTo>
                      <a:pt x="386" y="109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65" y="119"/>
                    </a:lnTo>
                    <a:lnTo>
                      <a:pt x="358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49" y="127"/>
                    </a:lnTo>
                    <a:lnTo>
                      <a:pt x="349" y="127"/>
                    </a:lnTo>
                    <a:lnTo>
                      <a:pt x="346" y="131"/>
                    </a:lnTo>
                    <a:lnTo>
                      <a:pt x="345" y="133"/>
                    </a:lnTo>
                    <a:lnTo>
                      <a:pt x="343" y="136"/>
                    </a:lnTo>
                    <a:lnTo>
                      <a:pt x="343" y="136"/>
                    </a:lnTo>
                    <a:lnTo>
                      <a:pt x="345" y="138"/>
                    </a:lnTo>
                    <a:lnTo>
                      <a:pt x="346" y="140"/>
                    </a:lnTo>
                    <a:lnTo>
                      <a:pt x="346" y="140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54" y="146"/>
                    </a:lnTo>
                    <a:lnTo>
                      <a:pt x="354" y="146"/>
                    </a:lnTo>
                    <a:lnTo>
                      <a:pt x="352" y="149"/>
                    </a:lnTo>
                    <a:lnTo>
                      <a:pt x="352" y="149"/>
                    </a:lnTo>
                    <a:lnTo>
                      <a:pt x="348" y="151"/>
                    </a:lnTo>
                    <a:lnTo>
                      <a:pt x="343" y="154"/>
                    </a:lnTo>
                    <a:lnTo>
                      <a:pt x="336" y="155"/>
                    </a:lnTo>
                    <a:lnTo>
                      <a:pt x="327" y="155"/>
                    </a:lnTo>
                    <a:lnTo>
                      <a:pt x="319" y="154"/>
                    </a:lnTo>
                    <a:lnTo>
                      <a:pt x="303" y="149"/>
                    </a:lnTo>
                    <a:lnTo>
                      <a:pt x="283" y="143"/>
                    </a:lnTo>
                    <a:lnTo>
                      <a:pt x="273" y="140"/>
                    </a:lnTo>
                    <a:lnTo>
                      <a:pt x="266" y="139"/>
                    </a:lnTo>
                    <a:lnTo>
                      <a:pt x="263" y="139"/>
                    </a:lnTo>
                    <a:lnTo>
                      <a:pt x="261" y="137"/>
                    </a:lnTo>
                    <a:lnTo>
                      <a:pt x="259" y="136"/>
                    </a:lnTo>
                    <a:lnTo>
                      <a:pt x="257" y="133"/>
                    </a:lnTo>
                    <a:lnTo>
                      <a:pt x="255" y="127"/>
                    </a:lnTo>
                    <a:lnTo>
                      <a:pt x="256" y="124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7"/>
                    </a:lnTo>
                    <a:lnTo>
                      <a:pt x="255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42" y="106"/>
                    </a:lnTo>
                    <a:lnTo>
                      <a:pt x="231" y="103"/>
                    </a:lnTo>
                    <a:lnTo>
                      <a:pt x="219" y="100"/>
                    </a:lnTo>
                    <a:lnTo>
                      <a:pt x="218" y="102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7" y="103"/>
                    </a:lnTo>
                    <a:lnTo>
                      <a:pt x="217" y="103"/>
                    </a:lnTo>
                    <a:lnTo>
                      <a:pt x="216" y="112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23"/>
                    </a:lnTo>
                    <a:lnTo>
                      <a:pt x="217" y="127"/>
                    </a:lnTo>
                    <a:lnTo>
                      <a:pt x="217" y="127"/>
                    </a:lnTo>
                    <a:lnTo>
                      <a:pt x="219" y="13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9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4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6" y="176"/>
                    </a:lnTo>
                    <a:lnTo>
                      <a:pt x="225" y="181"/>
                    </a:lnTo>
                    <a:lnTo>
                      <a:pt x="224" y="187"/>
                    </a:lnTo>
                    <a:lnTo>
                      <a:pt x="224" y="193"/>
                    </a:lnTo>
                    <a:lnTo>
                      <a:pt x="224" y="193"/>
                    </a:lnTo>
                    <a:lnTo>
                      <a:pt x="224" y="196"/>
                    </a:lnTo>
                    <a:lnTo>
                      <a:pt x="225" y="201"/>
                    </a:lnTo>
                    <a:lnTo>
                      <a:pt x="228" y="206"/>
                    </a:lnTo>
                    <a:lnTo>
                      <a:pt x="230" y="211"/>
                    </a:lnTo>
                    <a:lnTo>
                      <a:pt x="230" y="210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19" y="215"/>
                    </a:lnTo>
                    <a:lnTo>
                      <a:pt x="213" y="214"/>
                    </a:lnTo>
                    <a:lnTo>
                      <a:pt x="211" y="213"/>
                    </a:lnTo>
                    <a:lnTo>
                      <a:pt x="210" y="213"/>
                    </a:lnTo>
                    <a:lnTo>
                      <a:pt x="203" y="205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7" y="201"/>
                    </a:lnTo>
                    <a:lnTo>
                      <a:pt x="197" y="201"/>
                    </a:lnTo>
                    <a:lnTo>
                      <a:pt x="186" y="205"/>
                    </a:lnTo>
                    <a:lnTo>
                      <a:pt x="179" y="206"/>
                    </a:lnTo>
                    <a:lnTo>
                      <a:pt x="175" y="206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4" y="202"/>
                    </a:lnTo>
                    <a:lnTo>
                      <a:pt x="174" y="201"/>
                    </a:lnTo>
                    <a:lnTo>
                      <a:pt x="172" y="201"/>
                    </a:lnTo>
                    <a:lnTo>
                      <a:pt x="172" y="200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61" y="205"/>
                    </a:lnTo>
                    <a:lnTo>
                      <a:pt x="161" y="205"/>
                    </a:lnTo>
                    <a:lnTo>
                      <a:pt x="157" y="207"/>
                    </a:lnTo>
                    <a:lnTo>
                      <a:pt x="154" y="210"/>
                    </a:lnTo>
                    <a:lnTo>
                      <a:pt x="150" y="210"/>
                    </a:lnTo>
                    <a:lnTo>
                      <a:pt x="148" y="208"/>
                    </a:lnTo>
                    <a:lnTo>
                      <a:pt x="144" y="206"/>
                    </a:lnTo>
                    <a:lnTo>
                      <a:pt x="143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35" y="19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5" y="176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1" y="175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7" y="177"/>
                    </a:lnTo>
                    <a:lnTo>
                      <a:pt x="87" y="179"/>
                    </a:lnTo>
                    <a:lnTo>
                      <a:pt x="86" y="180"/>
                    </a:lnTo>
                    <a:lnTo>
                      <a:pt x="83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0" y="183"/>
                    </a:lnTo>
                    <a:lnTo>
                      <a:pt x="67" y="184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57" y="173"/>
                    </a:lnTo>
                    <a:lnTo>
                      <a:pt x="56" y="171"/>
                    </a:lnTo>
                    <a:lnTo>
                      <a:pt x="55" y="171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46" y="173"/>
                    </a:lnTo>
                    <a:lnTo>
                      <a:pt x="36" y="175"/>
                    </a:lnTo>
                    <a:lnTo>
                      <a:pt x="15" y="180"/>
                    </a:lnTo>
                    <a:lnTo>
                      <a:pt x="8" y="182"/>
                    </a:lnTo>
                    <a:lnTo>
                      <a:pt x="4" y="186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27" y="204"/>
                    </a:lnTo>
                    <a:lnTo>
                      <a:pt x="27" y="20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7" y="207"/>
                    </a:lnTo>
                    <a:lnTo>
                      <a:pt x="27" y="210"/>
                    </a:lnTo>
                    <a:lnTo>
                      <a:pt x="29" y="210"/>
                    </a:lnTo>
                    <a:lnTo>
                      <a:pt x="32" y="212"/>
                    </a:lnTo>
                    <a:lnTo>
                      <a:pt x="33" y="213"/>
                    </a:lnTo>
                    <a:lnTo>
                      <a:pt x="33" y="214"/>
                    </a:lnTo>
                    <a:lnTo>
                      <a:pt x="23" y="214"/>
                    </a:lnTo>
                    <a:lnTo>
                      <a:pt x="21" y="215"/>
                    </a:lnTo>
                    <a:lnTo>
                      <a:pt x="20" y="215"/>
                    </a:lnTo>
                    <a:lnTo>
                      <a:pt x="21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7" y="226"/>
                    </a:lnTo>
                    <a:lnTo>
                      <a:pt x="30" y="230"/>
                    </a:lnTo>
                    <a:lnTo>
                      <a:pt x="31" y="231"/>
                    </a:lnTo>
                    <a:lnTo>
                      <a:pt x="31" y="232"/>
                    </a:lnTo>
                    <a:lnTo>
                      <a:pt x="30" y="232"/>
                    </a:lnTo>
                    <a:lnTo>
                      <a:pt x="27" y="232"/>
                    </a:lnTo>
                    <a:lnTo>
                      <a:pt x="8" y="231"/>
                    </a:lnTo>
                    <a:lnTo>
                      <a:pt x="1" y="231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7" y="248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17" y="262"/>
                    </a:lnTo>
                    <a:lnTo>
                      <a:pt x="17" y="263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0" y="262"/>
                    </a:lnTo>
                    <a:lnTo>
                      <a:pt x="35" y="261"/>
                    </a:lnTo>
                    <a:lnTo>
                      <a:pt x="37" y="260"/>
                    </a:lnTo>
                    <a:lnTo>
                      <a:pt x="38" y="260"/>
                    </a:lnTo>
                    <a:lnTo>
                      <a:pt x="40" y="261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67" y="274"/>
                    </a:lnTo>
                    <a:lnTo>
                      <a:pt x="77" y="28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93" y="291"/>
                    </a:lnTo>
                    <a:lnTo>
                      <a:pt x="93" y="292"/>
                    </a:lnTo>
                    <a:lnTo>
                      <a:pt x="94" y="292"/>
                    </a:lnTo>
                    <a:lnTo>
                      <a:pt x="95" y="291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99" y="289"/>
                    </a:lnTo>
                    <a:lnTo>
                      <a:pt x="99" y="304"/>
                    </a:lnTo>
                    <a:lnTo>
                      <a:pt x="100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5"/>
                    </a:lnTo>
                    <a:lnTo>
                      <a:pt x="106" y="304"/>
                    </a:lnTo>
                    <a:lnTo>
                      <a:pt x="106" y="304"/>
                    </a:lnTo>
                    <a:lnTo>
                      <a:pt x="114" y="301"/>
                    </a:lnTo>
                    <a:lnTo>
                      <a:pt x="122" y="299"/>
                    </a:lnTo>
                    <a:lnTo>
                      <a:pt x="128" y="299"/>
                    </a:lnTo>
                    <a:lnTo>
                      <a:pt x="128" y="300"/>
                    </a:lnTo>
                    <a:lnTo>
                      <a:pt x="123" y="303"/>
                    </a:lnTo>
                    <a:lnTo>
                      <a:pt x="120" y="307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3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8" y="317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8" y="324"/>
                    </a:lnTo>
                    <a:lnTo>
                      <a:pt x="137" y="328"/>
                    </a:lnTo>
                    <a:lnTo>
                      <a:pt x="137" y="328"/>
                    </a:lnTo>
                    <a:lnTo>
                      <a:pt x="136" y="332"/>
                    </a:lnTo>
                    <a:lnTo>
                      <a:pt x="136" y="334"/>
                    </a:lnTo>
                    <a:lnTo>
                      <a:pt x="136" y="335"/>
                    </a:lnTo>
                    <a:lnTo>
                      <a:pt x="136" y="335"/>
                    </a:lnTo>
                    <a:lnTo>
                      <a:pt x="137" y="337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9" y="342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7" y="343"/>
                    </a:lnTo>
                    <a:lnTo>
                      <a:pt x="147" y="343"/>
                    </a:lnTo>
                    <a:lnTo>
                      <a:pt x="157" y="343"/>
                    </a:lnTo>
                    <a:lnTo>
                      <a:pt x="157" y="343"/>
                    </a:lnTo>
                    <a:lnTo>
                      <a:pt x="159" y="345"/>
                    </a:lnTo>
                    <a:lnTo>
                      <a:pt x="157" y="347"/>
                    </a:lnTo>
                    <a:lnTo>
                      <a:pt x="156" y="348"/>
                    </a:lnTo>
                    <a:lnTo>
                      <a:pt x="153" y="348"/>
                    </a:lnTo>
                    <a:lnTo>
                      <a:pt x="151" y="348"/>
                    </a:lnTo>
                    <a:lnTo>
                      <a:pt x="151" y="348"/>
                    </a:lnTo>
                    <a:lnTo>
                      <a:pt x="150" y="350"/>
                    </a:lnTo>
                    <a:lnTo>
                      <a:pt x="150" y="351"/>
                    </a:lnTo>
                    <a:lnTo>
                      <a:pt x="151" y="353"/>
                    </a:lnTo>
                    <a:lnTo>
                      <a:pt x="151" y="353"/>
                    </a:lnTo>
                    <a:lnTo>
                      <a:pt x="155" y="357"/>
                    </a:lnTo>
                    <a:lnTo>
                      <a:pt x="161" y="363"/>
                    </a:lnTo>
                    <a:lnTo>
                      <a:pt x="164" y="365"/>
                    </a:lnTo>
                    <a:lnTo>
                      <a:pt x="164" y="365"/>
                    </a:lnTo>
                    <a:lnTo>
                      <a:pt x="163" y="366"/>
                    </a:lnTo>
                    <a:lnTo>
                      <a:pt x="163" y="366"/>
                    </a:lnTo>
                    <a:lnTo>
                      <a:pt x="162" y="373"/>
                    </a:lnTo>
                    <a:lnTo>
                      <a:pt x="161" y="374"/>
                    </a:lnTo>
                    <a:lnTo>
                      <a:pt x="160" y="375"/>
                    </a:lnTo>
                    <a:lnTo>
                      <a:pt x="160" y="375"/>
                    </a:lnTo>
                    <a:lnTo>
                      <a:pt x="157" y="374"/>
                    </a:lnTo>
                    <a:lnTo>
                      <a:pt x="149" y="366"/>
                    </a:lnTo>
                    <a:lnTo>
                      <a:pt x="148" y="366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51" y="382"/>
                    </a:lnTo>
                    <a:lnTo>
                      <a:pt x="156" y="396"/>
                    </a:lnTo>
                    <a:lnTo>
                      <a:pt x="163" y="407"/>
                    </a:lnTo>
                    <a:lnTo>
                      <a:pt x="170" y="419"/>
                    </a:lnTo>
                    <a:lnTo>
                      <a:pt x="179" y="430"/>
                    </a:lnTo>
                    <a:lnTo>
                      <a:pt x="188" y="440"/>
                    </a:lnTo>
                    <a:lnTo>
                      <a:pt x="199" y="447"/>
                    </a:lnTo>
                    <a:lnTo>
                      <a:pt x="205" y="450"/>
                    </a:lnTo>
                    <a:lnTo>
                      <a:pt x="212" y="453"/>
                    </a:lnTo>
                    <a:lnTo>
                      <a:pt x="212" y="452"/>
                    </a:lnTo>
                    <a:lnTo>
                      <a:pt x="211" y="453"/>
                    </a:lnTo>
                    <a:lnTo>
                      <a:pt x="215" y="454"/>
                    </a:lnTo>
                    <a:lnTo>
                      <a:pt x="215" y="455"/>
                    </a:lnTo>
                    <a:lnTo>
                      <a:pt x="213" y="456"/>
                    </a:lnTo>
                    <a:lnTo>
                      <a:pt x="213" y="456"/>
                    </a:lnTo>
                    <a:lnTo>
                      <a:pt x="211" y="461"/>
                    </a:lnTo>
                    <a:lnTo>
                      <a:pt x="211" y="461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12" y="475"/>
                    </a:lnTo>
                    <a:lnTo>
                      <a:pt x="212" y="486"/>
                    </a:lnTo>
                    <a:lnTo>
                      <a:pt x="210" y="497"/>
                    </a:lnTo>
                    <a:lnTo>
                      <a:pt x="210" y="502"/>
                    </a:lnTo>
                    <a:lnTo>
                      <a:pt x="210" y="502"/>
                    </a:lnTo>
                    <a:lnTo>
                      <a:pt x="210" y="504"/>
                    </a:lnTo>
                    <a:lnTo>
                      <a:pt x="209" y="506"/>
                    </a:lnTo>
                    <a:lnTo>
                      <a:pt x="200" y="508"/>
                    </a:lnTo>
                    <a:lnTo>
                      <a:pt x="199" y="510"/>
                    </a:lnTo>
                    <a:lnTo>
                      <a:pt x="198" y="510"/>
                    </a:lnTo>
                    <a:lnTo>
                      <a:pt x="199" y="512"/>
                    </a:lnTo>
                    <a:lnTo>
                      <a:pt x="200" y="514"/>
                    </a:lnTo>
                    <a:lnTo>
                      <a:pt x="200" y="514"/>
                    </a:lnTo>
                    <a:lnTo>
                      <a:pt x="205" y="517"/>
                    </a:lnTo>
                    <a:lnTo>
                      <a:pt x="211" y="523"/>
                    </a:lnTo>
                    <a:lnTo>
                      <a:pt x="212" y="522"/>
                    </a:lnTo>
                    <a:lnTo>
                      <a:pt x="211" y="523"/>
                    </a:lnTo>
                    <a:lnTo>
                      <a:pt x="219" y="530"/>
                    </a:lnTo>
                    <a:lnTo>
                      <a:pt x="225" y="539"/>
                    </a:lnTo>
                    <a:lnTo>
                      <a:pt x="228" y="541"/>
                    </a:lnTo>
                    <a:lnTo>
                      <a:pt x="228" y="545"/>
                    </a:lnTo>
                    <a:lnTo>
                      <a:pt x="229" y="577"/>
                    </a:lnTo>
                    <a:lnTo>
                      <a:pt x="229" y="580"/>
                    </a:lnTo>
                    <a:lnTo>
                      <a:pt x="229" y="581"/>
                    </a:lnTo>
                    <a:lnTo>
                      <a:pt x="231" y="584"/>
                    </a:lnTo>
                    <a:lnTo>
                      <a:pt x="234" y="591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0" y="587"/>
                    </a:lnTo>
                    <a:lnTo>
                      <a:pt x="228" y="583"/>
                    </a:lnTo>
                    <a:lnTo>
                      <a:pt x="226" y="577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28" y="554"/>
                    </a:lnTo>
                    <a:lnTo>
                      <a:pt x="228" y="554"/>
                    </a:lnTo>
                    <a:lnTo>
                      <a:pt x="228" y="55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16" y="535"/>
                    </a:lnTo>
                    <a:lnTo>
                      <a:pt x="213" y="531"/>
                    </a:lnTo>
                    <a:lnTo>
                      <a:pt x="213" y="531"/>
                    </a:lnTo>
                    <a:lnTo>
                      <a:pt x="210" y="529"/>
                    </a:lnTo>
                    <a:lnTo>
                      <a:pt x="210" y="529"/>
                    </a:lnTo>
                    <a:lnTo>
                      <a:pt x="207" y="528"/>
                    </a:lnTo>
                    <a:lnTo>
                      <a:pt x="207" y="528"/>
                    </a:lnTo>
                    <a:lnTo>
                      <a:pt x="205" y="528"/>
                    </a:lnTo>
                    <a:lnTo>
                      <a:pt x="205" y="528"/>
                    </a:lnTo>
                    <a:lnTo>
                      <a:pt x="201" y="531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199" y="542"/>
                    </a:lnTo>
                    <a:lnTo>
                      <a:pt x="198" y="550"/>
                    </a:lnTo>
                    <a:lnTo>
                      <a:pt x="190" y="584"/>
                    </a:lnTo>
                    <a:lnTo>
                      <a:pt x="186" y="599"/>
                    </a:lnTo>
                    <a:lnTo>
                      <a:pt x="186" y="609"/>
                    </a:lnTo>
                    <a:lnTo>
                      <a:pt x="186" y="610"/>
                    </a:lnTo>
                    <a:lnTo>
                      <a:pt x="186" y="611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2" y="612"/>
                    </a:lnTo>
                    <a:lnTo>
                      <a:pt x="194" y="614"/>
                    </a:lnTo>
                    <a:lnTo>
                      <a:pt x="194" y="615"/>
                    </a:lnTo>
                    <a:lnTo>
                      <a:pt x="187" y="618"/>
                    </a:lnTo>
                    <a:lnTo>
                      <a:pt x="182" y="621"/>
                    </a:lnTo>
                    <a:lnTo>
                      <a:pt x="181" y="623"/>
                    </a:lnTo>
                    <a:lnTo>
                      <a:pt x="180" y="623"/>
                    </a:lnTo>
                    <a:lnTo>
                      <a:pt x="166" y="672"/>
                    </a:lnTo>
                    <a:lnTo>
                      <a:pt x="155" y="704"/>
                    </a:lnTo>
                    <a:lnTo>
                      <a:pt x="150" y="716"/>
                    </a:lnTo>
                    <a:lnTo>
                      <a:pt x="147" y="722"/>
                    </a:lnTo>
                    <a:lnTo>
                      <a:pt x="143" y="729"/>
                    </a:lnTo>
                    <a:lnTo>
                      <a:pt x="139" y="736"/>
                    </a:lnTo>
                    <a:lnTo>
                      <a:pt x="138" y="739"/>
                    </a:lnTo>
                    <a:lnTo>
                      <a:pt x="138" y="739"/>
                    </a:lnTo>
                    <a:lnTo>
                      <a:pt x="137" y="741"/>
                    </a:lnTo>
                    <a:lnTo>
                      <a:pt x="135" y="742"/>
                    </a:lnTo>
                    <a:lnTo>
                      <a:pt x="118" y="742"/>
                    </a:lnTo>
                    <a:lnTo>
                      <a:pt x="123" y="750"/>
                    </a:lnTo>
                    <a:lnTo>
                      <a:pt x="128" y="754"/>
                    </a:lnTo>
                    <a:lnTo>
                      <a:pt x="133" y="758"/>
                    </a:lnTo>
                    <a:lnTo>
                      <a:pt x="141" y="759"/>
                    </a:lnTo>
                    <a:lnTo>
                      <a:pt x="145" y="760"/>
                    </a:lnTo>
                    <a:lnTo>
                      <a:pt x="148" y="763"/>
                    </a:lnTo>
                    <a:lnTo>
                      <a:pt x="149" y="765"/>
                    </a:lnTo>
                    <a:lnTo>
                      <a:pt x="149" y="766"/>
                    </a:lnTo>
                    <a:lnTo>
                      <a:pt x="148" y="767"/>
                    </a:lnTo>
                    <a:lnTo>
                      <a:pt x="148" y="767"/>
                    </a:lnTo>
                    <a:lnTo>
                      <a:pt x="141" y="775"/>
                    </a:lnTo>
                    <a:lnTo>
                      <a:pt x="139" y="778"/>
                    </a:lnTo>
                    <a:lnTo>
                      <a:pt x="139" y="778"/>
                    </a:lnTo>
                    <a:lnTo>
                      <a:pt x="139" y="779"/>
                    </a:lnTo>
                    <a:lnTo>
                      <a:pt x="139" y="779"/>
                    </a:lnTo>
                    <a:lnTo>
                      <a:pt x="141" y="781"/>
                    </a:lnTo>
                    <a:lnTo>
                      <a:pt x="141" y="781"/>
                    </a:lnTo>
                    <a:lnTo>
                      <a:pt x="143" y="781"/>
                    </a:lnTo>
                    <a:lnTo>
                      <a:pt x="144" y="781"/>
                    </a:lnTo>
                    <a:lnTo>
                      <a:pt x="145" y="779"/>
                    </a:lnTo>
                    <a:lnTo>
                      <a:pt x="145" y="779"/>
                    </a:lnTo>
                    <a:lnTo>
                      <a:pt x="147" y="776"/>
                    </a:lnTo>
                    <a:lnTo>
                      <a:pt x="147" y="776"/>
                    </a:lnTo>
                    <a:lnTo>
                      <a:pt x="148" y="775"/>
                    </a:lnTo>
                    <a:lnTo>
                      <a:pt x="149" y="773"/>
                    </a:lnTo>
                    <a:lnTo>
                      <a:pt x="150" y="773"/>
                    </a:lnTo>
                    <a:lnTo>
                      <a:pt x="151" y="776"/>
                    </a:lnTo>
                    <a:lnTo>
                      <a:pt x="155" y="781"/>
                    </a:lnTo>
                    <a:lnTo>
                      <a:pt x="157" y="783"/>
                    </a:lnTo>
                    <a:lnTo>
                      <a:pt x="157" y="783"/>
                    </a:lnTo>
                    <a:lnTo>
                      <a:pt x="159" y="785"/>
                    </a:lnTo>
                    <a:lnTo>
                      <a:pt x="159" y="785"/>
                    </a:lnTo>
                    <a:lnTo>
                      <a:pt x="176" y="795"/>
                    </a:lnTo>
                    <a:lnTo>
                      <a:pt x="186" y="798"/>
                    </a:lnTo>
                    <a:lnTo>
                      <a:pt x="191" y="801"/>
                    </a:lnTo>
                    <a:lnTo>
                      <a:pt x="193" y="804"/>
                    </a:lnTo>
                    <a:lnTo>
                      <a:pt x="199" y="813"/>
                    </a:lnTo>
                    <a:lnTo>
                      <a:pt x="204" y="816"/>
                    </a:lnTo>
                    <a:lnTo>
                      <a:pt x="206" y="819"/>
                    </a:lnTo>
                    <a:lnTo>
                      <a:pt x="206" y="819"/>
                    </a:lnTo>
                    <a:lnTo>
                      <a:pt x="210" y="819"/>
                    </a:lnTo>
                    <a:lnTo>
                      <a:pt x="210" y="819"/>
                    </a:lnTo>
                    <a:lnTo>
                      <a:pt x="213" y="819"/>
                    </a:lnTo>
                    <a:lnTo>
                      <a:pt x="215" y="819"/>
                    </a:lnTo>
                    <a:lnTo>
                      <a:pt x="217" y="818"/>
                    </a:lnTo>
                    <a:lnTo>
                      <a:pt x="217" y="818"/>
                    </a:lnTo>
                    <a:lnTo>
                      <a:pt x="219" y="815"/>
                    </a:lnTo>
                    <a:lnTo>
                      <a:pt x="223" y="816"/>
                    </a:lnTo>
                    <a:lnTo>
                      <a:pt x="223" y="815"/>
                    </a:lnTo>
                    <a:lnTo>
                      <a:pt x="223" y="816"/>
                    </a:lnTo>
                    <a:lnTo>
                      <a:pt x="223" y="816"/>
                    </a:lnTo>
                    <a:lnTo>
                      <a:pt x="244" y="832"/>
                    </a:lnTo>
                    <a:lnTo>
                      <a:pt x="244" y="832"/>
                    </a:lnTo>
                    <a:lnTo>
                      <a:pt x="249" y="834"/>
                    </a:lnTo>
                    <a:lnTo>
                      <a:pt x="253" y="834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62" y="834"/>
                    </a:lnTo>
                    <a:lnTo>
                      <a:pt x="280" y="839"/>
                    </a:lnTo>
                    <a:lnTo>
                      <a:pt x="280" y="839"/>
                    </a:lnTo>
                    <a:lnTo>
                      <a:pt x="290" y="840"/>
                    </a:lnTo>
                    <a:lnTo>
                      <a:pt x="294" y="839"/>
                    </a:lnTo>
                    <a:lnTo>
                      <a:pt x="296" y="839"/>
                    </a:lnTo>
                    <a:lnTo>
                      <a:pt x="296" y="839"/>
                    </a:lnTo>
                    <a:lnTo>
                      <a:pt x="297" y="837"/>
                    </a:lnTo>
                    <a:lnTo>
                      <a:pt x="297" y="837"/>
                    </a:lnTo>
                    <a:lnTo>
                      <a:pt x="297" y="828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5" y="827"/>
                    </a:lnTo>
                    <a:lnTo>
                      <a:pt x="310" y="828"/>
                    </a:lnTo>
                    <a:lnTo>
                      <a:pt x="321" y="834"/>
                    </a:lnTo>
                    <a:lnTo>
                      <a:pt x="321" y="834"/>
                    </a:lnTo>
                    <a:lnTo>
                      <a:pt x="331" y="839"/>
                    </a:lnTo>
                    <a:lnTo>
                      <a:pt x="337" y="841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6" y="844"/>
                    </a:lnTo>
                    <a:lnTo>
                      <a:pt x="348" y="845"/>
                    </a:lnTo>
                    <a:lnTo>
                      <a:pt x="348" y="845"/>
                    </a:lnTo>
                    <a:lnTo>
                      <a:pt x="354" y="845"/>
                    </a:lnTo>
                    <a:lnTo>
                      <a:pt x="358" y="846"/>
                    </a:lnTo>
                    <a:lnTo>
                      <a:pt x="359" y="847"/>
                    </a:lnTo>
                    <a:lnTo>
                      <a:pt x="359" y="847"/>
                    </a:lnTo>
                    <a:lnTo>
                      <a:pt x="365" y="851"/>
                    </a:lnTo>
                    <a:lnTo>
                      <a:pt x="371" y="853"/>
                    </a:lnTo>
                    <a:lnTo>
                      <a:pt x="374" y="854"/>
                    </a:lnTo>
                    <a:lnTo>
                      <a:pt x="376" y="857"/>
                    </a:lnTo>
                    <a:lnTo>
                      <a:pt x="376" y="857"/>
                    </a:lnTo>
                    <a:lnTo>
                      <a:pt x="373" y="872"/>
                    </a:lnTo>
                    <a:lnTo>
                      <a:pt x="386" y="875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411" y="881"/>
                    </a:lnTo>
                    <a:lnTo>
                      <a:pt x="411" y="881"/>
                    </a:lnTo>
                    <a:lnTo>
                      <a:pt x="420" y="883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8" y="890"/>
                    </a:lnTo>
                    <a:lnTo>
                      <a:pt x="438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6" y="889"/>
                    </a:lnTo>
                    <a:lnTo>
                      <a:pt x="448" y="888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57" y="882"/>
                    </a:lnTo>
                    <a:lnTo>
                      <a:pt x="459" y="881"/>
                    </a:lnTo>
                    <a:lnTo>
                      <a:pt x="463" y="881"/>
                    </a:lnTo>
                    <a:lnTo>
                      <a:pt x="463" y="881"/>
                    </a:lnTo>
                    <a:lnTo>
                      <a:pt x="471" y="882"/>
                    </a:lnTo>
                    <a:lnTo>
                      <a:pt x="472" y="881"/>
                    </a:lnTo>
                    <a:lnTo>
                      <a:pt x="471" y="882"/>
                    </a:lnTo>
                    <a:lnTo>
                      <a:pt x="477" y="883"/>
                    </a:lnTo>
                    <a:lnTo>
                      <a:pt x="486" y="889"/>
                    </a:lnTo>
                    <a:lnTo>
                      <a:pt x="485" y="885"/>
                    </a:lnTo>
                    <a:lnTo>
                      <a:pt x="485" y="882"/>
                    </a:lnTo>
                    <a:lnTo>
                      <a:pt x="485" y="882"/>
                    </a:lnTo>
                    <a:lnTo>
                      <a:pt x="484" y="880"/>
                    </a:lnTo>
                    <a:lnTo>
                      <a:pt x="484" y="880"/>
                    </a:lnTo>
                    <a:lnTo>
                      <a:pt x="483" y="878"/>
                    </a:lnTo>
                    <a:lnTo>
                      <a:pt x="483" y="878"/>
                    </a:lnTo>
                    <a:lnTo>
                      <a:pt x="479" y="877"/>
                    </a:lnTo>
                    <a:lnTo>
                      <a:pt x="479" y="876"/>
                    </a:lnTo>
                    <a:lnTo>
                      <a:pt x="478" y="874"/>
                    </a:lnTo>
                    <a:lnTo>
                      <a:pt x="478" y="868"/>
                    </a:lnTo>
                    <a:lnTo>
                      <a:pt x="479" y="863"/>
                    </a:lnTo>
                    <a:lnTo>
                      <a:pt x="479" y="863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7" y="851"/>
                    </a:lnTo>
                    <a:lnTo>
                      <a:pt x="477" y="845"/>
                    </a:lnTo>
                    <a:lnTo>
                      <a:pt x="477" y="845"/>
                    </a:lnTo>
                    <a:lnTo>
                      <a:pt x="478" y="839"/>
                    </a:lnTo>
                    <a:lnTo>
                      <a:pt x="479" y="833"/>
                    </a:lnTo>
                    <a:lnTo>
                      <a:pt x="482" y="828"/>
                    </a:lnTo>
                    <a:lnTo>
                      <a:pt x="485" y="822"/>
                    </a:lnTo>
                    <a:lnTo>
                      <a:pt x="495" y="81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9" y="801"/>
                    </a:lnTo>
                    <a:lnTo>
                      <a:pt x="513" y="800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9" y="796"/>
                    </a:lnTo>
                    <a:lnTo>
                      <a:pt x="535" y="794"/>
                    </a:lnTo>
                    <a:lnTo>
                      <a:pt x="545" y="788"/>
                    </a:lnTo>
                    <a:lnTo>
                      <a:pt x="545" y="788"/>
                    </a:lnTo>
                    <a:lnTo>
                      <a:pt x="554" y="782"/>
                    </a:lnTo>
                    <a:lnTo>
                      <a:pt x="559" y="779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5" y="779"/>
                    </a:lnTo>
                    <a:lnTo>
                      <a:pt x="566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4"/>
                    </a:lnTo>
                    <a:lnTo>
                      <a:pt x="571" y="784"/>
                    </a:lnTo>
                    <a:lnTo>
                      <a:pt x="582" y="787"/>
                    </a:lnTo>
                    <a:lnTo>
                      <a:pt x="588" y="788"/>
                    </a:lnTo>
                    <a:lnTo>
                      <a:pt x="595" y="788"/>
                    </a:lnTo>
                    <a:lnTo>
                      <a:pt x="600" y="789"/>
                    </a:lnTo>
                    <a:lnTo>
                      <a:pt x="600" y="789"/>
                    </a:lnTo>
                    <a:lnTo>
                      <a:pt x="601" y="791"/>
                    </a:lnTo>
                    <a:lnTo>
                      <a:pt x="601" y="796"/>
                    </a:lnTo>
                    <a:lnTo>
                      <a:pt x="601" y="796"/>
                    </a:lnTo>
                    <a:lnTo>
                      <a:pt x="604" y="800"/>
                    </a:lnTo>
                    <a:lnTo>
                      <a:pt x="609" y="801"/>
                    </a:lnTo>
                    <a:lnTo>
                      <a:pt x="609" y="801"/>
                    </a:lnTo>
                    <a:lnTo>
                      <a:pt x="613" y="801"/>
                    </a:lnTo>
                    <a:lnTo>
                      <a:pt x="614" y="801"/>
                    </a:lnTo>
                    <a:lnTo>
                      <a:pt x="614" y="800"/>
                    </a:lnTo>
                    <a:lnTo>
                      <a:pt x="615" y="798"/>
                    </a:lnTo>
                    <a:lnTo>
                      <a:pt x="615" y="798"/>
                    </a:lnTo>
                    <a:lnTo>
                      <a:pt x="614" y="792"/>
                    </a:lnTo>
                    <a:lnTo>
                      <a:pt x="613" y="787"/>
                    </a:lnTo>
                    <a:lnTo>
                      <a:pt x="613" y="785"/>
                    </a:lnTo>
                    <a:lnTo>
                      <a:pt x="613" y="785"/>
                    </a:lnTo>
                    <a:lnTo>
                      <a:pt x="614" y="787"/>
                    </a:lnTo>
                    <a:lnTo>
                      <a:pt x="618" y="794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2" y="796"/>
                    </a:lnTo>
                    <a:lnTo>
                      <a:pt x="628" y="797"/>
                    </a:lnTo>
                    <a:lnTo>
                      <a:pt x="632" y="800"/>
                    </a:lnTo>
                    <a:lnTo>
                      <a:pt x="634" y="801"/>
                    </a:lnTo>
                    <a:lnTo>
                      <a:pt x="634" y="801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8" y="798"/>
                    </a:lnTo>
                    <a:lnTo>
                      <a:pt x="638" y="798"/>
                    </a:lnTo>
                    <a:lnTo>
                      <a:pt x="638" y="796"/>
                    </a:lnTo>
                    <a:lnTo>
                      <a:pt x="639" y="791"/>
                    </a:lnTo>
                    <a:lnTo>
                      <a:pt x="639" y="791"/>
                    </a:lnTo>
                    <a:lnTo>
                      <a:pt x="639" y="788"/>
                    </a:lnTo>
                    <a:lnTo>
                      <a:pt x="639" y="787"/>
                    </a:lnTo>
                    <a:lnTo>
                      <a:pt x="640" y="788"/>
                    </a:lnTo>
                    <a:lnTo>
                      <a:pt x="645" y="791"/>
                    </a:lnTo>
                    <a:lnTo>
                      <a:pt x="646" y="792"/>
                    </a:lnTo>
                    <a:lnTo>
                      <a:pt x="646" y="792"/>
                    </a:lnTo>
                    <a:lnTo>
                      <a:pt x="645" y="795"/>
                    </a:lnTo>
                    <a:lnTo>
                      <a:pt x="640" y="797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2"/>
                    </a:lnTo>
                    <a:lnTo>
                      <a:pt x="637" y="802"/>
                    </a:lnTo>
                    <a:lnTo>
                      <a:pt x="638" y="803"/>
                    </a:lnTo>
                    <a:lnTo>
                      <a:pt x="638" y="803"/>
                    </a:lnTo>
                    <a:lnTo>
                      <a:pt x="652" y="803"/>
                    </a:lnTo>
                    <a:lnTo>
                      <a:pt x="655" y="804"/>
                    </a:lnTo>
                    <a:lnTo>
                      <a:pt x="656" y="806"/>
                    </a:lnTo>
                    <a:lnTo>
                      <a:pt x="656" y="806"/>
                    </a:lnTo>
                    <a:lnTo>
                      <a:pt x="656" y="809"/>
                    </a:lnTo>
                    <a:lnTo>
                      <a:pt x="656" y="809"/>
                    </a:lnTo>
                    <a:lnTo>
                      <a:pt x="656" y="814"/>
                    </a:lnTo>
                    <a:lnTo>
                      <a:pt x="656" y="814"/>
                    </a:lnTo>
                    <a:lnTo>
                      <a:pt x="657" y="815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8"/>
                    </a:lnTo>
                    <a:lnTo>
                      <a:pt x="662" y="819"/>
                    </a:lnTo>
                    <a:lnTo>
                      <a:pt x="662" y="819"/>
                    </a:lnTo>
                    <a:lnTo>
                      <a:pt x="665" y="819"/>
                    </a:lnTo>
                    <a:lnTo>
                      <a:pt x="669" y="820"/>
                    </a:lnTo>
                    <a:lnTo>
                      <a:pt x="675" y="825"/>
                    </a:lnTo>
                    <a:lnTo>
                      <a:pt x="682" y="831"/>
                    </a:lnTo>
                    <a:lnTo>
                      <a:pt x="686" y="833"/>
                    </a:lnTo>
                    <a:lnTo>
                      <a:pt x="686" y="833"/>
                    </a:lnTo>
                    <a:lnTo>
                      <a:pt x="688" y="834"/>
                    </a:lnTo>
                    <a:lnTo>
                      <a:pt x="688" y="834"/>
                    </a:lnTo>
                    <a:lnTo>
                      <a:pt x="693" y="834"/>
                    </a:lnTo>
                    <a:lnTo>
                      <a:pt x="697" y="835"/>
                    </a:lnTo>
                    <a:lnTo>
                      <a:pt x="697" y="835"/>
                    </a:lnTo>
                    <a:lnTo>
                      <a:pt x="709" y="834"/>
                    </a:lnTo>
                    <a:lnTo>
                      <a:pt x="731" y="832"/>
                    </a:lnTo>
                    <a:lnTo>
                      <a:pt x="742" y="831"/>
                    </a:lnTo>
                    <a:lnTo>
                      <a:pt x="745" y="829"/>
                    </a:lnTo>
                    <a:lnTo>
                      <a:pt x="745" y="829"/>
                    </a:lnTo>
                    <a:lnTo>
                      <a:pt x="749" y="827"/>
                    </a:lnTo>
                    <a:lnTo>
                      <a:pt x="749" y="827"/>
                    </a:lnTo>
                    <a:lnTo>
                      <a:pt x="751" y="823"/>
                    </a:lnTo>
                    <a:lnTo>
                      <a:pt x="751" y="823"/>
                    </a:lnTo>
                    <a:lnTo>
                      <a:pt x="753" y="820"/>
                    </a:lnTo>
                    <a:lnTo>
                      <a:pt x="756" y="816"/>
                    </a:lnTo>
                    <a:lnTo>
                      <a:pt x="759" y="812"/>
                    </a:lnTo>
                    <a:lnTo>
                      <a:pt x="782" y="790"/>
                    </a:lnTo>
                    <a:lnTo>
                      <a:pt x="787" y="787"/>
                    </a:lnTo>
                    <a:lnTo>
                      <a:pt x="792" y="783"/>
                    </a:lnTo>
                    <a:lnTo>
                      <a:pt x="804" y="777"/>
                    </a:lnTo>
                    <a:lnTo>
                      <a:pt x="805" y="772"/>
                    </a:lnTo>
                    <a:lnTo>
                      <a:pt x="807" y="771"/>
                    </a:lnTo>
                    <a:lnTo>
                      <a:pt x="807" y="771"/>
                    </a:lnTo>
                    <a:lnTo>
                      <a:pt x="808" y="770"/>
                    </a:lnTo>
                    <a:lnTo>
                      <a:pt x="814" y="770"/>
                    </a:lnTo>
                    <a:lnTo>
                      <a:pt x="817" y="771"/>
                    </a:lnTo>
                    <a:lnTo>
                      <a:pt x="818" y="772"/>
                    </a:lnTo>
                    <a:lnTo>
                      <a:pt x="818" y="772"/>
                    </a:lnTo>
                    <a:lnTo>
                      <a:pt x="821" y="772"/>
                    </a:lnTo>
                    <a:lnTo>
                      <a:pt x="823" y="771"/>
                    </a:lnTo>
                    <a:lnTo>
                      <a:pt x="820" y="767"/>
                    </a:lnTo>
                    <a:lnTo>
                      <a:pt x="819" y="763"/>
                    </a:lnTo>
                    <a:lnTo>
                      <a:pt x="819" y="760"/>
                    </a:lnTo>
                    <a:lnTo>
                      <a:pt x="821" y="758"/>
                    </a:lnTo>
                    <a:lnTo>
                      <a:pt x="821" y="757"/>
                    </a:lnTo>
                    <a:lnTo>
                      <a:pt x="818" y="760"/>
                    </a:lnTo>
                    <a:lnTo>
                      <a:pt x="818" y="760"/>
                    </a:lnTo>
                    <a:lnTo>
                      <a:pt x="818" y="763"/>
                    </a:lnTo>
                    <a:lnTo>
                      <a:pt x="818" y="763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20" y="771"/>
                    </a:lnTo>
                    <a:lnTo>
                      <a:pt x="819" y="771"/>
                    </a:lnTo>
                    <a:lnTo>
                      <a:pt x="817" y="770"/>
                    </a:lnTo>
                    <a:lnTo>
                      <a:pt x="817" y="770"/>
                    </a:lnTo>
                    <a:lnTo>
                      <a:pt x="814" y="769"/>
                    </a:lnTo>
                    <a:lnTo>
                      <a:pt x="814" y="769"/>
                    </a:lnTo>
                    <a:lnTo>
                      <a:pt x="808" y="769"/>
                    </a:lnTo>
                    <a:lnTo>
                      <a:pt x="808" y="769"/>
                    </a:lnTo>
                    <a:lnTo>
                      <a:pt x="806" y="771"/>
                    </a:lnTo>
                    <a:lnTo>
                      <a:pt x="805" y="771"/>
                    </a:lnTo>
                    <a:lnTo>
                      <a:pt x="804" y="772"/>
                    </a:lnTo>
                    <a:lnTo>
                      <a:pt x="804" y="777"/>
                    </a:lnTo>
                    <a:lnTo>
                      <a:pt x="792" y="783"/>
                    </a:lnTo>
                    <a:lnTo>
                      <a:pt x="787" y="785"/>
                    </a:lnTo>
                    <a:lnTo>
                      <a:pt x="781" y="789"/>
                    </a:lnTo>
                    <a:lnTo>
                      <a:pt x="758" y="810"/>
                    </a:lnTo>
                    <a:lnTo>
                      <a:pt x="755" y="815"/>
                    </a:lnTo>
                    <a:lnTo>
                      <a:pt x="752" y="820"/>
                    </a:lnTo>
                    <a:lnTo>
                      <a:pt x="751" y="823"/>
                    </a:lnTo>
                    <a:lnTo>
                      <a:pt x="748" y="826"/>
                    </a:lnTo>
                    <a:lnTo>
                      <a:pt x="745" y="828"/>
                    </a:lnTo>
                    <a:lnTo>
                      <a:pt x="742" y="829"/>
                    </a:lnTo>
                    <a:lnTo>
                      <a:pt x="731" y="831"/>
                    </a:lnTo>
                    <a:lnTo>
                      <a:pt x="709" y="833"/>
                    </a:lnTo>
                    <a:lnTo>
                      <a:pt x="697" y="834"/>
                    </a:lnTo>
                    <a:lnTo>
                      <a:pt x="693" y="833"/>
                    </a:lnTo>
                    <a:lnTo>
                      <a:pt x="693" y="833"/>
                    </a:lnTo>
                    <a:lnTo>
                      <a:pt x="689" y="833"/>
                    </a:lnTo>
                    <a:lnTo>
                      <a:pt x="686" y="832"/>
                    </a:lnTo>
                    <a:lnTo>
                      <a:pt x="683" y="831"/>
                    </a:lnTo>
                    <a:lnTo>
                      <a:pt x="676" y="825"/>
                    </a:lnTo>
                    <a:lnTo>
                      <a:pt x="669" y="819"/>
                    </a:lnTo>
                    <a:lnTo>
                      <a:pt x="665" y="818"/>
                    </a:lnTo>
                    <a:lnTo>
                      <a:pt x="665" y="818"/>
                    </a:lnTo>
                    <a:lnTo>
                      <a:pt x="662" y="818"/>
                    </a:lnTo>
                    <a:lnTo>
                      <a:pt x="660" y="816"/>
                    </a:lnTo>
                    <a:lnTo>
                      <a:pt x="658" y="815"/>
                    </a:lnTo>
                    <a:lnTo>
                      <a:pt x="657" y="814"/>
                    </a:lnTo>
                    <a:lnTo>
                      <a:pt x="657" y="815"/>
                    </a:lnTo>
                    <a:lnTo>
                      <a:pt x="657" y="814"/>
                    </a:lnTo>
                    <a:lnTo>
                      <a:pt x="657" y="814"/>
                    </a:lnTo>
                    <a:lnTo>
                      <a:pt x="657" y="810"/>
                    </a:lnTo>
                    <a:lnTo>
                      <a:pt x="657" y="806"/>
                    </a:lnTo>
                    <a:lnTo>
                      <a:pt x="658" y="806"/>
                    </a:lnTo>
                    <a:lnTo>
                      <a:pt x="656" y="804"/>
                    </a:lnTo>
                    <a:lnTo>
                      <a:pt x="656" y="803"/>
                    </a:lnTo>
                    <a:lnTo>
                      <a:pt x="656" y="803"/>
                    </a:lnTo>
                    <a:lnTo>
                      <a:pt x="652" y="802"/>
                    </a:lnTo>
                    <a:lnTo>
                      <a:pt x="652" y="802"/>
                    </a:lnTo>
                    <a:lnTo>
                      <a:pt x="638" y="802"/>
                    </a:lnTo>
                    <a:lnTo>
                      <a:pt x="638" y="802"/>
                    </a:lnTo>
                    <a:lnTo>
                      <a:pt x="638" y="800"/>
                    </a:lnTo>
                    <a:lnTo>
                      <a:pt x="640" y="798"/>
                    </a:lnTo>
                    <a:lnTo>
                      <a:pt x="645" y="795"/>
                    </a:lnTo>
                    <a:lnTo>
                      <a:pt x="647" y="794"/>
                    </a:lnTo>
                    <a:lnTo>
                      <a:pt x="647" y="794"/>
                    </a:lnTo>
                    <a:lnTo>
                      <a:pt x="647" y="791"/>
                    </a:lnTo>
                    <a:lnTo>
                      <a:pt x="647" y="791"/>
                    </a:lnTo>
                    <a:lnTo>
                      <a:pt x="646" y="790"/>
                    </a:lnTo>
                    <a:lnTo>
                      <a:pt x="646" y="790"/>
                    </a:lnTo>
                    <a:lnTo>
                      <a:pt x="641" y="787"/>
                    </a:lnTo>
                    <a:lnTo>
                      <a:pt x="639" y="785"/>
                    </a:lnTo>
                    <a:lnTo>
                      <a:pt x="639" y="785"/>
                    </a:lnTo>
                    <a:lnTo>
                      <a:pt x="638" y="787"/>
                    </a:lnTo>
                    <a:lnTo>
                      <a:pt x="638" y="787"/>
                    </a:lnTo>
                    <a:lnTo>
                      <a:pt x="638" y="791"/>
                    </a:lnTo>
                    <a:lnTo>
                      <a:pt x="637" y="796"/>
                    </a:lnTo>
                    <a:lnTo>
                      <a:pt x="637" y="796"/>
                    </a:lnTo>
                    <a:lnTo>
                      <a:pt x="637" y="797"/>
                    </a:lnTo>
                    <a:lnTo>
                      <a:pt x="635" y="798"/>
                    </a:lnTo>
                    <a:lnTo>
                      <a:pt x="634" y="800"/>
                    </a:lnTo>
                    <a:lnTo>
                      <a:pt x="632" y="798"/>
                    </a:lnTo>
                    <a:lnTo>
                      <a:pt x="628" y="796"/>
                    </a:lnTo>
                    <a:lnTo>
                      <a:pt x="628" y="796"/>
                    </a:lnTo>
                    <a:lnTo>
                      <a:pt x="622" y="795"/>
                    </a:lnTo>
                    <a:lnTo>
                      <a:pt x="620" y="795"/>
                    </a:lnTo>
                    <a:lnTo>
                      <a:pt x="619" y="794"/>
                    </a:lnTo>
                    <a:lnTo>
                      <a:pt x="615" y="785"/>
                    </a:lnTo>
                    <a:lnTo>
                      <a:pt x="614" y="784"/>
                    </a:lnTo>
                    <a:lnTo>
                      <a:pt x="614" y="784"/>
                    </a:lnTo>
                    <a:lnTo>
                      <a:pt x="613" y="784"/>
                    </a:lnTo>
                    <a:lnTo>
                      <a:pt x="612" y="784"/>
                    </a:lnTo>
                    <a:lnTo>
                      <a:pt x="612" y="787"/>
                    </a:lnTo>
                    <a:lnTo>
                      <a:pt x="612" y="787"/>
                    </a:lnTo>
                    <a:lnTo>
                      <a:pt x="613" y="792"/>
                    </a:lnTo>
                    <a:lnTo>
                      <a:pt x="614" y="797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09" y="800"/>
                    </a:lnTo>
                    <a:lnTo>
                      <a:pt x="606" y="798"/>
                    </a:lnTo>
                    <a:lnTo>
                      <a:pt x="602" y="796"/>
                    </a:lnTo>
                    <a:lnTo>
                      <a:pt x="602" y="791"/>
                    </a:lnTo>
                    <a:lnTo>
                      <a:pt x="602" y="791"/>
                    </a:lnTo>
                    <a:lnTo>
                      <a:pt x="601" y="789"/>
                    </a:lnTo>
                    <a:lnTo>
                      <a:pt x="601" y="789"/>
                    </a:lnTo>
                    <a:lnTo>
                      <a:pt x="600" y="788"/>
                    </a:lnTo>
                    <a:lnTo>
                      <a:pt x="600" y="788"/>
                    </a:lnTo>
                    <a:lnTo>
                      <a:pt x="595" y="787"/>
                    </a:lnTo>
                    <a:lnTo>
                      <a:pt x="595" y="787"/>
                    </a:lnTo>
                    <a:lnTo>
                      <a:pt x="588" y="787"/>
                    </a:lnTo>
                    <a:lnTo>
                      <a:pt x="582" y="785"/>
                    </a:lnTo>
                    <a:lnTo>
                      <a:pt x="572" y="783"/>
                    </a:lnTo>
                    <a:lnTo>
                      <a:pt x="569" y="782"/>
                    </a:lnTo>
                    <a:lnTo>
                      <a:pt x="567" y="779"/>
                    </a:lnTo>
                    <a:lnTo>
                      <a:pt x="566" y="778"/>
                    </a:lnTo>
                    <a:lnTo>
                      <a:pt x="566" y="778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58" y="778"/>
                    </a:lnTo>
                    <a:lnTo>
                      <a:pt x="553" y="781"/>
                    </a:lnTo>
                    <a:lnTo>
                      <a:pt x="544" y="787"/>
                    </a:lnTo>
                    <a:lnTo>
                      <a:pt x="544" y="787"/>
                    </a:lnTo>
                    <a:lnTo>
                      <a:pt x="534" y="792"/>
                    </a:lnTo>
                    <a:lnTo>
                      <a:pt x="529" y="795"/>
                    </a:lnTo>
                    <a:lnTo>
                      <a:pt x="525" y="796"/>
                    </a:lnTo>
                    <a:lnTo>
                      <a:pt x="523" y="796"/>
                    </a:lnTo>
                    <a:lnTo>
                      <a:pt x="511" y="798"/>
                    </a:lnTo>
                    <a:lnTo>
                      <a:pt x="508" y="801"/>
                    </a:lnTo>
                    <a:lnTo>
                      <a:pt x="508" y="801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494" y="812"/>
                    </a:lnTo>
                    <a:lnTo>
                      <a:pt x="485" y="822"/>
                    </a:lnTo>
                    <a:lnTo>
                      <a:pt x="482" y="827"/>
                    </a:lnTo>
                    <a:lnTo>
                      <a:pt x="478" y="833"/>
                    </a:lnTo>
                    <a:lnTo>
                      <a:pt x="477" y="839"/>
                    </a:lnTo>
                    <a:lnTo>
                      <a:pt x="476" y="845"/>
                    </a:lnTo>
                    <a:lnTo>
                      <a:pt x="476" y="845"/>
                    </a:lnTo>
                    <a:lnTo>
                      <a:pt x="476" y="851"/>
                    </a:lnTo>
                    <a:lnTo>
                      <a:pt x="478" y="858"/>
                    </a:lnTo>
                    <a:lnTo>
                      <a:pt x="478" y="857"/>
                    </a:lnTo>
                    <a:lnTo>
                      <a:pt x="478" y="857"/>
                    </a:lnTo>
                    <a:lnTo>
                      <a:pt x="478" y="862"/>
                    </a:lnTo>
                    <a:lnTo>
                      <a:pt x="477" y="868"/>
                    </a:lnTo>
                    <a:lnTo>
                      <a:pt x="477" y="868"/>
                    </a:lnTo>
                    <a:lnTo>
                      <a:pt x="477" y="875"/>
                    </a:lnTo>
                    <a:lnTo>
                      <a:pt x="478" y="876"/>
                    </a:lnTo>
                    <a:lnTo>
                      <a:pt x="478" y="876"/>
                    </a:lnTo>
                    <a:lnTo>
                      <a:pt x="479" y="877"/>
                    </a:lnTo>
                    <a:lnTo>
                      <a:pt x="479" y="877"/>
                    </a:lnTo>
                    <a:lnTo>
                      <a:pt x="482" y="880"/>
                    </a:lnTo>
                    <a:lnTo>
                      <a:pt x="483" y="881"/>
                    </a:lnTo>
                    <a:lnTo>
                      <a:pt x="484" y="882"/>
                    </a:lnTo>
                    <a:lnTo>
                      <a:pt x="484" y="885"/>
                    </a:lnTo>
                    <a:lnTo>
                      <a:pt x="484" y="885"/>
                    </a:lnTo>
                    <a:lnTo>
                      <a:pt x="484" y="887"/>
                    </a:lnTo>
                    <a:lnTo>
                      <a:pt x="478" y="882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63" y="880"/>
                    </a:lnTo>
                    <a:lnTo>
                      <a:pt x="463" y="880"/>
                    </a:lnTo>
                    <a:lnTo>
                      <a:pt x="459" y="880"/>
                    </a:lnTo>
                    <a:lnTo>
                      <a:pt x="455" y="881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47" y="887"/>
                    </a:lnTo>
                    <a:lnTo>
                      <a:pt x="445" y="889"/>
                    </a:lnTo>
                    <a:lnTo>
                      <a:pt x="441" y="889"/>
                    </a:lnTo>
                    <a:lnTo>
                      <a:pt x="442" y="890"/>
                    </a:lnTo>
                    <a:lnTo>
                      <a:pt x="442" y="889"/>
                    </a:lnTo>
                    <a:lnTo>
                      <a:pt x="438" y="889"/>
                    </a:lnTo>
                    <a:lnTo>
                      <a:pt x="435" y="888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20" y="882"/>
                    </a:lnTo>
                    <a:lnTo>
                      <a:pt x="411" y="880"/>
                    </a:lnTo>
                    <a:lnTo>
                      <a:pt x="411" y="880"/>
                    </a:lnTo>
                    <a:lnTo>
                      <a:pt x="390" y="876"/>
                    </a:lnTo>
                    <a:lnTo>
                      <a:pt x="390" y="876"/>
                    </a:lnTo>
                    <a:lnTo>
                      <a:pt x="391" y="876"/>
                    </a:lnTo>
                    <a:lnTo>
                      <a:pt x="386" y="874"/>
                    </a:lnTo>
                    <a:lnTo>
                      <a:pt x="386" y="874"/>
                    </a:lnTo>
                    <a:lnTo>
                      <a:pt x="376" y="871"/>
                    </a:lnTo>
                    <a:lnTo>
                      <a:pt x="377" y="857"/>
                    </a:lnTo>
                    <a:lnTo>
                      <a:pt x="377" y="857"/>
                    </a:lnTo>
                    <a:lnTo>
                      <a:pt x="377" y="856"/>
                    </a:lnTo>
                    <a:lnTo>
                      <a:pt x="376" y="854"/>
                    </a:lnTo>
                    <a:lnTo>
                      <a:pt x="376" y="853"/>
                    </a:lnTo>
                    <a:lnTo>
                      <a:pt x="371" y="852"/>
                    </a:lnTo>
                    <a:lnTo>
                      <a:pt x="365" y="850"/>
                    </a:lnTo>
                    <a:lnTo>
                      <a:pt x="360" y="847"/>
                    </a:lnTo>
                    <a:lnTo>
                      <a:pt x="358" y="845"/>
                    </a:lnTo>
                    <a:lnTo>
                      <a:pt x="358" y="845"/>
                    </a:lnTo>
                    <a:lnTo>
                      <a:pt x="355" y="844"/>
                    </a:lnTo>
                    <a:lnTo>
                      <a:pt x="354" y="844"/>
                    </a:lnTo>
                    <a:lnTo>
                      <a:pt x="348" y="844"/>
                    </a:lnTo>
                    <a:lnTo>
                      <a:pt x="346" y="843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37" y="840"/>
                    </a:lnTo>
                    <a:lnTo>
                      <a:pt x="331" y="838"/>
                    </a:lnTo>
                    <a:lnTo>
                      <a:pt x="321" y="833"/>
                    </a:lnTo>
                    <a:lnTo>
                      <a:pt x="321" y="833"/>
                    </a:lnTo>
                    <a:lnTo>
                      <a:pt x="311" y="827"/>
                    </a:lnTo>
                    <a:lnTo>
                      <a:pt x="306" y="826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298" y="826"/>
                    </a:lnTo>
                    <a:lnTo>
                      <a:pt x="296" y="827"/>
                    </a:lnTo>
                    <a:lnTo>
                      <a:pt x="296" y="827"/>
                    </a:lnTo>
                    <a:lnTo>
                      <a:pt x="296" y="837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0" y="839"/>
                    </a:lnTo>
                    <a:lnTo>
                      <a:pt x="280" y="838"/>
                    </a:lnTo>
                    <a:lnTo>
                      <a:pt x="280" y="839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62" y="833"/>
                    </a:lnTo>
                    <a:lnTo>
                      <a:pt x="254" y="833"/>
                    </a:lnTo>
                    <a:lnTo>
                      <a:pt x="253" y="833"/>
                    </a:lnTo>
                    <a:lnTo>
                      <a:pt x="253" y="833"/>
                    </a:lnTo>
                    <a:lnTo>
                      <a:pt x="249" y="833"/>
                    </a:lnTo>
                    <a:lnTo>
                      <a:pt x="244" y="831"/>
                    </a:lnTo>
                    <a:lnTo>
                      <a:pt x="244" y="831"/>
                    </a:lnTo>
                    <a:lnTo>
                      <a:pt x="223" y="815"/>
                    </a:lnTo>
                    <a:lnTo>
                      <a:pt x="223" y="815"/>
                    </a:lnTo>
                    <a:lnTo>
                      <a:pt x="221" y="814"/>
                    </a:lnTo>
                    <a:lnTo>
                      <a:pt x="219" y="814"/>
                    </a:lnTo>
                    <a:lnTo>
                      <a:pt x="217" y="816"/>
                    </a:lnTo>
                    <a:lnTo>
                      <a:pt x="213" y="818"/>
                    </a:lnTo>
                    <a:lnTo>
                      <a:pt x="210" y="818"/>
                    </a:lnTo>
                    <a:lnTo>
                      <a:pt x="207" y="818"/>
                    </a:lnTo>
                    <a:lnTo>
                      <a:pt x="204" y="815"/>
                    </a:lnTo>
                    <a:lnTo>
                      <a:pt x="200" y="813"/>
                    </a:lnTo>
                    <a:lnTo>
                      <a:pt x="194" y="803"/>
                    </a:lnTo>
                    <a:lnTo>
                      <a:pt x="192" y="801"/>
                    </a:lnTo>
                    <a:lnTo>
                      <a:pt x="192" y="801"/>
                    </a:lnTo>
                    <a:lnTo>
                      <a:pt x="186" y="797"/>
                    </a:lnTo>
                    <a:lnTo>
                      <a:pt x="178" y="794"/>
                    </a:lnTo>
                    <a:lnTo>
                      <a:pt x="160" y="784"/>
                    </a:lnTo>
                    <a:lnTo>
                      <a:pt x="157" y="783"/>
                    </a:lnTo>
                    <a:lnTo>
                      <a:pt x="156" y="779"/>
                    </a:lnTo>
                    <a:lnTo>
                      <a:pt x="153" y="775"/>
                    </a:lnTo>
                    <a:lnTo>
                      <a:pt x="150" y="772"/>
                    </a:lnTo>
                    <a:lnTo>
                      <a:pt x="150" y="772"/>
                    </a:lnTo>
                    <a:lnTo>
                      <a:pt x="148" y="772"/>
                    </a:lnTo>
                    <a:lnTo>
                      <a:pt x="148" y="772"/>
                    </a:lnTo>
                    <a:lnTo>
                      <a:pt x="147" y="773"/>
                    </a:lnTo>
                    <a:lnTo>
                      <a:pt x="147" y="773"/>
                    </a:lnTo>
                    <a:lnTo>
                      <a:pt x="145" y="776"/>
                    </a:lnTo>
                    <a:lnTo>
                      <a:pt x="144" y="778"/>
                    </a:lnTo>
                    <a:lnTo>
                      <a:pt x="143" y="779"/>
                    </a:lnTo>
                    <a:lnTo>
                      <a:pt x="142" y="779"/>
                    </a:lnTo>
                    <a:lnTo>
                      <a:pt x="141" y="778"/>
                    </a:lnTo>
                    <a:lnTo>
                      <a:pt x="141" y="778"/>
                    </a:lnTo>
                    <a:lnTo>
                      <a:pt x="142" y="776"/>
                    </a:lnTo>
                    <a:lnTo>
                      <a:pt x="149" y="769"/>
                    </a:lnTo>
                    <a:lnTo>
                      <a:pt x="148" y="769"/>
                    </a:lnTo>
                    <a:lnTo>
                      <a:pt x="149" y="769"/>
                    </a:lnTo>
                    <a:lnTo>
                      <a:pt x="150" y="767"/>
                    </a:lnTo>
                    <a:lnTo>
                      <a:pt x="150" y="767"/>
                    </a:lnTo>
                    <a:lnTo>
                      <a:pt x="150" y="765"/>
                    </a:lnTo>
                    <a:lnTo>
                      <a:pt x="150" y="765"/>
                    </a:lnTo>
                    <a:lnTo>
                      <a:pt x="149" y="761"/>
                    </a:lnTo>
                    <a:lnTo>
                      <a:pt x="149" y="761"/>
                    </a:lnTo>
                    <a:lnTo>
                      <a:pt x="145" y="759"/>
                    </a:lnTo>
                    <a:lnTo>
                      <a:pt x="145" y="759"/>
                    </a:lnTo>
                    <a:lnTo>
                      <a:pt x="141" y="758"/>
                    </a:lnTo>
                    <a:lnTo>
                      <a:pt x="133" y="757"/>
                    </a:lnTo>
                    <a:lnTo>
                      <a:pt x="128" y="753"/>
                    </a:lnTo>
                    <a:lnTo>
                      <a:pt x="124" y="748"/>
                    </a:lnTo>
                    <a:lnTo>
                      <a:pt x="120" y="744"/>
                    </a:lnTo>
                    <a:lnTo>
                      <a:pt x="135" y="744"/>
                    </a:lnTo>
                    <a:lnTo>
                      <a:pt x="138" y="741"/>
                    </a:lnTo>
                    <a:lnTo>
                      <a:pt x="138" y="741"/>
                    </a:lnTo>
                    <a:lnTo>
                      <a:pt x="139" y="740"/>
                    </a:lnTo>
                    <a:lnTo>
                      <a:pt x="141" y="736"/>
                    </a:lnTo>
                    <a:lnTo>
                      <a:pt x="141" y="736"/>
                    </a:lnTo>
                    <a:lnTo>
                      <a:pt x="144" y="729"/>
                    </a:lnTo>
                    <a:lnTo>
                      <a:pt x="148" y="723"/>
                    </a:lnTo>
                    <a:lnTo>
                      <a:pt x="151" y="717"/>
                    </a:lnTo>
                    <a:lnTo>
                      <a:pt x="156" y="704"/>
                    </a:lnTo>
                    <a:lnTo>
                      <a:pt x="167" y="672"/>
                    </a:lnTo>
                    <a:lnTo>
                      <a:pt x="181" y="623"/>
                    </a:lnTo>
                    <a:lnTo>
                      <a:pt x="184" y="622"/>
                    </a:lnTo>
                    <a:lnTo>
                      <a:pt x="187" y="618"/>
                    </a:lnTo>
                    <a:lnTo>
                      <a:pt x="195" y="616"/>
                    </a:lnTo>
                    <a:lnTo>
                      <a:pt x="195" y="614"/>
                    </a:lnTo>
                    <a:lnTo>
                      <a:pt x="195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88" y="611"/>
                    </a:lnTo>
                    <a:lnTo>
                      <a:pt x="187" y="610"/>
                    </a:lnTo>
                    <a:lnTo>
                      <a:pt x="187" y="609"/>
                    </a:lnTo>
                    <a:lnTo>
                      <a:pt x="187" y="599"/>
                    </a:lnTo>
                    <a:lnTo>
                      <a:pt x="191" y="584"/>
                    </a:lnTo>
                    <a:lnTo>
                      <a:pt x="199" y="552"/>
                    </a:lnTo>
                    <a:lnTo>
                      <a:pt x="200" y="542"/>
                    </a:lnTo>
                    <a:lnTo>
                      <a:pt x="201" y="536"/>
                    </a:lnTo>
                    <a:lnTo>
                      <a:pt x="203" y="533"/>
                    </a:lnTo>
                    <a:lnTo>
                      <a:pt x="205" y="529"/>
                    </a:lnTo>
                    <a:lnTo>
                      <a:pt x="206" y="529"/>
                    </a:lnTo>
                    <a:lnTo>
                      <a:pt x="210" y="530"/>
                    </a:lnTo>
                    <a:lnTo>
                      <a:pt x="212" y="533"/>
                    </a:lnTo>
                    <a:lnTo>
                      <a:pt x="213" y="533"/>
                    </a:lnTo>
                    <a:lnTo>
                      <a:pt x="212" y="533"/>
                    </a:lnTo>
                    <a:lnTo>
                      <a:pt x="216" y="536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6" y="550"/>
                    </a:lnTo>
                    <a:lnTo>
                      <a:pt x="226" y="554"/>
                    </a:lnTo>
                    <a:lnTo>
                      <a:pt x="226" y="554"/>
                    </a:lnTo>
                    <a:lnTo>
                      <a:pt x="225" y="572"/>
                    </a:lnTo>
                    <a:lnTo>
                      <a:pt x="225" y="572"/>
                    </a:lnTo>
                    <a:lnTo>
                      <a:pt x="225" y="578"/>
                    </a:lnTo>
                    <a:lnTo>
                      <a:pt x="226" y="583"/>
                    </a:lnTo>
                    <a:lnTo>
                      <a:pt x="229" y="587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3"/>
                    </a:lnTo>
                    <a:lnTo>
                      <a:pt x="235" y="593"/>
                    </a:lnTo>
                    <a:lnTo>
                      <a:pt x="236" y="593"/>
                    </a:lnTo>
                    <a:lnTo>
                      <a:pt x="236" y="593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2" y="584"/>
                    </a:lnTo>
                    <a:lnTo>
                      <a:pt x="230" y="580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9" y="545"/>
                    </a:lnTo>
                    <a:lnTo>
                      <a:pt x="228" y="541"/>
                    </a:lnTo>
                    <a:lnTo>
                      <a:pt x="228" y="541"/>
                    </a:lnTo>
                    <a:lnTo>
                      <a:pt x="226" y="537"/>
                    </a:lnTo>
                    <a:lnTo>
                      <a:pt x="221" y="529"/>
                    </a:lnTo>
                    <a:lnTo>
                      <a:pt x="212" y="522"/>
                    </a:lnTo>
                    <a:lnTo>
                      <a:pt x="205" y="516"/>
                    </a:lnTo>
                    <a:lnTo>
                      <a:pt x="201" y="514"/>
                    </a:lnTo>
                    <a:lnTo>
                      <a:pt x="200" y="511"/>
                    </a:lnTo>
                    <a:lnTo>
                      <a:pt x="200" y="511"/>
                    </a:lnTo>
                    <a:lnTo>
                      <a:pt x="200" y="510"/>
                    </a:lnTo>
                    <a:lnTo>
                      <a:pt x="201" y="509"/>
                    </a:lnTo>
                    <a:lnTo>
                      <a:pt x="210" y="506"/>
                    </a:lnTo>
                    <a:lnTo>
                      <a:pt x="210" y="505"/>
                    </a:lnTo>
                    <a:lnTo>
                      <a:pt x="211" y="505"/>
                    </a:lnTo>
                    <a:lnTo>
                      <a:pt x="211" y="502"/>
                    </a:lnTo>
                    <a:lnTo>
                      <a:pt x="211" y="498"/>
                    </a:lnTo>
                    <a:lnTo>
                      <a:pt x="211" y="498"/>
                    </a:lnTo>
                    <a:lnTo>
                      <a:pt x="213" y="486"/>
                    </a:lnTo>
                    <a:lnTo>
                      <a:pt x="213" y="475"/>
                    </a:lnTo>
                    <a:lnTo>
                      <a:pt x="212" y="466"/>
                    </a:lnTo>
                    <a:lnTo>
                      <a:pt x="212" y="461"/>
                    </a:lnTo>
                    <a:lnTo>
                      <a:pt x="215" y="457"/>
                    </a:lnTo>
                    <a:lnTo>
                      <a:pt x="216" y="456"/>
                    </a:lnTo>
                    <a:lnTo>
                      <a:pt x="216" y="456"/>
                    </a:lnTo>
                    <a:lnTo>
                      <a:pt x="216" y="454"/>
                    </a:lnTo>
                    <a:lnTo>
                      <a:pt x="216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05" y="449"/>
                    </a:lnTo>
                    <a:lnTo>
                      <a:pt x="199" y="446"/>
                    </a:lnTo>
                    <a:lnTo>
                      <a:pt x="188" y="438"/>
                    </a:lnTo>
                    <a:lnTo>
                      <a:pt x="179" y="429"/>
                    </a:lnTo>
                    <a:lnTo>
                      <a:pt x="170" y="418"/>
                    </a:lnTo>
                    <a:lnTo>
                      <a:pt x="163" y="407"/>
                    </a:lnTo>
                    <a:lnTo>
                      <a:pt x="157" y="394"/>
                    </a:lnTo>
                    <a:lnTo>
                      <a:pt x="153" y="382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8" y="367"/>
                    </a:lnTo>
                    <a:lnTo>
                      <a:pt x="148" y="367"/>
                    </a:lnTo>
                    <a:lnTo>
                      <a:pt x="157" y="375"/>
                    </a:lnTo>
                    <a:lnTo>
                      <a:pt x="159" y="376"/>
                    </a:lnTo>
                    <a:lnTo>
                      <a:pt x="160" y="376"/>
                    </a:lnTo>
                    <a:lnTo>
                      <a:pt x="160" y="376"/>
                    </a:lnTo>
                    <a:lnTo>
                      <a:pt x="161" y="376"/>
                    </a:lnTo>
                    <a:lnTo>
                      <a:pt x="162" y="375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66"/>
                    </a:lnTo>
                    <a:lnTo>
                      <a:pt x="166" y="366"/>
                    </a:lnTo>
                    <a:lnTo>
                      <a:pt x="166" y="365"/>
                    </a:lnTo>
                    <a:lnTo>
                      <a:pt x="166" y="363"/>
                    </a:lnTo>
                    <a:lnTo>
                      <a:pt x="166" y="363"/>
                    </a:lnTo>
                    <a:lnTo>
                      <a:pt x="162" y="362"/>
                    </a:lnTo>
                    <a:lnTo>
                      <a:pt x="156" y="356"/>
                    </a:lnTo>
                    <a:lnTo>
                      <a:pt x="151" y="353"/>
                    </a:lnTo>
                    <a:lnTo>
                      <a:pt x="151" y="351"/>
                    </a:lnTo>
                    <a:lnTo>
                      <a:pt x="151" y="349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56" y="349"/>
                    </a:lnTo>
                    <a:lnTo>
                      <a:pt x="156" y="349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0" y="345"/>
                    </a:lnTo>
                    <a:lnTo>
                      <a:pt x="160" y="345"/>
                    </a:lnTo>
                    <a:lnTo>
                      <a:pt x="159" y="343"/>
                    </a:lnTo>
                    <a:lnTo>
                      <a:pt x="159" y="343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7" y="342"/>
                    </a:lnTo>
                    <a:lnTo>
                      <a:pt x="143" y="341"/>
                    </a:lnTo>
                    <a:lnTo>
                      <a:pt x="143" y="341"/>
                    </a:lnTo>
                    <a:lnTo>
                      <a:pt x="141" y="341"/>
                    </a:lnTo>
                    <a:lnTo>
                      <a:pt x="139" y="338"/>
                    </a:lnTo>
                    <a:lnTo>
                      <a:pt x="138" y="337"/>
                    </a:lnTo>
                    <a:lnTo>
                      <a:pt x="137" y="335"/>
                    </a:lnTo>
                    <a:lnTo>
                      <a:pt x="137" y="334"/>
                    </a:lnTo>
                    <a:lnTo>
                      <a:pt x="138" y="329"/>
                    </a:lnTo>
                    <a:lnTo>
                      <a:pt x="137" y="328"/>
                    </a:lnTo>
                    <a:lnTo>
                      <a:pt x="138" y="329"/>
                    </a:lnTo>
                    <a:lnTo>
                      <a:pt x="138" y="329"/>
                    </a:lnTo>
                    <a:lnTo>
                      <a:pt x="139" y="324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39" y="317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1" y="312"/>
                    </a:lnTo>
                    <a:lnTo>
                      <a:pt x="125" y="311"/>
                    </a:lnTo>
                    <a:lnTo>
                      <a:pt x="125" y="311"/>
                    </a:lnTo>
                    <a:lnTo>
                      <a:pt x="126" y="311"/>
                    </a:lnTo>
                    <a:lnTo>
                      <a:pt x="123" y="310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24" y="304"/>
                    </a:lnTo>
                    <a:lnTo>
                      <a:pt x="128" y="300"/>
                    </a:lnTo>
                    <a:lnTo>
                      <a:pt x="129" y="299"/>
                    </a:lnTo>
                    <a:lnTo>
                      <a:pt x="130" y="298"/>
                    </a:lnTo>
                    <a:lnTo>
                      <a:pt x="122" y="298"/>
                    </a:lnTo>
                    <a:lnTo>
                      <a:pt x="113" y="300"/>
                    </a:lnTo>
                    <a:lnTo>
                      <a:pt x="106" y="303"/>
                    </a:lnTo>
                    <a:lnTo>
                      <a:pt x="102" y="304"/>
                    </a:lnTo>
                    <a:lnTo>
                      <a:pt x="101" y="304"/>
                    </a:lnTo>
                    <a:lnTo>
                      <a:pt x="100" y="303"/>
                    </a:lnTo>
                    <a:lnTo>
                      <a:pt x="100" y="289"/>
                    </a:lnTo>
                    <a:lnTo>
                      <a:pt x="98" y="288"/>
                    </a:lnTo>
                    <a:lnTo>
                      <a:pt x="98" y="288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3" y="289"/>
                    </a:lnTo>
                    <a:lnTo>
                      <a:pt x="93" y="289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9" y="280"/>
                    </a:lnTo>
                    <a:lnTo>
                      <a:pt x="67" y="273"/>
                    </a:lnTo>
                    <a:lnTo>
                      <a:pt x="44" y="261"/>
                    </a:lnTo>
                    <a:lnTo>
                      <a:pt x="43" y="262"/>
                    </a:lnTo>
                    <a:lnTo>
                      <a:pt x="44" y="26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7" y="258"/>
                    </a:lnTo>
                    <a:lnTo>
                      <a:pt x="36" y="258"/>
                    </a:lnTo>
                    <a:lnTo>
                      <a:pt x="35" y="260"/>
                    </a:lnTo>
                    <a:lnTo>
                      <a:pt x="30" y="261"/>
                    </a:lnTo>
                    <a:lnTo>
                      <a:pt x="24" y="264"/>
                    </a:lnTo>
                    <a:lnTo>
                      <a:pt x="19" y="264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18" y="246"/>
                    </a:lnTo>
                    <a:lnTo>
                      <a:pt x="15" y="243"/>
                    </a:lnTo>
                    <a:lnTo>
                      <a:pt x="15" y="24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2"/>
                    </a:lnTo>
                    <a:lnTo>
                      <a:pt x="8" y="232"/>
                    </a:lnTo>
                    <a:lnTo>
                      <a:pt x="27" y="233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31"/>
                    </a:lnTo>
                    <a:lnTo>
                      <a:pt x="31" y="230"/>
                    </a:lnTo>
                    <a:lnTo>
                      <a:pt x="27" y="225"/>
                    </a:lnTo>
                    <a:lnTo>
                      <a:pt x="24" y="220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3" y="217"/>
                    </a:lnTo>
                    <a:lnTo>
                      <a:pt x="2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3"/>
                    </a:lnTo>
                    <a:lnTo>
                      <a:pt x="33" y="211"/>
                    </a:lnTo>
                    <a:lnTo>
                      <a:pt x="33" y="211"/>
                    </a:lnTo>
                    <a:lnTo>
                      <a:pt x="29" y="208"/>
                    </a:lnTo>
                    <a:lnTo>
                      <a:pt x="29" y="207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7" y="205"/>
                    </a:lnTo>
                    <a:lnTo>
                      <a:pt x="30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7" y="202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2" y="190"/>
                    </a:lnTo>
                    <a:lnTo>
                      <a:pt x="5" y="187"/>
                    </a:lnTo>
                    <a:lnTo>
                      <a:pt x="9" y="183"/>
                    </a:lnTo>
                    <a:lnTo>
                      <a:pt x="15" y="181"/>
                    </a:lnTo>
                    <a:lnTo>
                      <a:pt x="37" y="176"/>
                    </a:lnTo>
                    <a:lnTo>
                      <a:pt x="46" y="174"/>
                    </a:lnTo>
                    <a:lnTo>
                      <a:pt x="54" y="173"/>
                    </a:lnTo>
                    <a:lnTo>
                      <a:pt x="55" y="173"/>
                    </a:lnTo>
                    <a:lnTo>
                      <a:pt x="57" y="174"/>
                    </a:lnTo>
                    <a:lnTo>
                      <a:pt x="61" y="177"/>
                    </a:lnTo>
                    <a:lnTo>
                      <a:pt x="63" y="181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77" y="183"/>
                    </a:lnTo>
                    <a:lnTo>
                      <a:pt x="81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91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16" y="174"/>
                    </a:lnTo>
                    <a:lnTo>
                      <a:pt x="120" y="175"/>
                    </a:lnTo>
                    <a:lnTo>
                      <a:pt x="124" y="177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33" y="190"/>
                    </a:lnTo>
                    <a:lnTo>
                      <a:pt x="143" y="206"/>
                    </a:lnTo>
                    <a:lnTo>
                      <a:pt x="143" y="207"/>
                    </a:lnTo>
                    <a:lnTo>
                      <a:pt x="147" y="210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54" y="211"/>
                    </a:lnTo>
                    <a:lnTo>
                      <a:pt x="155" y="211"/>
                    </a:lnTo>
                    <a:lnTo>
                      <a:pt x="157" y="208"/>
                    </a:lnTo>
                    <a:lnTo>
                      <a:pt x="157" y="208"/>
                    </a:lnTo>
                    <a:lnTo>
                      <a:pt x="162" y="206"/>
                    </a:lnTo>
                    <a:lnTo>
                      <a:pt x="164" y="204"/>
                    </a:lnTo>
                    <a:lnTo>
                      <a:pt x="167" y="202"/>
                    </a:lnTo>
                    <a:lnTo>
                      <a:pt x="172" y="202"/>
                    </a:lnTo>
                    <a:lnTo>
                      <a:pt x="173" y="20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7"/>
                    </a:lnTo>
                    <a:lnTo>
                      <a:pt x="179" y="207"/>
                    </a:lnTo>
                    <a:lnTo>
                      <a:pt x="179" y="207"/>
                    </a:lnTo>
                    <a:lnTo>
                      <a:pt x="186" y="206"/>
                    </a:lnTo>
                    <a:lnTo>
                      <a:pt x="197" y="202"/>
                    </a:lnTo>
                    <a:lnTo>
                      <a:pt x="199" y="204"/>
                    </a:lnTo>
                    <a:lnTo>
                      <a:pt x="201" y="206"/>
                    </a:lnTo>
                    <a:lnTo>
                      <a:pt x="209" y="213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9" y="217"/>
                    </a:lnTo>
                    <a:lnTo>
                      <a:pt x="231" y="215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28" y="205"/>
                    </a:lnTo>
                    <a:lnTo>
                      <a:pt x="226" y="200"/>
                    </a:lnTo>
                    <a:lnTo>
                      <a:pt x="225" y="193"/>
                    </a:lnTo>
                    <a:lnTo>
                      <a:pt x="225" y="193"/>
                    </a:lnTo>
                    <a:lnTo>
                      <a:pt x="225" y="187"/>
                    </a:lnTo>
                    <a:lnTo>
                      <a:pt x="226" y="182"/>
                    </a:lnTo>
                    <a:lnTo>
                      <a:pt x="228" y="176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8" y="164"/>
                    </a:lnTo>
                    <a:lnTo>
                      <a:pt x="226" y="157"/>
                    </a:lnTo>
                    <a:lnTo>
                      <a:pt x="225" y="157"/>
                    </a:lnTo>
                    <a:lnTo>
                      <a:pt x="226" y="157"/>
                    </a:lnTo>
                    <a:lnTo>
                      <a:pt x="223" y="149"/>
                    </a:lnTo>
                    <a:lnTo>
                      <a:pt x="223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33"/>
                    </a:lnTo>
                    <a:lnTo>
                      <a:pt x="218" y="127"/>
                    </a:lnTo>
                    <a:lnTo>
                      <a:pt x="218" y="127"/>
                    </a:lnTo>
                    <a:lnTo>
                      <a:pt x="217" y="123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7" y="112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9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31" y="105"/>
                    </a:lnTo>
                    <a:lnTo>
                      <a:pt x="242" y="107"/>
                    </a:lnTo>
                    <a:lnTo>
                      <a:pt x="250" y="108"/>
                    </a:lnTo>
                    <a:lnTo>
                      <a:pt x="254" y="108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7" y="112"/>
                    </a:lnTo>
                    <a:lnTo>
                      <a:pt x="256" y="115"/>
                    </a:lnTo>
                    <a:lnTo>
                      <a:pt x="255" y="124"/>
                    </a:lnTo>
                    <a:lnTo>
                      <a:pt x="254" y="127"/>
                    </a:lnTo>
                    <a:lnTo>
                      <a:pt x="254" y="128"/>
                    </a:lnTo>
                    <a:lnTo>
                      <a:pt x="256" y="134"/>
                    </a:lnTo>
                    <a:lnTo>
                      <a:pt x="257" y="136"/>
                    </a:lnTo>
                    <a:lnTo>
                      <a:pt x="257" y="136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3" y="140"/>
                    </a:lnTo>
                    <a:lnTo>
                      <a:pt x="263" y="140"/>
                    </a:lnTo>
                    <a:lnTo>
                      <a:pt x="266" y="140"/>
                    </a:lnTo>
                    <a:lnTo>
                      <a:pt x="273" y="142"/>
                    </a:lnTo>
                    <a:lnTo>
                      <a:pt x="283" y="144"/>
                    </a:lnTo>
                    <a:lnTo>
                      <a:pt x="303" y="150"/>
                    </a:lnTo>
                    <a:lnTo>
                      <a:pt x="319" y="155"/>
                    </a:lnTo>
                    <a:lnTo>
                      <a:pt x="327" y="156"/>
                    </a:lnTo>
                    <a:lnTo>
                      <a:pt x="336" y="156"/>
                    </a:lnTo>
                    <a:lnTo>
                      <a:pt x="343" y="155"/>
                    </a:lnTo>
                    <a:lnTo>
                      <a:pt x="349" y="152"/>
                    </a:lnTo>
                    <a:lnTo>
                      <a:pt x="353" y="149"/>
                    </a:lnTo>
                    <a:lnTo>
                      <a:pt x="356" y="148"/>
                    </a:lnTo>
                    <a:lnTo>
                      <a:pt x="356" y="146"/>
                    </a:lnTo>
                    <a:lnTo>
                      <a:pt x="355" y="145"/>
                    </a:lnTo>
                    <a:lnTo>
                      <a:pt x="355" y="145"/>
                    </a:lnTo>
                    <a:lnTo>
                      <a:pt x="350" y="143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6" y="137"/>
                    </a:lnTo>
                    <a:lnTo>
                      <a:pt x="345" y="136"/>
                    </a:lnTo>
                    <a:lnTo>
                      <a:pt x="345" y="136"/>
                    </a:lnTo>
                    <a:lnTo>
                      <a:pt x="346" y="133"/>
                    </a:lnTo>
                    <a:lnTo>
                      <a:pt x="347" y="132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9" y="125"/>
                    </a:lnTo>
                    <a:lnTo>
                      <a:pt x="359" y="125"/>
                    </a:lnTo>
                    <a:lnTo>
                      <a:pt x="366" y="119"/>
                    </a:lnTo>
                    <a:lnTo>
                      <a:pt x="373" y="115"/>
                    </a:lnTo>
                    <a:lnTo>
                      <a:pt x="372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86" y="111"/>
                    </a:lnTo>
                    <a:lnTo>
                      <a:pt x="398" y="109"/>
                    </a:lnTo>
                    <a:lnTo>
                      <a:pt x="410" y="107"/>
                    </a:lnTo>
                    <a:lnTo>
                      <a:pt x="423" y="105"/>
                    </a:lnTo>
                    <a:lnTo>
                      <a:pt x="423" y="105"/>
                    </a:lnTo>
                    <a:lnTo>
                      <a:pt x="429" y="102"/>
                    </a:lnTo>
                    <a:lnTo>
                      <a:pt x="434" y="100"/>
                    </a:lnTo>
                    <a:lnTo>
                      <a:pt x="439" y="95"/>
                    </a:lnTo>
                    <a:lnTo>
                      <a:pt x="438" y="95"/>
                    </a:lnTo>
                    <a:lnTo>
                      <a:pt x="439" y="95"/>
                    </a:lnTo>
                    <a:lnTo>
                      <a:pt x="439" y="95"/>
                    </a:lnTo>
                    <a:lnTo>
                      <a:pt x="446" y="88"/>
                    </a:lnTo>
                    <a:lnTo>
                      <a:pt x="452" y="80"/>
                    </a:lnTo>
                    <a:lnTo>
                      <a:pt x="455" y="72"/>
                    </a:lnTo>
                    <a:lnTo>
                      <a:pt x="458" y="64"/>
                    </a:lnTo>
                    <a:lnTo>
                      <a:pt x="460" y="49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64" y="28"/>
                    </a:lnTo>
                    <a:lnTo>
                      <a:pt x="465" y="22"/>
                    </a:lnTo>
                    <a:lnTo>
                      <a:pt x="467" y="18"/>
                    </a:lnTo>
                    <a:lnTo>
                      <a:pt x="472" y="13"/>
                    </a:lnTo>
                    <a:lnTo>
                      <a:pt x="472" y="13"/>
                    </a:lnTo>
                    <a:lnTo>
                      <a:pt x="478" y="9"/>
                    </a:lnTo>
                    <a:lnTo>
                      <a:pt x="485" y="7"/>
                    </a:lnTo>
                    <a:lnTo>
                      <a:pt x="496" y="4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17" y="3"/>
                    </a:lnTo>
                    <a:lnTo>
                      <a:pt x="525" y="2"/>
                    </a:lnTo>
                    <a:lnTo>
                      <a:pt x="527" y="8"/>
                    </a:lnTo>
                    <a:lnTo>
                      <a:pt x="528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13"/>
                    </a:lnTo>
                    <a:lnTo>
                      <a:pt x="533" y="18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56" y="37"/>
                    </a:lnTo>
                    <a:lnTo>
                      <a:pt x="564" y="43"/>
                    </a:lnTo>
                    <a:lnTo>
                      <a:pt x="564" y="43"/>
                    </a:lnTo>
                    <a:lnTo>
                      <a:pt x="566" y="44"/>
                    </a:lnTo>
                    <a:lnTo>
                      <a:pt x="566" y="45"/>
                    </a:lnTo>
                    <a:lnTo>
                      <a:pt x="566" y="45"/>
                    </a:lnTo>
                    <a:lnTo>
                      <a:pt x="567" y="50"/>
                    </a:lnTo>
                    <a:lnTo>
                      <a:pt x="567" y="50"/>
                    </a:lnTo>
                    <a:lnTo>
                      <a:pt x="570" y="56"/>
                    </a:lnTo>
                    <a:lnTo>
                      <a:pt x="573" y="61"/>
                    </a:lnTo>
                    <a:lnTo>
                      <a:pt x="578" y="63"/>
                    </a:lnTo>
                    <a:lnTo>
                      <a:pt x="587" y="66"/>
                    </a:lnTo>
                    <a:lnTo>
                      <a:pt x="593" y="68"/>
                    </a:lnTo>
                    <a:lnTo>
                      <a:pt x="593" y="69"/>
                    </a:lnTo>
                    <a:lnTo>
                      <a:pt x="593" y="69"/>
                    </a:lnTo>
                    <a:lnTo>
                      <a:pt x="591" y="72"/>
                    </a:lnTo>
                    <a:lnTo>
                      <a:pt x="591" y="72"/>
                    </a:lnTo>
                    <a:lnTo>
                      <a:pt x="591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4" y="80"/>
                    </a:lnTo>
                    <a:lnTo>
                      <a:pt x="594" y="80"/>
                    </a:lnTo>
                    <a:lnTo>
                      <a:pt x="601" y="80"/>
                    </a:lnTo>
                    <a:lnTo>
                      <a:pt x="610" y="78"/>
                    </a:lnTo>
                    <a:lnTo>
                      <a:pt x="613" y="78"/>
                    </a:lnTo>
                    <a:lnTo>
                      <a:pt x="616" y="81"/>
                    </a:lnTo>
                    <a:lnTo>
                      <a:pt x="620" y="83"/>
                    </a:lnTo>
                    <a:lnTo>
                      <a:pt x="621" y="87"/>
                    </a:lnTo>
                    <a:lnTo>
                      <a:pt x="621" y="102"/>
                    </a:lnTo>
                    <a:lnTo>
                      <a:pt x="624" y="107"/>
                    </a:lnTo>
                    <a:lnTo>
                      <a:pt x="625" y="109"/>
                    </a:lnTo>
                    <a:lnTo>
                      <a:pt x="624" y="112"/>
                    </a:lnTo>
                    <a:lnTo>
                      <a:pt x="621" y="115"/>
                    </a:lnTo>
                    <a:lnTo>
                      <a:pt x="620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5" y="123"/>
                    </a:lnTo>
                    <a:lnTo>
                      <a:pt x="625" y="123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3" y="125"/>
                    </a:lnTo>
                    <a:lnTo>
                      <a:pt x="643" y="125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52" y="119"/>
                    </a:lnTo>
                    <a:lnTo>
                      <a:pt x="656" y="113"/>
                    </a:lnTo>
                    <a:lnTo>
                      <a:pt x="660" y="111"/>
                    </a:lnTo>
                    <a:lnTo>
                      <a:pt x="668" y="108"/>
                    </a:lnTo>
                    <a:lnTo>
                      <a:pt x="669" y="108"/>
                    </a:lnTo>
                    <a:lnTo>
                      <a:pt x="670" y="111"/>
                    </a:lnTo>
                    <a:lnTo>
                      <a:pt x="668" y="115"/>
                    </a:lnTo>
                    <a:lnTo>
                      <a:pt x="664" y="125"/>
                    </a:lnTo>
                    <a:lnTo>
                      <a:pt x="663" y="128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3" y="138"/>
                    </a:lnTo>
                    <a:lnTo>
                      <a:pt x="663" y="138"/>
                    </a:lnTo>
                    <a:lnTo>
                      <a:pt x="665" y="139"/>
                    </a:lnTo>
                    <a:lnTo>
                      <a:pt x="665" y="139"/>
                    </a:lnTo>
                    <a:lnTo>
                      <a:pt x="669" y="139"/>
                    </a:lnTo>
                    <a:lnTo>
                      <a:pt x="671" y="140"/>
                    </a:lnTo>
                    <a:lnTo>
                      <a:pt x="675" y="143"/>
                    </a:lnTo>
                    <a:lnTo>
                      <a:pt x="675" y="143"/>
                    </a:lnTo>
                    <a:lnTo>
                      <a:pt x="683" y="150"/>
                    </a:lnTo>
                    <a:lnTo>
                      <a:pt x="691" y="159"/>
                    </a:lnTo>
                    <a:lnTo>
                      <a:pt x="700" y="167"/>
                    </a:lnTo>
                    <a:lnTo>
                      <a:pt x="706" y="173"/>
                    </a:lnTo>
                    <a:lnTo>
                      <a:pt x="711" y="175"/>
                    </a:lnTo>
                    <a:lnTo>
                      <a:pt x="711" y="175"/>
                    </a:lnTo>
                    <a:lnTo>
                      <a:pt x="726" y="175"/>
                    </a:lnTo>
                    <a:lnTo>
                      <a:pt x="732" y="176"/>
                    </a:lnTo>
                    <a:lnTo>
                      <a:pt x="734" y="177"/>
                    </a:lnTo>
                    <a:lnTo>
                      <a:pt x="738" y="181"/>
                    </a:lnTo>
                    <a:lnTo>
                      <a:pt x="740" y="182"/>
                    </a:lnTo>
                    <a:lnTo>
                      <a:pt x="740" y="182"/>
                    </a:lnTo>
                    <a:lnTo>
                      <a:pt x="742" y="182"/>
                    </a:lnTo>
                    <a:lnTo>
                      <a:pt x="743" y="182"/>
                    </a:lnTo>
                    <a:lnTo>
                      <a:pt x="752" y="180"/>
                    </a:lnTo>
                    <a:lnTo>
                      <a:pt x="758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71" y="183"/>
                    </a:lnTo>
                    <a:lnTo>
                      <a:pt x="776" y="188"/>
                    </a:lnTo>
                    <a:lnTo>
                      <a:pt x="781" y="194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7" y="204"/>
                    </a:lnTo>
                    <a:lnTo>
                      <a:pt x="787" y="204"/>
                    </a:lnTo>
                    <a:lnTo>
                      <a:pt x="793" y="207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796" y="208"/>
                    </a:lnTo>
                    <a:lnTo>
                      <a:pt x="799" y="207"/>
                    </a:lnTo>
                    <a:lnTo>
                      <a:pt x="802" y="207"/>
                    </a:lnTo>
                    <a:lnTo>
                      <a:pt x="804" y="208"/>
                    </a:lnTo>
                    <a:lnTo>
                      <a:pt x="810" y="218"/>
                    </a:lnTo>
                    <a:lnTo>
                      <a:pt x="811" y="220"/>
                    </a:lnTo>
                    <a:lnTo>
                      <a:pt x="813" y="223"/>
                    </a:lnTo>
                    <a:lnTo>
                      <a:pt x="813" y="223"/>
                    </a:lnTo>
                    <a:lnTo>
                      <a:pt x="818" y="224"/>
                    </a:lnTo>
                    <a:lnTo>
                      <a:pt x="818" y="224"/>
                    </a:lnTo>
                    <a:lnTo>
                      <a:pt x="820" y="223"/>
                    </a:lnTo>
                    <a:lnTo>
                      <a:pt x="825" y="223"/>
                    </a:lnTo>
                    <a:lnTo>
                      <a:pt x="827" y="224"/>
                    </a:lnTo>
                    <a:lnTo>
                      <a:pt x="827" y="224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6" y="215"/>
                    </a:lnTo>
                    <a:lnTo>
                      <a:pt x="838" y="213"/>
                    </a:lnTo>
                    <a:lnTo>
                      <a:pt x="839" y="213"/>
                    </a:lnTo>
                    <a:lnTo>
                      <a:pt x="839" y="212"/>
                    </a:lnTo>
                    <a:lnTo>
                      <a:pt x="839" y="213"/>
                    </a:lnTo>
                    <a:lnTo>
                      <a:pt x="839" y="213"/>
                    </a:lnTo>
                    <a:lnTo>
                      <a:pt x="843" y="215"/>
                    </a:lnTo>
                    <a:lnTo>
                      <a:pt x="848" y="220"/>
                    </a:lnTo>
                    <a:lnTo>
                      <a:pt x="848" y="220"/>
                    </a:lnTo>
                    <a:lnTo>
                      <a:pt x="852" y="225"/>
                    </a:lnTo>
                    <a:lnTo>
                      <a:pt x="858" y="230"/>
                    </a:lnTo>
                    <a:lnTo>
                      <a:pt x="858" y="230"/>
                    </a:lnTo>
                    <a:lnTo>
                      <a:pt x="885" y="238"/>
                    </a:lnTo>
                    <a:lnTo>
                      <a:pt x="883" y="241"/>
                    </a:lnTo>
                    <a:lnTo>
                      <a:pt x="882" y="243"/>
                    </a:lnTo>
                    <a:lnTo>
                      <a:pt x="883" y="243"/>
                    </a:lnTo>
                    <a:lnTo>
                      <a:pt x="882" y="243"/>
                    </a:lnTo>
                    <a:lnTo>
                      <a:pt x="880" y="246"/>
                    </a:lnTo>
                    <a:lnTo>
                      <a:pt x="877" y="250"/>
                    </a:lnTo>
                    <a:lnTo>
                      <a:pt x="873" y="255"/>
                    </a:lnTo>
                    <a:lnTo>
                      <a:pt x="863" y="263"/>
                    </a:lnTo>
                    <a:lnTo>
                      <a:pt x="861" y="266"/>
                    </a:lnTo>
                    <a:lnTo>
                      <a:pt x="861" y="266"/>
                    </a:lnTo>
                    <a:lnTo>
                      <a:pt x="858" y="269"/>
                    </a:lnTo>
                    <a:lnTo>
                      <a:pt x="858" y="269"/>
                    </a:lnTo>
                    <a:lnTo>
                      <a:pt x="857" y="277"/>
                    </a:lnTo>
                    <a:lnTo>
                      <a:pt x="857" y="289"/>
                    </a:lnTo>
                    <a:lnTo>
                      <a:pt x="850" y="303"/>
                    </a:lnTo>
                    <a:lnTo>
                      <a:pt x="845" y="313"/>
                    </a:lnTo>
                    <a:lnTo>
                      <a:pt x="843" y="320"/>
                    </a:lnTo>
                    <a:lnTo>
                      <a:pt x="842" y="329"/>
                    </a:lnTo>
                    <a:lnTo>
                      <a:pt x="841" y="338"/>
                    </a:lnTo>
                    <a:lnTo>
                      <a:pt x="839" y="348"/>
                    </a:lnTo>
                    <a:lnTo>
                      <a:pt x="838" y="351"/>
                    </a:lnTo>
                    <a:lnTo>
                      <a:pt x="838" y="351"/>
                    </a:lnTo>
                    <a:lnTo>
                      <a:pt x="837" y="356"/>
                    </a:lnTo>
                    <a:lnTo>
                      <a:pt x="835" y="360"/>
                    </a:lnTo>
                    <a:lnTo>
                      <a:pt x="835" y="360"/>
                    </a:lnTo>
                    <a:lnTo>
                      <a:pt x="835" y="367"/>
                    </a:lnTo>
                    <a:lnTo>
                      <a:pt x="837" y="370"/>
                    </a:lnTo>
                    <a:lnTo>
                      <a:pt x="837" y="370"/>
                    </a:lnTo>
                    <a:lnTo>
                      <a:pt x="839" y="374"/>
                    </a:lnTo>
                    <a:lnTo>
                      <a:pt x="841" y="376"/>
                    </a:lnTo>
                    <a:lnTo>
                      <a:pt x="841" y="376"/>
                    </a:lnTo>
                    <a:lnTo>
                      <a:pt x="842" y="379"/>
                    </a:lnTo>
                    <a:lnTo>
                      <a:pt x="842" y="381"/>
                    </a:lnTo>
                    <a:lnTo>
                      <a:pt x="841" y="384"/>
                    </a:lnTo>
                    <a:lnTo>
                      <a:pt x="837" y="385"/>
                    </a:lnTo>
                    <a:lnTo>
                      <a:pt x="830" y="387"/>
                    </a:lnTo>
                    <a:lnTo>
                      <a:pt x="820" y="388"/>
                    </a:lnTo>
                    <a:lnTo>
                      <a:pt x="813" y="388"/>
                    </a:lnTo>
                    <a:lnTo>
                      <a:pt x="808" y="387"/>
                    </a:lnTo>
                    <a:lnTo>
                      <a:pt x="807" y="386"/>
                    </a:lnTo>
                    <a:lnTo>
                      <a:pt x="804" y="384"/>
                    </a:lnTo>
                    <a:lnTo>
                      <a:pt x="804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0" y="385"/>
                    </a:lnTo>
                    <a:lnTo>
                      <a:pt x="800" y="385"/>
                    </a:lnTo>
                    <a:lnTo>
                      <a:pt x="799" y="387"/>
                    </a:lnTo>
                    <a:lnTo>
                      <a:pt x="799" y="387"/>
                    </a:lnTo>
                    <a:lnTo>
                      <a:pt x="800" y="396"/>
                    </a:lnTo>
                    <a:lnTo>
                      <a:pt x="799" y="397"/>
                    </a:lnTo>
                    <a:lnTo>
                      <a:pt x="798" y="399"/>
                    </a:lnTo>
                    <a:lnTo>
                      <a:pt x="793" y="404"/>
                    </a:lnTo>
                    <a:lnTo>
                      <a:pt x="781" y="413"/>
                    </a:lnTo>
                    <a:lnTo>
                      <a:pt x="775" y="421"/>
                    </a:lnTo>
                    <a:lnTo>
                      <a:pt x="769" y="428"/>
                    </a:lnTo>
                    <a:lnTo>
                      <a:pt x="763" y="434"/>
                    </a:lnTo>
                    <a:lnTo>
                      <a:pt x="758" y="438"/>
                    </a:lnTo>
                    <a:lnTo>
                      <a:pt x="757" y="440"/>
                    </a:lnTo>
                    <a:lnTo>
                      <a:pt x="757" y="440"/>
                    </a:lnTo>
                    <a:lnTo>
                      <a:pt x="756" y="442"/>
                    </a:lnTo>
                    <a:lnTo>
                      <a:pt x="753" y="446"/>
                    </a:lnTo>
                    <a:lnTo>
                      <a:pt x="753" y="446"/>
                    </a:lnTo>
                    <a:lnTo>
                      <a:pt x="751" y="456"/>
                    </a:lnTo>
                    <a:lnTo>
                      <a:pt x="750" y="461"/>
                    </a:lnTo>
                    <a:lnTo>
                      <a:pt x="749" y="462"/>
                    </a:lnTo>
                    <a:lnTo>
                      <a:pt x="740" y="466"/>
                    </a:lnTo>
                    <a:lnTo>
                      <a:pt x="736" y="469"/>
                    </a:lnTo>
                    <a:lnTo>
                      <a:pt x="734" y="473"/>
                    </a:lnTo>
                    <a:lnTo>
                      <a:pt x="733" y="475"/>
                    </a:lnTo>
                    <a:lnTo>
                      <a:pt x="728" y="480"/>
                    </a:lnTo>
                    <a:lnTo>
                      <a:pt x="726" y="484"/>
                    </a:lnTo>
                    <a:lnTo>
                      <a:pt x="726" y="484"/>
                    </a:lnTo>
                    <a:lnTo>
                      <a:pt x="726" y="488"/>
                    </a:lnTo>
                    <a:lnTo>
                      <a:pt x="726" y="488"/>
                    </a:lnTo>
                    <a:lnTo>
                      <a:pt x="727" y="491"/>
                    </a:lnTo>
                    <a:lnTo>
                      <a:pt x="731" y="496"/>
                    </a:lnTo>
                    <a:lnTo>
                      <a:pt x="732" y="498"/>
                    </a:lnTo>
                    <a:lnTo>
                      <a:pt x="732" y="503"/>
                    </a:lnTo>
                    <a:lnTo>
                      <a:pt x="732" y="504"/>
                    </a:lnTo>
                    <a:lnTo>
                      <a:pt x="728" y="506"/>
                    </a:lnTo>
                    <a:lnTo>
                      <a:pt x="725" y="509"/>
                    </a:lnTo>
                    <a:lnTo>
                      <a:pt x="725" y="509"/>
                    </a:lnTo>
                    <a:lnTo>
                      <a:pt x="721" y="512"/>
                    </a:lnTo>
                    <a:lnTo>
                      <a:pt x="719" y="514"/>
                    </a:lnTo>
                    <a:lnTo>
                      <a:pt x="719" y="515"/>
                    </a:lnTo>
                    <a:lnTo>
                      <a:pt x="719" y="516"/>
                    </a:lnTo>
                    <a:lnTo>
                      <a:pt x="719" y="517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26" y="518"/>
                    </a:lnTo>
                    <a:lnTo>
                      <a:pt x="726" y="518"/>
                    </a:lnTo>
                    <a:lnTo>
                      <a:pt x="731" y="517"/>
                    </a:lnTo>
                    <a:lnTo>
                      <a:pt x="731" y="517"/>
                    </a:lnTo>
                    <a:lnTo>
                      <a:pt x="734" y="516"/>
                    </a:lnTo>
                    <a:lnTo>
                      <a:pt x="734" y="516"/>
                    </a:lnTo>
                    <a:lnTo>
                      <a:pt x="738" y="514"/>
                    </a:lnTo>
                    <a:lnTo>
                      <a:pt x="738" y="514"/>
                    </a:lnTo>
                    <a:lnTo>
                      <a:pt x="742" y="508"/>
                    </a:lnTo>
                    <a:lnTo>
                      <a:pt x="745" y="503"/>
                    </a:lnTo>
                    <a:lnTo>
                      <a:pt x="749" y="499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9" y="496"/>
                    </a:lnTo>
                    <a:lnTo>
                      <a:pt x="769" y="496"/>
                    </a:lnTo>
                    <a:lnTo>
                      <a:pt x="771" y="496"/>
                    </a:lnTo>
                    <a:lnTo>
                      <a:pt x="774" y="498"/>
                    </a:lnTo>
                    <a:lnTo>
                      <a:pt x="780" y="504"/>
                    </a:lnTo>
                    <a:lnTo>
                      <a:pt x="780" y="505"/>
                    </a:lnTo>
                    <a:lnTo>
                      <a:pt x="780" y="509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18"/>
                    </a:lnTo>
                    <a:lnTo>
                      <a:pt x="781" y="523"/>
                    </a:lnTo>
                    <a:lnTo>
                      <a:pt x="786" y="533"/>
                    </a:lnTo>
                    <a:lnTo>
                      <a:pt x="790" y="541"/>
                    </a:lnTo>
                    <a:lnTo>
                      <a:pt x="792" y="546"/>
                    </a:lnTo>
                    <a:lnTo>
                      <a:pt x="792" y="547"/>
                    </a:lnTo>
                    <a:lnTo>
                      <a:pt x="789" y="550"/>
                    </a:lnTo>
                    <a:lnTo>
                      <a:pt x="787" y="552"/>
                    </a:lnTo>
                    <a:lnTo>
                      <a:pt x="787" y="552"/>
                    </a:lnTo>
                    <a:lnTo>
                      <a:pt x="784" y="554"/>
                    </a:lnTo>
                    <a:lnTo>
                      <a:pt x="780" y="556"/>
                    </a:lnTo>
                    <a:lnTo>
                      <a:pt x="775" y="561"/>
                    </a:lnTo>
                    <a:lnTo>
                      <a:pt x="775" y="562"/>
                    </a:lnTo>
                    <a:lnTo>
                      <a:pt x="775" y="564"/>
                    </a:lnTo>
                    <a:lnTo>
                      <a:pt x="779" y="565"/>
                    </a:lnTo>
                    <a:lnTo>
                      <a:pt x="781" y="567"/>
                    </a:lnTo>
                    <a:lnTo>
                      <a:pt x="786" y="572"/>
                    </a:lnTo>
                    <a:lnTo>
                      <a:pt x="792" y="587"/>
                    </a:lnTo>
                    <a:lnTo>
                      <a:pt x="793" y="589"/>
                    </a:lnTo>
                    <a:lnTo>
                      <a:pt x="794" y="589"/>
                    </a:lnTo>
                    <a:lnTo>
                      <a:pt x="796" y="590"/>
                    </a:lnTo>
                    <a:lnTo>
                      <a:pt x="804" y="597"/>
                    </a:lnTo>
                    <a:lnTo>
                      <a:pt x="804" y="603"/>
                    </a:lnTo>
                    <a:lnTo>
                      <a:pt x="802" y="605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4" y="615"/>
                    </a:lnTo>
                    <a:lnTo>
                      <a:pt x="790" y="618"/>
                    </a:lnTo>
                    <a:lnTo>
                      <a:pt x="786" y="621"/>
                    </a:lnTo>
                    <a:lnTo>
                      <a:pt x="782" y="622"/>
                    </a:lnTo>
                    <a:lnTo>
                      <a:pt x="782" y="622"/>
                    </a:lnTo>
                    <a:lnTo>
                      <a:pt x="774" y="624"/>
                    </a:lnTo>
                    <a:lnTo>
                      <a:pt x="768" y="626"/>
                    </a:lnTo>
                    <a:lnTo>
                      <a:pt x="763" y="628"/>
                    </a:lnTo>
                    <a:lnTo>
                      <a:pt x="763" y="628"/>
                    </a:lnTo>
                    <a:lnTo>
                      <a:pt x="762" y="629"/>
                    </a:lnTo>
                    <a:lnTo>
                      <a:pt x="762" y="629"/>
                    </a:lnTo>
                    <a:lnTo>
                      <a:pt x="761" y="632"/>
                    </a:lnTo>
                    <a:lnTo>
                      <a:pt x="761" y="632"/>
                    </a:lnTo>
                    <a:lnTo>
                      <a:pt x="762" y="635"/>
                    </a:lnTo>
                    <a:lnTo>
                      <a:pt x="762" y="635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3" y="649"/>
                    </a:lnTo>
                    <a:lnTo>
                      <a:pt x="781" y="653"/>
                    </a:lnTo>
                    <a:lnTo>
                      <a:pt x="784" y="654"/>
                    </a:lnTo>
                    <a:lnTo>
                      <a:pt x="787" y="659"/>
                    </a:lnTo>
                    <a:lnTo>
                      <a:pt x="792" y="669"/>
                    </a:lnTo>
                    <a:lnTo>
                      <a:pt x="792" y="672"/>
                    </a:lnTo>
                    <a:lnTo>
                      <a:pt x="790" y="673"/>
                    </a:lnTo>
                    <a:lnTo>
                      <a:pt x="788" y="676"/>
                    </a:lnTo>
                    <a:lnTo>
                      <a:pt x="780" y="682"/>
                    </a:lnTo>
                    <a:lnTo>
                      <a:pt x="776" y="684"/>
                    </a:lnTo>
                    <a:lnTo>
                      <a:pt x="776" y="684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92"/>
                    </a:lnTo>
                    <a:lnTo>
                      <a:pt x="774" y="692"/>
                    </a:lnTo>
                    <a:lnTo>
                      <a:pt x="775" y="696"/>
                    </a:lnTo>
                    <a:lnTo>
                      <a:pt x="776" y="701"/>
                    </a:lnTo>
                    <a:lnTo>
                      <a:pt x="781" y="708"/>
                    </a:lnTo>
                    <a:lnTo>
                      <a:pt x="787" y="714"/>
                    </a:lnTo>
                    <a:lnTo>
                      <a:pt x="795" y="720"/>
                    </a:lnTo>
                    <a:lnTo>
                      <a:pt x="795" y="720"/>
                    </a:lnTo>
                    <a:lnTo>
                      <a:pt x="805" y="725"/>
                    </a:lnTo>
                    <a:lnTo>
                      <a:pt x="814" y="728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5" y="733"/>
                    </a:lnTo>
                    <a:lnTo>
                      <a:pt x="836" y="734"/>
                    </a:lnTo>
                    <a:lnTo>
                      <a:pt x="836" y="735"/>
                    </a:lnTo>
                    <a:lnTo>
                      <a:pt x="835" y="738"/>
                    </a:lnTo>
                    <a:lnTo>
                      <a:pt x="832" y="745"/>
                    </a:lnTo>
                    <a:lnTo>
                      <a:pt x="826" y="752"/>
                    </a:lnTo>
                    <a:lnTo>
                      <a:pt x="821" y="757"/>
                    </a:lnTo>
                    <a:lnTo>
                      <a:pt x="821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566"/>
              <p:cNvSpPr>
                <a:spLocks/>
              </p:cNvSpPr>
              <p:nvPr/>
            </p:nvSpPr>
            <p:spPr bwMode="auto">
              <a:xfrm>
                <a:off x="3251201" y="4872038"/>
                <a:ext cx="1495425" cy="1308100"/>
              </a:xfrm>
              <a:custGeom>
                <a:avLst/>
                <a:gdLst>
                  <a:gd name="T0" fmla="*/ 845 w 942"/>
                  <a:gd name="T1" fmla="*/ 261 h 824"/>
                  <a:gd name="T2" fmla="*/ 801 w 942"/>
                  <a:gd name="T3" fmla="*/ 228 h 824"/>
                  <a:gd name="T4" fmla="*/ 748 w 942"/>
                  <a:gd name="T5" fmla="*/ 211 h 824"/>
                  <a:gd name="T6" fmla="*/ 693 w 942"/>
                  <a:gd name="T7" fmla="*/ 212 h 824"/>
                  <a:gd name="T8" fmla="*/ 652 w 942"/>
                  <a:gd name="T9" fmla="*/ 197 h 824"/>
                  <a:gd name="T10" fmla="*/ 601 w 942"/>
                  <a:gd name="T11" fmla="*/ 157 h 824"/>
                  <a:gd name="T12" fmla="*/ 601 w 942"/>
                  <a:gd name="T13" fmla="*/ 151 h 824"/>
                  <a:gd name="T14" fmla="*/ 560 w 942"/>
                  <a:gd name="T15" fmla="*/ 128 h 824"/>
                  <a:gd name="T16" fmla="*/ 490 w 942"/>
                  <a:gd name="T17" fmla="*/ 105 h 824"/>
                  <a:gd name="T18" fmla="*/ 445 w 942"/>
                  <a:gd name="T19" fmla="*/ 97 h 824"/>
                  <a:gd name="T20" fmla="*/ 330 w 942"/>
                  <a:gd name="T21" fmla="*/ 69 h 824"/>
                  <a:gd name="T22" fmla="*/ 277 w 942"/>
                  <a:gd name="T23" fmla="*/ 39 h 824"/>
                  <a:gd name="T24" fmla="*/ 168 w 942"/>
                  <a:gd name="T25" fmla="*/ 27 h 824"/>
                  <a:gd name="T26" fmla="*/ 129 w 942"/>
                  <a:gd name="T27" fmla="*/ 5 h 824"/>
                  <a:gd name="T28" fmla="*/ 89 w 942"/>
                  <a:gd name="T29" fmla="*/ 16 h 824"/>
                  <a:gd name="T30" fmla="*/ 89 w 942"/>
                  <a:gd name="T31" fmla="*/ 32 h 824"/>
                  <a:gd name="T32" fmla="*/ 38 w 942"/>
                  <a:gd name="T33" fmla="*/ 25 h 824"/>
                  <a:gd name="T34" fmla="*/ 12 w 942"/>
                  <a:gd name="T35" fmla="*/ 57 h 824"/>
                  <a:gd name="T36" fmla="*/ 13 w 942"/>
                  <a:gd name="T37" fmla="*/ 91 h 824"/>
                  <a:gd name="T38" fmla="*/ 32 w 942"/>
                  <a:gd name="T39" fmla="*/ 87 h 824"/>
                  <a:gd name="T40" fmla="*/ 25 w 942"/>
                  <a:gd name="T41" fmla="*/ 122 h 824"/>
                  <a:gd name="T42" fmla="*/ 36 w 942"/>
                  <a:gd name="T43" fmla="*/ 130 h 824"/>
                  <a:gd name="T44" fmla="*/ 54 w 942"/>
                  <a:gd name="T45" fmla="*/ 151 h 824"/>
                  <a:gd name="T46" fmla="*/ 60 w 942"/>
                  <a:gd name="T47" fmla="*/ 176 h 824"/>
                  <a:gd name="T48" fmla="*/ 78 w 942"/>
                  <a:gd name="T49" fmla="*/ 181 h 824"/>
                  <a:gd name="T50" fmla="*/ 135 w 942"/>
                  <a:gd name="T51" fmla="*/ 193 h 824"/>
                  <a:gd name="T52" fmla="*/ 180 w 942"/>
                  <a:gd name="T53" fmla="*/ 205 h 824"/>
                  <a:gd name="T54" fmla="*/ 184 w 942"/>
                  <a:gd name="T55" fmla="*/ 233 h 824"/>
                  <a:gd name="T56" fmla="*/ 190 w 942"/>
                  <a:gd name="T57" fmla="*/ 258 h 824"/>
                  <a:gd name="T58" fmla="*/ 135 w 942"/>
                  <a:gd name="T59" fmla="*/ 290 h 824"/>
                  <a:gd name="T60" fmla="*/ 125 w 942"/>
                  <a:gd name="T61" fmla="*/ 346 h 824"/>
                  <a:gd name="T62" fmla="*/ 109 w 942"/>
                  <a:gd name="T63" fmla="*/ 367 h 824"/>
                  <a:gd name="T64" fmla="*/ 103 w 942"/>
                  <a:gd name="T65" fmla="*/ 405 h 824"/>
                  <a:gd name="T66" fmla="*/ 66 w 942"/>
                  <a:gd name="T67" fmla="*/ 421 h 824"/>
                  <a:gd name="T68" fmla="*/ 62 w 942"/>
                  <a:gd name="T69" fmla="*/ 451 h 824"/>
                  <a:gd name="T70" fmla="*/ 79 w 942"/>
                  <a:gd name="T71" fmla="*/ 495 h 824"/>
                  <a:gd name="T72" fmla="*/ 48 w 942"/>
                  <a:gd name="T73" fmla="*/ 528 h 824"/>
                  <a:gd name="T74" fmla="*/ 60 w 942"/>
                  <a:gd name="T75" fmla="*/ 577 h 824"/>
                  <a:gd name="T76" fmla="*/ 24 w 942"/>
                  <a:gd name="T77" fmla="*/ 604 h 824"/>
                  <a:gd name="T78" fmla="*/ 30 w 942"/>
                  <a:gd name="T79" fmla="*/ 678 h 824"/>
                  <a:gd name="T80" fmla="*/ 74 w 942"/>
                  <a:gd name="T81" fmla="*/ 730 h 824"/>
                  <a:gd name="T82" fmla="*/ 82 w 942"/>
                  <a:gd name="T83" fmla="*/ 769 h 824"/>
                  <a:gd name="T84" fmla="*/ 132 w 942"/>
                  <a:gd name="T85" fmla="*/ 810 h 824"/>
                  <a:gd name="T86" fmla="*/ 178 w 942"/>
                  <a:gd name="T87" fmla="*/ 790 h 824"/>
                  <a:gd name="T88" fmla="*/ 271 w 942"/>
                  <a:gd name="T89" fmla="*/ 779 h 824"/>
                  <a:gd name="T90" fmla="*/ 353 w 942"/>
                  <a:gd name="T91" fmla="*/ 790 h 824"/>
                  <a:gd name="T92" fmla="*/ 409 w 942"/>
                  <a:gd name="T93" fmla="*/ 792 h 824"/>
                  <a:gd name="T94" fmla="*/ 444 w 942"/>
                  <a:gd name="T95" fmla="*/ 799 h 824"/>
                  <a:gd name="T96" fmla="*/ 500 w 942"/>
                  <a:gd name="T97" fmla="*/ 738 h 824"/>
                  <a:gd name="T98" fmla="*/ 565 w 942"/>
                  <a:gd name="T99" fmla="*/ 727 h 824"/>
                  <a:gd name="T100" fmla="*/ 577 w 942"/>
                  <a:gd name="T101" fmla="*/ 686 h 824"/>
                  <a:gd name="T102" fmla="*/ 631 w 942"/>
                  <a:gd name="T103" fmla="*/ 640 h 824"/>
                  <a:gd name="T104" fmla="*/ 642 w 942"/>
                  <a:gd name="T105" fmla="*/ 604 h 824"/>
                  <a:gd name="T106" fmla="*/ 656 w 942"/>
                  <a:gd name="T107" fmla="*/ 501 h 824"/>
                  <a:gd name="T108" fmla="*/ 735 w 942"/>
                  <a:gd name="T109" fmla="*/ 432 h 824"/>
                  <a:gd name="T110" fmla="*/ 738 w 942"/>
                  <a:gd name="T111" fmla="*/ 405 h 824"/>
                  <a:gd name="T112" fmla="*/ 847 w 942"/>
                  <a:gd name="T113" fmla="*/ 378 h 824"/>
                  <a:gd name="T114" fmla="*/ 931 w 942"/>
                  <a:gd name="T115" fmla="*/ 324 h 824"/>
                  <a:gd name="T116" fmla="*/ 934 w 942"/>
                  <a:gd name="T117" fmla="*/ 292 h 824"/>
                  <a:gd name="T118" fmla="*/ 916 w 942"/>
                  <a:gd name="T119" fmla="*/ 26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2" h="824">
                    <a:moveTo>
                      <a:pt x="894" y="274"/>
                    </a:moveTo>
                    <a:lnTo>
                      <a:pt x="890" y="274"/>
                    </a:lnTo>
                    <a:lnTo>
                      <a:pt x="881" y="271"/>
                    </a:lnTo>
                    <a:lnTo>
                      <a:pt x="875" y="268"/>
                    </a:lnTo>
                    <a:lnTo>
                      <a:pt x="867" y="265"/>
                    </a:lnTo>
                    <a:lnTo>
                      <a:pt x="860" y="264"/>
                    </a:lnTo>
                    <a:lnTo>
                      <a:pt x="853" y="262"/>
                    </a:lnTo>
                    <a:lnTo>
                      <a:pt x="848" y="262"/>
                    </a:lnTo>
                    <a:lnTo>
                      <a:pt x="845" y="261"/>
                    </a:lnTo>
                    <a:lnTo>
                      <a:pt x="845" y="261"/>
                    </a:lnTo>
                    <a:lnTo>
                      <a:pt x="833" y="258"/>
                    </a:lnTo>
                    <a:lnTo>
                      <a:pt x="823" y="256"/>
                    </a:lnTo>
                    <a:lnTo>
                      <a:pt x="820" y="255"/>
                    </a:lnTo>
                    <a:lnTo>
                      <a:pt x="818" y="252"/>
                    </a:lnTo>
                    <a:lnTo>
                      <a:pt x="814" y="247"/>
                    </a:lnTo>
                    <a:lnTo>
                      <a:pt x="811" y="244"/>
                    </a:lnTo>
                    <a:lnTo>
                      <a:pt x="807" y="242"/>
                    </a:lnTo>
                    <a:lnTo>
                      <a:pt x="806" y="240"/>
                    </a:lnTo>
                    <a:lnTo>
                      <a:pt x="802" y="230"/>
                    </a:lnTo>
                    <a:lnTo>
                      <a:pt x="801" y="228"/>
                    </a:lnTo>
                    <a:lnTo>
                      <a:pt x="800" y="228"/>
                    </a:lnTo>
                    <a:lnTo>
                      <a:pt x="795" y="227"/>
                    </a:lnTo>
                    <a:lnTo>
                      <a:pt x="792" y="227"/>
                    </a:lnTo>
                    <a:lnTo>
                      <a:pt x="785" y="223"/>
                    </a:lnTo>
                    <a:lnTo>
                      <a:pt x="770" y="216"/>
                    </a:lnTo>
                    <a:lnTo>
                      <a:pt x="762" y="211"/>
                    </a:lnTo>
                    <a:lnTo>
                      <a:pt x="755" y="210"/>
                    </a:lnTo>
                    <a:lnTo>
                      <a:pt x="752" y="210"/>
                    </a:lnTo>
                    <a:lnTo>
                      <a:pt x="750" y="210"/>
                    </a:lnTo>
                    <a:lnTo>
                      <a:pt x="748" y="211"/>
                    </a:lnTo>
                    <a:lnTo>
                      <a:pt x="748" y="221"/>
                    </a:lnTo>
                    <a:lnTo>
                      <a:pt x="748" y="222"/>
                    </a:lnTo>
                    <a:lnTo>
                      <a:pt x="746" y="222"/>
                    </a:lnTo>
                    <a:lnTo>
                      <a:pt x="742" y="223"/>
                    </a:lnTo>
                    <a:lnTo>
                      <a:pt x="732" y="222"/>
                    </a:lnTo>
                    <a:lnTo>
                      <a:pt x="719" y="219"/>
                    </a:lnTo>
                    <a:lnTo>
                      <a:pt x="712" y="217"/>
                    </a:lnTo>
                    <a:lnTo>
                      <a:pt x="702" y="217"/>
                    </a:lnTo>
                    <a:lnTo>
                      <a:pt x="700" y="216"/>
                    </a:lnTo>
                    <a:lnTo>
                      <a:pt x="693" y="212"/>
                    </a:lnTo>
                    <a:lnTo>
                      <a:pt x="686" y="207"/>
                    </a:lnTo>
                    <a:lnTo>
                      <a:pt x="680" y="203"/>
                    </a:lnTo>
                    <a:lnTo>
                      <a:pt x="675" y="199"/>
                    </a:lnTo>
                    <a:lnTo>
                      <a:pt x="671" y="199"/>
                    </a:lnTo>
                    <a:lnTo>
                      <a:pt x="669" y="200"/>
                    </a:lnTo>
                    <a:lnTo>
                      <a:pt x="665" y="202"/>
                    </a:lnTo>
                    <a:lnTo>
                      <a:pt x="662" y="203"/>
                    </a:lnTo>
                    <a:lnTo>
                      <a:pt x="659" y="202"/>
                    </a:lnTo>
                    <a:lnTo>
                      <a:pt x="656" y="199"/>
                    </a:lnTo>
                    <a:lnTo>
                      <a:pt x="652" y="197"/>
                    </a:lnTo>
                    <a:lnTo>
                      <a:pt x="646" y="187"/>
                    </a:lnTo>
                    <a:lnTo>
                      <a:pt x="643" y="185"/>
                    </a:lnTo>
                    <a:lnTo>
                      <a:pt x="638" y="181"/>
                    </a:lnTo>
                    <a:lnTo>
                      <a:pt x="630" y="178"/>
                    </a:lnTo>
                    <a:lnTo>
                      <a:pt x="612" y="169"/>
                    </a:lnTo>
                    <a:lnTo>
                      <a:pt x="609" y="167"/>
                    </a:lnTo>
                    <a:lnTo>
                      <a:pt x="607" y="163"/>
                    </a:lnTo>
                    <a:lnTo>
                      <a:pt x="605" y="159"/>
                    </a:lnTo>
                    <a:lnTo>
                      <a:pt x="602" y="157"/>
                    </a:lnTo>
                    <a:lnTo>
                      <a:pt x="601" y="157"/>
                    </a:lnTo>
                    <a:lnTo>
                      <a:pt x="600" y="157"/>
                    </a:lnTo>
                    <a:lnTo>
                      <a:pt x="599" y="160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3"/>
                    </a:lnTo>
                    <a:lnTo>
                      <a:pt x="593" y="163"/>
                    </a:lnTo>
                    <a:lnTo>
                      <a:pt x="593" y="162"/>
                    </a:lnTo>
                    <a:lnTo>
                      <a:pt x="594" y="15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5"/>
                    </a:lnTo>
                    <a:lnTo>
                      <a:pt x="597" y="144"/>
                    </a:lnTo>
                    <a:lnTo>
                      <a:pt x="593" y="142"/>
                    </a:lnTo>
                    <a:lnTo>
                      <a:pt x="585" y="141"/>
                    </a:lnTo>
                    <a:lnTo>
                      <a:pt x="580" y="138"/>
                    </a:lnTo>
                    <a:lnTo>
                      <a:pt x="576" y="134"/>
                    </a:lnTo>
                    <a:lnTo>
                      <a:pt x="571" y="128"/>
                    </a:lnTo>
                    <a:lnTo>
                      <a:pt x="564" y="126"/>
                    </a:lnTo>
                    <a:lnTo>
                      <a:pt x="560" y="128"/>
                    </a:lnTo>
                    <a:lnTo>
                      <a:pt x="556" y="130"/>
                    </a:lnTo>
                    <a:lnTo>
                      <a:pt x="549" y="131"/>
                    </a:lnTo>
                    <a:lnTo>
                      <a:pt x="545" y="131"/>
                    </a:lnTo>
                    <a:lnTo>
                      <a:pt x="541" y="130"/>
                    </a:lnTo>
                    <a:lnTo>
                      <a:pt x="533" y="128"/>
                    </a:lnTo>
                    <a:lnTo>
                      <a:pt x="526" y="123"/>
                    </a:lnTo>
                    <a:lnTo>
                      <a:pt x="519" y="119"/>
                    </a:lnTo>
                    <a:lnTo>
                      <a:pt x="507" y="111"/>
                    </a:lnTo>
                    <a:lnTo>
                      <a:pt x="500" y="109"/>
                    </a:lnTo>
                    <a:lnTo>
                      <a:pt x="490" y="105"/>
                    </a:lnTo>
                    <a:lnTo>
                      <a:pt x="489" y="106"/>
                    </a:lnTo>
                    <a:lnTo>
                      <a:pt x="485" y="109"/>
                    </a:lnTo>
                    <a:lnTo>
                      <a:pt x="482" y="110"/>
                    </a:lnTo>
                    <a:lnTo>
                      <a:pt x="478" y="111"/>
                    </a:lnTo>
                    <a:lnTo>
                      <a:pt x="472" y="111"/>
                    </a:lnTo>
                    <a:lnTo>
                      <a:pt x="469" y="110"/>
                    </a:lnTo>
                    <a:lnTo>
                      <a:pt x="459" y="105"/>
                    </a:lnTo>
                    <a:lnTo>
                      <a:pt x="452" y="103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1" y="94"/>
                    </a:lnTo>
                    <a:lnTo>
                      <a:pt x="436" y="93"/>
                    </a:lnTo>
                    <a:lnTo>
                      <a:pt x="401" y="93"/>
                    </a:lnTo>
                    <a:lnTo>
                      <a:pt x="394" y="93"/>
                    </a:lnTo>
                    <a:lnTo>
                      <a:pt x="383" y="91"/>
                    </a:lnTo>
                    <a:lnTo>
                      <a:pt x="371" y="87"/>
                    </a:lnTo>
                    <a:lnTo>
                      <a:pt x="365" y="86"/>
                    </a:lnTo>
                    <a:lnTo>
                      <a:pt x="359" y="82"/>
                    </a:lnTo>
                    <a:lnTo>
                      <a:pt x="346" y="76"/>
                    </a:lnTo>
                    <a:lnTo>
                      <a:pt x="330" y="69"/>
                    </a:lnTo>
                    <a:lnTo>
                      <a:pt x="317" y="64"/>
                    </a:lnTo>
                    <a:lnTo>
                      <a:pt x="306" y="62"/>
                    </a:lnTo>
                    <a:lnTo>
                      <a:pt x="295" y="58"/>
                    </a:lnTo>
                    <a:lnTo>
                      <a:pt x="289" y="56"/>
                    </a:lnTo>
                    <a:lnTo>
                      <a:pt x="285" y="51"/>
                    </a:lnTo>
                    <a:lnTo>
                      <a:pt x="283" y="47"/>
                    </a:lnTo>
                    <a:lnTo>
                      <a:pt x="280" y="43"/>
                    </a:lnTo>
                    <a:lnTo>
                      <a:pt x="279" y="41"/>
                    </a:lnTo>
                    <a:lnTo>
                      <a:pt x="278" y="39"/>
                    </a:lnTo>
                    <a:lnTo>
                      <a:pt x="277" y="39"/>
                    </a:lnTo>
                    <a:lnTo>
                      <a:pt x="274" y="41"/>
                    </a:lnTo>
                    <a:lnTo>
                      <a:pt x="270" y="43"/>
                    </a:lnTo>
                    <a:lnTo>
                      <a:pt x="266" y="45"/>
                    </a:lnTo>
                    <a:lnTo>
                      <a:pt x="261" y="45"/>
                    </a:lnTo>
                    <a:lnTo>
                      <a:pt x="253" y="45"/>
                    </a:lnTo>
                    <a:lnTo>
                      <a:pt x="206" y="37"/>
                    </a:lnTo>
                    <a:lnTo>
                      <a:pt x="181" y="32"/>
                    </a:lnTo>
                    <a:lnTo>
                      <a:pt x="172" y="30"/>
                    </a:lnTo>
                    <a:lnTo>
                      <a:pt x="171" y="29"/>
                    </a:lnTo>
                    <a:lnTo>
                      <a:pt x="168" y="27"/>
                    </a:lnTo>
                    <a:lnTo>
                      <a:pt x="166" y="23"/>
                    </a:lnTo>
                    <a:lnTo>
                      <a:pt x="162" y="17"/>
                    </a:lnTo>
                    <a:lnTo>
                      <a:pt x="160" y="11"/>
                    </a:lnTo>
                    <a:lnTo>
                      <a:pt x="154" y="7"/>
                    </a:lnTo>
                    <a:lnTo>
                      <a:pt x="150" y="5"/>
                    </a:lnTo>
                    <a:lnTo>
                      <a:pt x="142" y="5"/>
                    </a:lnTo>
                    <a:lnTo>
                      <a:pt x="137" y="6"/>
                    </a:lnTo>
                    <a:lnTo>
                      <a:pt x="132" y="6"/>
                    </a:lnTo>
                    <a:lnTo>
                      <a:pt x="130" y="5"/>
                    </a:lnTo>
                    <a:lnTo>
                      <a:pt x="129" y="5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91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3" y="16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4" y="27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89" y="32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67" y="30"/>
                    </a:lnTo>
                    <a:lnTo>
                      <a:pt x="60" y="30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43" y="24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2" y="29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0" y="47"/>
                    </a:lnTo>
                    <a:lnTo>
                      <a:pt x="12" y="57"/>
                    </a:lnTo>
                    <a:lnTo>
                      <a:pt x="13" y="64"/>
                    </a:lnTo>
                    <a:lnTo>
                      <a:pt x="14" y="72"/>
                    </a:lnTo>
                    <a:lnTo>
                      <a:pt x="18" y="76"/>
                    </a:lnTo>
                    <a:lnTo>
                      <a:pt x="19" y="78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3" y="88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9" y="93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1" y="92"/>
                    </a:lnTo>
                    <a:lnTo>
                      <a:pt x="29" y="95"/>
                    </a:lnTo>
                    <a:lnTo>
                      <a:pt x="24" y="103"/>
                    </a:lnTo>
                    <a:lnTo>
                      <a:pt x="23" y="106"/>
                    </a:lnTo>
                    <a:lnTo>
                      <a:pt x="22" y="109"/>
                    </a:lnTo>
                    <a:lnTo>
                      <a:pt x="23" y="113"/>
                    </a:lnTo>
                    <a:lnTo>
                      <a:pt x="25" y="117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3" y="129"/>
                    </a:lnTo>
                    <a:lnTo>
                      <a:pt x="24" y="130"/>
                    </a:lnTo>
                    <a:lnTo>
                      <a:pt x="29" y="130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19" y="143"/>
                    </a:lnTo>
                    <a:lnTo>
                      <a:pt x="13" y="151"/>
                    </a:lnTo>
                    <a:lnTo>
                      <a:pt x="7" y="160"/>
                    </a:lnTo>
                    <a:lnTo>
                      <a:pt x="6" y="167"/>
                    </a:lnTo>
                    <a:lnTo>
                      <a:pt x="19" y="159"/>
                    </a:lnTo>
                    <a:lnTo>
                      <a:pt x="25" y="155"/>
                    </a:lnTo>
                    <a:lnTo>
                      <a:pt x="30" y="154"/>
                    </a:lnTo>
                    <a:lnTo>
                      <a:pt x="49" y="154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8" y="165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1" y="175"/>
                    </a:lnTo>
                    <a:lnTo>
                      <a:pt x="60" y="176"/>
                    </a:lnTo>
                    <a:lnTo>
                      <a:pt x="60" y="178"/>
                    </a:lnTo>
                    <a:lnTo>
                      <a:pt x="58" y="184"/>
                    </a:lnTo>
                    <a:lnTo>
                      <a:pt x="60" y="186"/>
                    </a:lnTo>
                    <a:lnTo>
                      <a:pt x="63" y="187"/>
                    </a:lnTo>
                    <a:lnTo>
                      <a:pt x="66" y="187"/>
                    </a:lnTo>
                    <a:lnTo>
                      <a:pt x="67" y="186"/>
                    </a:lnTo>
                    <a:lnTo>
                      <a:pt x="72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92" y="188"/>
                    </a:lnTo>
                    <a:lnTo>
                      <a:pt x="105" y="194"/>
                    </a:lnTo>
                    <a:lnTo>
                      <a:pt x="111" y="197"/>
                    </a:lnTo>
                    <a:lnTo>
                      <a:pt x="117" y="198"/>
                    </a:lnTo>
                    <a:lnTo>
                      <a:pt x="123" y="199"/>
                    </a:lnTo>
                    <a:lnTo>
                      <a:pt x="130" y="199"/>
                    </a:lnTo>
                    <a:lnTo>
                      <a:pt x="134" y="196"/>
                    </a:lnTo>
                    <a:lnTo>
                      <a:pt x="135" y="193"/>
                    </a:lnTo>
                    <a:lnTo>
                      <a:pt x="136" y="19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50" y="194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77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0" y="212"/>
                    </a:lnTo>
                    <a:lnTo>
                      <a:pt x="178" y="216"/>
                    </a:lnTo>
                    <a:lnTo>
                      <a:pt x="178" y="221"/>
                    </a:lnTo>
                    <a:lnTo>
                      <a:pt x="177" y="223"/>
                    </a:lnTo>
                    <a:lnTo>
                      <a:pt x="177" y="225"/>
                    </a:lnTo>
                    <a:lnTo>
                      <a:pt x="178" y="228"/>
                    </a:lnTo>
                    <a:lnTo>
                      <a:pt x="179" y="229"/>
                    </a:lnTo>
                    <a:lnTo>
                      <a:pt x="184" y="233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4" y="235"/>
                    </a:lnTo>
                    <a:lnTo>
                      <a:pt x="197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8" y="248"/>
                    </a:lnTo>
                    <a:lnTo>
                      <a:pt x="196" y="252"/>
                    </a:lnTo>
                    <a:lnTo>
                      <a:pt x="193" y="254"/>
                    </a:lnTo>
                    <a:lnTo>
                      <a:pt x="190" y="258"/>
                    </a:lnTo>
                    <a:lnTo>
                      <a:pt x="188" y="261"/>
                    </a:lnTo>
                    <a:lnTo>
                      <a:pt x="185" y="264"/>
                    </a:lnTo>
                    <a:lnTo>
                      <a:pt x="178" y="266"/>
                    </a:lnTo>
                    <a:lnTo>
                      <a:pt x="169" y="271"/>
                    </a:lnTo>
                    <a:lnTo>
                      <a:pt x="160" y="277"/>
                    </a:lnTo>
                    <a:lnTo>
                      <a:pt x="150" y="284"/>
                    </a:lnTo>
                    <a:lnTo>
                      <a:pt x="147" y="286"/>
                    </a:lnTo>
                    <a:lnTo>
                      <a:pt x="142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4" y="291"/>
                    </a:lnTo>
                    <a:lnTo>
                      <a:pt x="136" y="298"/>
                    </a:lnTo>
                    <a:lnTo>
                      <a:pt x="136" y="304"/>
                    </a:lnTo>
                    <a:lnTo>
                      <a:pt x="136" y="310"/>
                    </a:lnTo>
                    <a:lnTo>
                      <a:pt x="134" y="317"/>
                    </a:lnTo>
                    <a:lnTo>
                      <a:pt x="132" y="326"/>
                    </a:lnTo>
                    <a:lnTo>
                      <a:pt x="131" y="333"/>
                    </a:lnTo>
                    <a:lnTo>
                      <a:pt x="130" y="336"/>
                    </a:lnTo>
                    <a:lnTo>
                      <a:pt x="126" y="342"/>
                    </a:lnTo>
                    <a:lnTo>
                      <a:pt x="125" y="346"/>
                    </a:lnTo>
                    <a:lnTo>
                      <a:pt x="124" y="352"/>
                    </a:lnTo>
                    <a:lnTo>
                      <a:pt x="125" y="355"/>
                    </a:lnTo>
                    <a:lnTo>
                      <a:pt x="126" y="358"/>
                    </a:lnTo>
                    <a:lnTo>
                      <a:pt x="128" y="361"/>
                    </a:lnTo>
                    <a:lnTo>
                      <a:pt x="125" y="362"/>
                    </a:lnTo>
                    <a:lnTo>
                      <a:pt x="122" y="364"/>
                    </a:lnTo>
                    <a:lnTo>
                      <a:pt x="116" y="364"/>
                    </a:lnTo>
                    <a:lnTo>
                      <a:pt x="112" y="365"/>
                    </a:lnTo>
                    <a:lnTo>
                      <a:pt x="110" y="366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7" y="382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0" y="398"/>
                    </a:lnTo>
                    <a:lnTo>
                      <a:pt x="107" y="399"/>
                    </a:lnTo>
                    <a:lnTo>
                      <a:pt x="105" y="403"/>
                    </a:lnTo>
                    <a:lnTo>
                      <a:pt x="103" y="405"/>
                    </a:lnTo>
                    <a:lnTo>
                      <a:pt x="98" y="414"/>
                    </a:lnTo>
                    <a:lnTo>
                      <a:pt x="94" y="421"/>
                    </a:lnTo>
                    <a:lnTo>
                      <a:pt x="92" y="423"/>
                    </a:lnTo>
                    <a:lnTo>
                      <a:pt x="89" y="424"/>
                    </a:lnTo>
                    <a:lnTo>
                      <a:pt x="85" y="424"/>
                    </a:lnTo>
                    <a:lnTo>
                      <a:pt x="81" y="423"/>
                    </a:lnTo>
                    <a:lnTo>
                      <a:pt x="76" y="422"/>
                    </a:lnTo>
                    <a:lnTo>
                      <a:pt x="70" y="422"/>
                    </a:lnTo>
                    <a:lnTo>
                      <a:pt x="68" y="422"/>
                    </a:lnTo>
                    <a:lnTo>
                      <a:pt x="66" y="421"/>
                    </a:lnTo>
                    <a:lnTo>
                      <a:pt x="60" y="417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5" y="423"/>
                    </a:lnTo>
                    <a:lnTo>
                      <a:pt x="57" y="428"/>
                    </a:lnTo>
                    <a:lnTo>
                      <a:pt x="60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2" y="451"/>
                    </a:lnTo>
                    <a:lnTo>
                      <a:pt x="62" y="457"/>
                    </a:lnTo>
                    <a:lnTo>
                      <a:pt x="63" y="461"/>
                    </a:lnTo>
                    <a:lnTo>
                      <a:pt x="66" y="466"/>
                    </a:lnTo>
                    <a:lnTo>
                      <a:pt x="69" y="472"/>
                    </a:lnTo>
                    <a:lnTo>
                      <a:pt x="72" y="477"/>
                    </a:lnTo>
                    <a:lnTo>
                      <a:pt x="78" y="483"/>
                    </a:lnTo>
                    <a:lnTo>
                      <a:pt x="79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79" y="495"/>
                    </a:lnTo>
                    <a:lnTo>
                      <a:pt x="76" y="501"/>
                    </a:lnTo>
                    <a:lnTo>
                      <a:pt x="72" y="506"/>
                    </a:lnTo>
                    <a:lnTo>
                      <a:pt x="68" y="509"/>
                    </a:lnTo>
                    <a:lnTo>
                      <a:pt x="63" y="510"/>
                    </a:lnTo>
                    <a:lnTo>
                      <a:pt x="58" y="511"/>
                    </a:lnTo>
                    <a:lnTo>
                      <a:pt x="54" y="515"/>
                    </a:lnTo>
                    <a:lnTo>
                      <a:pt x="51" y="517"/>
                    </a:lnTo>
                    <a:lnTo>
                      <a:pt x="50" y="522"/>
                    </a:lnTo>
                    <a:lnTo>
                      <a:pt x="49" y="526"/>
                    </a:lnTo>
                    <a:lnTo>
                      <a:pt x="48" y="528"/>
                    </a:lnTo>
                    <a:lnTo>
                      <a:pt x="42" y="535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47"/>
                    </a:lnTo>
                    <a:lnTo>
                      <a:pt x="47" y="563"/>
                    </a:lnTo>
                    <a:lnTo>
                      <a:pt x="48" y="568"/>
                    </a:lnTo>
                    <a:lnTo>
                      <a:pt x="49" y="571"/>
                    </a:lnTo>
                    <a:lnTo>
                      <a:pt x="53" y="575"/>
                    </a:lnTo>
                    <a:lnTo>
                      <a:pt x="56" y="575"/>
                    </a:lnTo>
                    <a:lnTo>
                      <a:pt x="60" y="577"/>
                    </a:lnTo>
                    <a:lnTo>
                      <a:pt x="61" y="578"/>
                    </a:lnTo>
                    <a:lnTo>
                      <a:pt x="61" y="579"/>
                    </a:lnTo>
                    <a:lnTo>
                      <a:pt x="60" y="582"/>
                    </a:lnTo>
                    <a:lnTo>
                      <a:pt x="56" y="584"/>
                    </a:lnTo>
                    <a:lnTo>
                      <a:pt x="47" y="588"/>
                    </a:lnTo>
                    <a:lnTo>
                      <a:pt x="41" y="590"/>
                    </a:lnTo>
                    <a:lnTo>
                      <a:pt x="36" y="593"/>
                    </a:lnTo>
                    <a:lnTo>
                      <a:pt x="30" y="596"/>
                    </a:lnTo>
                    <a:lnTo>
                      <a:pt x="27" y="600"/>
                    </a:lnTo>
                    <a:lnTo>
                      <a:pt x="24" y="604"/>
                    </a:lnTo>
                    <a:lnTo>
                      <a:pt x="19" y="610"/>
                    </a:lnTo>
                    <a:lnTo>
                      <a:pt x="7" y="620"/>
                    </a:lnTo>
                    <a:lnTo>
                      <a:pt x="2" y="626"/>
                    </a:lnTo>
                    <a:lnTo>
                      <a:pt x="1" y="627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0" y="678"/>
                    </a:lnTo>
                    <a:lnTo>
                      <a:pt x="30" y="678"/>
                    </a:lnTo>
                    <a:lnTo>
                      <a:pt x="38" y="680"/>
                    </a:lnTo>
                    <a:lnTo>
                      <a:pt x="43" y="681"/>
                    </a:lnTo>
                    <a:lnTo>
                      <a:pt x="48" y="683"/>
                    </a:lnTo>
                    <a:lnTo>
                      <a:pt x="50" y="687"/>
                    </a:lnTo>
                    <a:lnTo>
                      <a:pt x="56" y="695"/>
                    </a:lnTo>
                    <a:lnTo>
                      <a:pt x="66" y="708"/>
                    </a:lnTo>
                    <a:lnTo>
                      <a:pt x="72" y="718"/>
                    </a:lnTo>
                    <a:lnTo>
                      <a:pt x="74" y="721"/>
                    </a:lnTo>
                    <a:lnTo>
                      <a:pt x="75" y="725"/>
                    </a:lnTo>
                    <a:lnTo>
                      <a:pt x="74" y="730"/>
                    </a:lnTo>
                    <a:lnTo>
                      <a:pt x="73" y="736"/>
                    </a:lnTo>
                    <a:lnTo>
                      <a:pt x="72" y="742"/>
                    </a:lnTo>
                    <a:lnTo>
                      <a:pt x="72" y="745"/>
                    </a:lnTo>
                    <a:lnTo>
                      <a:pt x="75" y="749"/>
                    </a:lnTo>
                    <a:lnTo>
                      <a:pt x="80" y="752"/>
                    </a:lnTo>
                    <a:lnTo>
                      <a:pt x="84" y="757"/>
                    </a:lnTo>
                    <a:lnTo>
                      <a:pt x="84" y="758"/>
                    </a:lnTo>
                    <a:lnTo>
                      <a:pt x="84" y="761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4" y="776"/>
                    </a:lnTo>
                    <a:lnTo>
                      <a:pt x="85" y="782"/>
                    </a:lnTo>
                    <a:lnTo>
                      <a:pt x="88" y="790"/>
                    </a:lnTo>
                    <a:lnTo>
                      <a:pt x="92" y="798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09" y="813"/>
                    </a:lnTo>
                    <a:lnTo>
                      <a:pt x="124" y="824"/>
                    </a:lnTo>
                    <a:lnTo>
                      <a:pt x="132" y="824"/>
                    </a:lnTo>
                    <a:lnTo>
                      <a:pt x="132" y="810"/>
                    </a:lnTo>
                    <a:lnTo>
                      <a:pt x="135" y="805"/>
                    </a:lnTo>
                    <a:lnTo>
                      <a:pt x="137" y="802"/>
                    </a:lnTo>
                    <a:lnTo>
                      <a:pt x="140" y="801"/>
                    </a:lnTo>
                    <a:lnTo>
                      <a:pt x="142" y="801"/>
                    </a:lnTo>
                    <a:lnTo>
                      <a:pt x="148" y="802"/>
                    </a:lnTo>
                    <a:lnTo>
                      <a:pt x="157" y="806"/>
                    </a:lnTo>
                    <a:lnTo>
                      <a:pt x="161" y="801"/>
                    </a:lnTo>
                    <a:lnTo>
                      <a:pt x="167" y="796"/>
                    </a:lnTo>
                    <a:lnTo>
                      <a:pt x="174" y="792"/>
                    </a:lnTo>
                    <a:lnTo>
                      <a:pt x="178" y="790"/>
                    </a:lnTo>
                    <a:lnTo>
                      <a:pt x="182" y="789"/>
                    </a:lnTo>
                    <a:lnTo>
                      <a:pt x="187" y="788"/>
                    </a:lnTo>
                    <a:lnTo>
                      <a:pt x="203" y="792"/>
                    </a:lnTo>
                    <a:lnTo>
                      <a:pt x="206" y="792"/>
                    </a:lnTo>
                    <a:lnTo>
                      <a:pt x="212" y="792"/>
                    </a:lnTo>
                    <a:lnTo>
                      <a:pt x="218" y="789"/>
                    </a:lnTo>
                    <a:lnTo>
                      <a:pt x="230" y="784"/>
                    </a:lnTo>
                    <a:lnTo>
                      <a:pt x="239" y="780"/>
                    </a:lnTo>
                    <a:lnTo>
                      <a:pt x="248" y="779"/>
                    </a:lnTo>
                    <a:lnTo>
                      <a:pt x="271" y="779"/>
                    </a:lnTo>
                    <a:lnTo>
                      <a:pt x="283" y="780"/>
                    </a:lnTo>
                    <a:lnTo>
                      <a:pt x="296" y="781"/>
                    </a:lnTo>
                    <a:lnTo>
                      <a:pt x="306" y="784"/>
                    </a:lnTo>
                    <a:lnTo>
                      <a:pt x="318" y="789"/>
                    </a:lnTo>
                    <a:lnTo>
                      <a:pt x="323" y="790"/>
                    </a:lnTo>
                    <a:lnTo>
                      <a:pt x="329" y="789"/>
                    </a:lnTo>
                    <a:lnTo>
                      <a:pt x="333" y="788"/>
                    </a:lnTo>
                    <a:lnTo>
                      <a:pt x="333" y="788"/>
                    </a:lnTo>
                    <a:lnTo>
                      <a:pt x="342" y="789"/>
                    </a:lnTo>
                    <a:lnTo>
                      <a:pt x="353" y="790"/>
                    </a:lnTo>
                    <a:lnTo>
                      <a:pt x="364" y="794"/>
                    </a:lnTo>
                    <a:lnTo>
                      <a:pt x="373" y="798"/>
                    </a:lnTo>
                    <a:lnTo>
                      <a:pt x="379" y="802"/>
                    </a:lnTo>
                    <a:lnTo>
                      <a:pt x="383" y="802"/>
                    </a:lnTo>
                    <a:lnTo>
                      <a:pt x="388" y="801"/>
                    </a:lnTo>
                    <a:lnTo>
                      <a:pt x="392" y="798"/>
                    </a:lnTo>
                    <a:lnTo>
                      <a:pt x="397" y="794"/>
                    </a:lnTo>
                    <a:lnTo>
                      <a:pt x="397" y="794"/>
                    </a:lnTo>
                    <a:lnTo>
                      <a:pt x="404" y="793"/>
                    </a:lnTo>
                    <a:lnTo>
                      <a:pt x="409" y="792"/>
                    </a:lnTo>
                    <a:lnTo>
                      <a:pt x="414" y="792"/>
                    </a:lnTo>
                    <a:lnTo>
                      <a:pt x="416" y="794"/>
                    </a:lnTo>
                    <a:lnTo>
                      <a:pt x="422" y="798"/>
                    </a:lnTo>
                    <a:lnTo>
                      <a:pt x="426" y="802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2" y="806"/>
                    </a:lnTo>
                    <a:lnTo>
                      <a:pt x="435" y="805"/>
                    </a:lnTo>
                    <a:lnTo>
                      <a:pt x="439" y="804"/>
                    </a:lnTo>
                    <a:lnTo>
                      <a:pt x="444" y="799"/>
                    </a:lnTo>
                    <a:lnTo>
                      <a:pt x="456" y="786"/>
                    </a:lnTo>
                    <a:lnTo>
                      <a:pt x="460" y="779"/>
                    </a:lnTo>
                    <a:lnTo>
                      <a:pt x="465" y="770"/>
                    </a:lnTo>
                    <a:lnTo>
                      <a:pt x="470" y="763"/>
                    </a:lnTo>
                    <a:lnTo>
                      <a:pt x="473" y="755"/>
                    </a:lnTo>
                    <a:lnTo>
                      <a:pt x="476" y="751"/>
                    </a:lnTo>
                    <a:lnTo>
                      <a:pt x="477" y="749"/>
                    </a:lnTo>
                    <a:lnTo>
                      <a:pt x="485" y="745"/>
                    </a:lnTo>
                    <a:lnTo>
                      <a:pt x="495" y="742"/>
                    </a:lnTo>
                    <a:lnTo>
                      <a:pt x="500" y="738"/>
                    </a:lnTo>
                    <a:lnTo>
                      <a:pt x="504" y="736"/>
                    </a:lnTo>
                    <a:lnTo>
                      <a:pt x="512" y="733"/>
                    </a:lnTo>
                    <a:lnTo>
                      <a:pt x="520" y="733"/>
                    </a:lnTo>
                    <a:lnTo>
                      <a:pt x="529" y="733"/>
                    </a:lnTo>
                    <a:lnTo>
                      <a:pt x="550" y="734"/>
                    </a:lnTo>
                    <a:lnTo>
                      <a:pt x="564" y="734"/>
                    </a:lnTo>
                    <a:lnTo>
                      <a:pt x="565" y="733"/>
                    </a:lnTo>
                    <a:lnTo>
                      <a:pt x="566" y="733"/>
                    </a:lnTo>
                    <a:lnTo>
                      <a:pt x="566" y="730"/>
                    </a:lnTo>
                    <a:lnTo>
                      <a:pt x="565" y="727"/>
                    </a:lnTo>
                    <a:lnTo>
                      <a:pt x="563" y="726"/>
                    </a:lnTo>
                    <a:lnTo>
                      <a:pt x="557" y="726"/>
                    </a:lnTo>
                    <a:lnTo>
                      <a:pt x="554" y="725"/>
                    </a:lnTo>
                    <a:lnTo>
                      <a:pt x="553" y="725"/>
                    </a:lnTo>
                    <a:lnTo>
                      <a:pt x="553" y="722"/>
                    </a:lnTo>
                    <a:lnTo>
                      <a:pt x="556" y="721"/>
                    </a:lnTo>
                    <a:lnTo>
                      <a:pt x="559" y="717"/>
                    </a:lnTo>
                    <a:lnTo>
                      <a:pt x="563" y="713"/>
                    </a:lnTo>
                    <a:lnTo>
                      <a:pt x="569" y="703"/>
                    </a:lnTo>
                    <a:lnTo>
                      <a:pt x="577" y="686"/>
                    </a:lnTo>
                    <a:lnTo>
                      <a:pt x="581" y="681"/>
                    </a:lnTo>
                    <a:lnTo>
                      <a:pt x="583" y="678"/>
                    </a:lnTo>
                    <a:lnTo>
                      <a:pt x="589" y="674"/>
                    </a:lnTo>
                    <a:lnTo>
                      <a:pt x="591" y="669"/>
                    </a:lnTo>
                    <a:lnTo>
                      <a:pt x="594" y="665"/>
                    </a:lnTo>
                    <a:lnTo>
                      <a:pt x="596" y="661"/>
                    </a:lnTo>
                    <a:lnTo>
                      <a:pt x="601" y="656"/>
                    </a:lnTo>
                    <a:lnTo>
                      <a:pt x="618" y="647"/>
                    </a:lnTo>
                    <a:lnTo>
                      <a:pt x="625" y="645"/>
                    </a:lnTo>
                    <a:lnTo>
                      <a:pt x="631" y="640"/>
                    </a:lnTo>
                    <a:lnTo>
                      <a:pt x="639" y="637"/>
                    </a:lnTo>
                    <a:lnTo>
                      <a:pt x="650" y="632"/>
                    </a:lnTo>
                    <a:lnTo>
                      <a:pt x="658" y="627"/>
                    </a:lnTo>
                    <a:lnTo>
                      <a:pt x="661" y="626"/>
                    </a:lnTo>
                    <a:lnTo>
                      <a:pt x="661" y="624"/>
                    </a:lnTo>
                    <a:lnTo>
                      <a:pt x="659" y="621"/>
                    </a:lnTo>
                    <a:lnTo>
                      <a:pt x="656" y="618"/>
                    </a:lnTo>
                    <a:lnTo>
                      <a:pt x="647" y="610"/>
                    </a:lnTo>
                    <a:lnTo>
                      <a:pt x="644" y="609"/>
                    </a:lnTo>
                    <a:lnTo>
                      <a:pt x="642" y="604"/>
                    </a:lnTo>
                    <a:lnTo>
                      <a:pt x="636" y="593"/>
                    </a:lnTo>
                    <a:lnTo>
                      <a:pt x="630" y="581"/>
                    </a:lnTo>
                    <a:lnTo>
                      <a:pt x="627" y="571"/>
                    </a:lnTo>
                    <a:lnTo>
                      <a:pt x="626" y="563"/>
                    </a:lnTo>
                    <a:lnTo>
                      <a:pt x="624" y="557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4" y="529"/>
                    </a:lnTo>
                    <a:lnTo>
                      <a:pt x="645" y="515"/>
                    </a:lnTo>
                    <a:lnTo>
                      <a:pt x="656" y="501"/>
                    </a:lnTo>
                    <a:lnTo>
                      <a:pt x="667" y="488"/>
                    </a:lnTo>
                    <a:lnTo>
                      <a:pt x="690" y="463"/>
                    </a:lnTo>
                    <a:lnTo>
                      <a:pt x="717" y="435"/>
                    </a:lnTo>
                    <a:lnTo>
                      <a:pt x="718" y="435"/>
                    </a:lnTo>
                    <a:lnTo>
                      <a:pt x="719" y="441"/>
                    </a:lnTo>
                    <a:lnTo>
                      <a:pt x="720" y="444"/>
                    </a:lnTo>
                    <a:lnTo>
                      <a:pt x="723" y="442"/>
                    </a:lnTo>
                    <a:lnTo>
                      <a:pt x="723" y="442"/>
                    </a:lnTo>
                    <a:lnTo>
                      <a:pt x="730" y="436"/>
                    </a:lnTo>
                    <a:lnTo>
                      <a:pt x="735" y="432"/>
                    </a:lnTo>
                    <a:lnTo>
                      <a:pt x="736" y="429"/>
                    </a:lnTo>
                    <a:lnTo>
                      <a:pt x="736" y="427"/>
                    </a:lnTo>
                    <a:lnTo>
                      <a:pt x="735" y="423"/>
                    </a:lnTo>
                    <a:lnTo>
                      <a:pt x="730" y="420"/>
                    </a:lnTo>
                    <a:lnTo>
                      <a:pt x="729" y="418"/>
                    </a:lnTo>
                    <a:lnTo>
                      <a:pt x="729" y="416"/>
                    </a:lnTo>
                    <a:lnTo>
                      <a:pt x="730" y="416"/>
                    </a:lnTo>
                    <a:lnTo>
                      <a:pt x="733" y="410"/>
                    </a:lnTo>
                    <a:lnTo>
                      <a:pt x="733" y="410"/>
                    </a:lnTo>
                    <a:lnTo>
                      <a:pt x="738" y="405"/>
                    </a:lnTo>
                    <a:lnTo>
                      <a:pt x="743" y="401"/>
                    </a:lnTo>
                    <a:lnTo>
                      <a:pt x="749" y="398"/>
                    </a:lnTo>
                    <a:lnTo>
                      <a:pt x="755" y="395"/>
                    </a:lnTo>
                    <a:lnTo>
                      <a:pt x="768" y="391"/>
                    </a:lnTo>
                    <a:lnTo>
                      <a:pt x="782" y="390"/>
                    </a:lnTo>
                    <a:lnTo>
                      <a:pt x="811" y="387"/>
                    </a:lnTo>
                    <a:lnTo>
                      <a:pt x="826" y="385"/>
                    </a:lnTo>
                    <a:lnTo>
                      <a:pt x="841" y="380"/>
                    </a:lnTo>
                    <a:lnTo>
                      <a:pt x="843" y="380"/>
                    </a:lnTo>
                    <a:lnTo>
                      <a:pt x="847" y="378"/>
                    </a:lnTo>
                    <a:lnTo>
                      <a:pt x="850" y="372"/>
                    </a:lnTo>
                    <a:lnTo>
                      <a:pt x="853" y="368"/>
                    </a:lnTo>
                    <a:lnTo>
                      <a:pt x="854" y="365"/>
                    </a:lnTo>
                    <a:lnTo>
                      <a:pt x="859" y="362"/>
                    </a:lnTo>
                    <a:lnTo>
                      <a:pt x="870" y="358"/>
                    </a:lnTo>
                    <a:lnTo>
                      <a:pt x="888" y="351"/>
                    </a:lnTo>
                    <a:lnTo>
                      <a:pt x="907" y="341"/>
                    </a:lnTo>
                    <a:lnTo>
                      <a:pt x="917" y="336"/>
                    </a:lnTo>
                    <a:lnTo>
                      <a:pt x="923" y="333"/>
                    </a:lnTo>
                    <a:lnTo>
                      <a:pt x="931" y="324"/>
                    </a:lnTo>
                    <a:lnTo>
                      <a:pt x="937" y="320"/>
                    </a:lnTo>
                    <a:lnTo>
                      <a:pt x="940" y="317"/>
                    </a:lnTo>
                    <a:lnTo>
                      <a:pt x="940" y="316"/>
                    </a:lnTo>
                    <a:lnTo>
                      <a:pt x="940" y="316"/>
                    </a:lnTo>
                    <a:lnTo>
                      <a:pt x="938" y="311"/>
                    </a:lnTo>
                    <a:lnTo>
                      <a:pt x="936" y="308"/>
                    </a:lnTo>
                    <a:lnTo>
                      <a:pt x="931" y="300"/>
                    </a:lnTo>
                    <a:lnTo>
                      <a:pt x="930" y="298"/>
                    </a:lnTo>
                    <a:lnTo>
                      <a:pt x="931" y="296"/>
                    </a:lnTo>
                    <a:lnTo>
                      <a:pt x="934" y="292"/>
                    </a:lnTo>
                    <a:lnTo>
                      <a:pt x="941" y="290"/>
                    </a:lnTo>
                    <a:lnTo>
                      <a:pt x="942" y="287"/>
                    </a:lnTo>
                    <a:lnTo>
                      <a:pt x="942" y="285"/>
                    </a:lnTo>
                    <a:lnTo>
                      <a:pt x="942" y="285"/>
                    </a:lnTo>
                    <a:lnTo>
                      <a:pt x="941" y="279"/>
                    </a:lnTo>
                    <a:lnTo>
                      <a:pt x="938" y="273"/>
                    </a:lnTo>
                    <a:lnTo>
                      <a:pt x="934" y="269"/>
                    </a:lnTo>
                    <a:lnTo>
                      <a:pt x="928" y="266"/>
                    </a:lnTo>
                    <a:lnTo>
                      <a:pt x="922" y="265"/>
                    </a:lnTo>
                    <a:lnTo>
                      <a:pt x="916" y="264"/>
                    </a:lnTo>
                    <a:lnTo>
                      <a:pt x="909" y="265"/>
                    </a:lnTo>
                    <a:lnTo>
                      <a:pt x="904" y="268"/>
                    </a:lnTo>
                    <a:lnTo>
                      <a:pt x="900" y="272"/>
                    </a:lnTo>
                    <a:lnTo>
                      <a:pt x="897" y="273"/>
                    </a:lnTo>
                    <a:lnTo>
                      <a:pt x="894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Freeform 568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569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2 w 19"/>
                  <a:gd name="T1" fmla="*/ 19 h 21"/>
                  <a:gd name="T2" fmla="*/ 13 w 19"/>
                  <a:gd name="T3" fmla="*/ 19 h 21"/>
                  <a:gd name="T4" fmla="*/ 13 w 19"/>
                  <a:gd name="T5" fmla="*/ 16 h 21"/>
                  <a:gd name="T6" fmla="*/ 15 w 19"/>
                  <a:gd name="T7" fmla="*/ 13 h 21"/>
                  <a:gd name="T8" fmla="*/ 18 w 19"/>
                  <a:gd name="T9" fmla="*/ 7 h 21"/>
                  <a:gd name="T10" fmla="*/ 19 w 19"/>
                  <a:gd name="T11" fmla="*/ 6 h 21"/>
                  <a:gd name="T12" fmla="*/ 19 w 19"/>
                  <a:gd name="T13" fmla="*/ 6 h 21"/>
                  <a:gd name="T14" fmla="*/ 19 w 19"/>
                  <a:gd name="T15" fmla="*/ 5 h 21"/>
                  <a:gd name="T16" fmla="*/ 19 w 19"/>
                  <a:gd name="T17" fmla="*/ 5 h 21"/>
                  <a:gd name="T18" fmla="*/ 18 w 19"/>
                  <a:gd name="T19" fmla="*/ 4 h 21"/>
                  <a:gd name="T20" fmla="*/ 18 w 19"/>
                  <a:gd name="T21" fmla="*/ 4 h 21"/>
                  <a:gd name="T22" fmla="*/ 17 w 19"/>
                  <a:gd name="T23" fmla="*/ 3 h 21"/>
                  <a:gd name="T24" fmla="*/ 17 w 19"/>
                  <a:gd name="T25" fmla="*/ 3 h 21"/>
                  <a:gd name="T26" fmla="*/ 9 w 19"/>
                  <a:gd name="T27" fmla="*/ 0 h 21"/>
                  <a:gd name="T28" fmla="*/ 5 w 19"/>
                  <a:gd name="T29" fmla="*/ 0 h 21"/>
                  <a:gd name="T30" fmla="*/ 5 w 19"/>
                  <a:gd name="T31" fmla="*/ 0 h 21"/>
                  <a:gd name="T32" fmla="*/ 0 w 19"/>
                  <a:gd name="T33" fmla="*/ 3 h 21"/>
                  <a:gd name="T34" fmla="*/ 1 w 19"/>
                  <a:gd name="T35" fmla="*/ 7 h 21"/>
                  <a:gd name="T36" fmla="*/ 1 w 19"/>
                  <a:gd name="T37" fmla="*/ 7 h 21"/>
                  <a:gd name="T38" fmla="*/ 3 w 19"/>
                  <a:gd name="T39" fmla="*/ 12 h 21"/>
                  <a:gd name="T40" fmla="*/ 7 w 19"/>
                  <a:gd name="T41" fmla="*/ 16 h 21"/>
                  <a:gd name="T42" fmla="*/ 13 w 19"/>
                  <a:gd name="T43" fmla="*/ 21 h 21"/>
                  <a:gd name="T44" fmla="*/ 13 w 19"/>
                  <a:gd name="T45" fmla="*/ 19 h 21"/>
                  <a:gd name="T46" fmla="*/ 12 w 19"/>
                  <a:gd name="T47" fmla="*/ 19 h 21"/>
                  <a:gd name="T48" fmla="*/ 13 w 19"/>
                  <a:gd name="T49" fmla="*/ 19 h 21"/>
                  <a:gd name="T50" fmla="*/ 7 w 19"/>
                  <a:gd name="T51" fmla="*/ 16 h 21"/>
                  <a:gd name="T52" fmla="*/ 4 w 19"/>
                  <a:gd name="T53" fmla="*/ 11 h 21"/>
                  <a:gd name="T54" fmla="*/ 3 w 19"/>
                  <a:gd name="T55" fmla="*/ 6 h 21"/>
                  <a:gd name="T56" fmla="*/ 1 w 19"/>
                  <a:gd name="T57" fmla="*/ 3 h 21"/>
                  <a:gd name="T58" fmla="*/ 6 w 19"/>
                  <a:gd name="T59" fmla="*/ 2 h 21"/>
                  <a:gd name="T60" fmla="*/ 9 w 19"/>
                  <a:gd name="T61" fmla="*/ 2 h 21"/>
                  <a:gd name="T62" fmla="*/ 16 w 19"/>
                  <a:gd name="T63" fmla="*/ 4 h 21"/>
                  <a:gd name="T64" fmla="*/ 17 w 19"/>
                  <a:gd name="T65" fmla="*/ 4 h 21"/>
                  <a:gd name="T66" fmla="*/ 18 w 19"/>
                  <a:gd name="T67" fmla="*/ 5 h 21"/>
                  <a:gd name="T68" fmla="*/ 18 w 19"/>
                  <a:gd name="T69" fmla="*/ 5 h 21"/>
                  <a:gd name="T70" fmla="*/ 17 w 19"/>
                  <a:gd name="T71" fmla="*/ 6 h 21"/>
                  <a:gd name="T72" fmla="*/ 17 w 19"/>
                  <a:gd name="T73" fmla="*/ 6 h 21"/>
                  <a:gd name="T74" fmla="*/ 13 w 19"/>
                  <a:gd name="T75" fmla="*/ 12 h 21"/>
                  <a:gd name="T76" fmla="*/ 12 w 19"/>
                  <a:gd name="T77" fmla="*/ 16 h 21"/>
                  <a:gd name="T78" fmla="*/ 12 w 19"/>
                  <a:gd name="T79" fmla="*/ 16 h 21"/>
                  <a:gd name="T80" fmla="*/ 12 w 19"/>
                  <a:gd name="T81" fmla="*/ 19 h 21"/>
                  <a:gd name="T82" fmla="*/ 12 w 19"/>
                  <a:gd name="T83" fmla="*/ 19 h 21"/>
                  <a:gd name="T84" fmla="*/ 13 w 19"/>
                  <a:gd name="T85" fmla="*/ 19 h 21"/>
                  <a:gd name="T86" fmla="*/ 12 w 19"/>
                  <a:gd name="T8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571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2 w 116"/>
                  <a:gd name="T3" fmla="*/ 68 h 174"/>
                  <a:gd name="T4" fmla="*/ 112 w 116"/>
                  <a:gd name="T5" fmla="*/ 61 h 174"/>
                  <a:gd name="T6" fmla="*/ 92 w 116"/>
                  <a:gd name="T7" fmla="*/ 46 h 174"/>
                  <a:gd name="T8" fmla="*/ 89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8 w 116"/>
                  <a:gd name="T15" fmla="*/ 11 h 174"/>
                  <a:gd name="T16" fmla="*/ 42 w 116"/>
                  <a:gd name="T17" fmla="*/ 2 h 174"/>
                  <a:gd name="T18" fmla="*/ 29 w 116"/>
                  <a:gd name="T19" fmla="*/ 7 h 174"/>
                  <a:gd name="T20" fmla="*/ 28 w 116"/>
                  <a:gd name="T21" fmla="*/ 11 h 174"/>
                  <a:gd name="T22" fmla="*/ 35 w 116"/>
                  <a:gd name="T23" fmla="*/ 25 h 174"/>
                  <a:gd name="T24" fmla="*/ 27 w 116"/>
                  <a:gd name="T25" fmla="*/ 26 h 174"/>
                  <a:gd name="T26" fmla="*/ 11 w 116"/>
                  <a:gd name="T27" fmla="*/ 39 h 174"/>
                  <a:gd name="T28" fmla="*/ 7 w 116"/>
                  <a:gd name="T29" fmla="*/ 57 h 174"/>
                  <a:gd name="T30" fmla="*/ 0 w 116"/>
                  <a:gd name="T31" fmla="*/ 73 h 174"/>
                  <a:gd name="T32" fmla="*/ 3 w 116"/>
                  <a:gd name="T33" fmla="*/ 88 h 174"/>
                  <a:gd name="T34" fmla="*/ 2 w 116"/>
                  <a:gd name="T35" fmla="*/ 117 h 174"/>
                  <a:gd name="T36" fmla="*/ 21 w 116"/>
                  <a:gd name="T37" fmla="*/ 135 h 174"/>
                  <a:gd name="T38" fmla="*/ 34 w 116"/>
                  <a:gd name="T39" fmla="*/ 141 h 174"/>
                  <a:gd name="T40" fmla="*/ 64 w 116"/>
                  <a:gd name="T41" fmla="*/ 166 h 174"/>
                  <a:gd name="T42" fmla="*/ 79 w 116"/>
                  <a:gd name="T43" fmla="*/ 174 h 174"/>
                  <a:gd name="T44" fmla="*/ 74 w 116"/>
                  <a:gd name="T45" fmla="*/ 144 h 174"/>
                  <a:gd name="T46" fmla="*/ 75 w 116"/>
                  <a:gd name="T47" fmla="*/ 126 h 174"/>
                  <a:gd name="T48" fmla="*/ 89 w 116"/>
                  <a:gd name="T49" fmla="*/ 101 h 174"/>
                  <a:gd name="T50" fmla="*/ 97 w 116"/>
                  <a:gd name="T51" fmla="*/ 91 h 174"/>
                  <a:gd name="T52" fmla="*/ 108 w 116"/>
                  <a:gd name="T53" fmla="*/ 80 h 174"/>
                  <a:gd name="T54" fmla="*/ 99 w 116"/>
                  <a:gd name="T55" fmla="*/ 87 h 174"/>
                  <a:gd name="T56" fmla="*/ 93 w 116"/>
                  <a:gd name="T57" fmla="*/ 93 h 174"/>
                  <a:gd name="T58" fmla="*/ 78 w 116"/>
                  <a:gd name="T59" fmla="*/ 117 h 174"/>
                  <a:gd name="T60" fmla="*/ 72 w 116"/>
                  <a:gd name="T61" fmla="*/ 143 h 174"/>
                  <a:gd name="T62" fmla="*/ 77 w 116"/>
                  <a:gd name="T63" fmla="*/ 151 h 174"/>
                  <a:gd name="T64" fmla="*/ 65 w 116"/>
                  <a:gd name="T65" fmla="*/ 166 h 174"/>
                  <a:gd name="T66" fmla="*/ 52 w 116"/>
                  <a:gd name="T67" fmla="*/ 149 h 174"/>
                  <a:gd name="T68" fmla="*/ 28 w 116"/>
                  <a:gd name="T69" fmla="*/ 137 h 174"/>
                  <a:gd name="T70" fmla="*/ 4 w 116"/>
                  <a:gd name="T71" fmla="*/ 116 h 174"/>
                  <a:gd name="T72" fmla="*/ 5 w 116"/>
                  <a:gd name="T73" fmla="*/ 99 h 174"/>
                  <a:gd name="T74" fmla="*/ 2 w 116"/>
                  <a:gd name="T75" fmla="*/ 80 h 174"/>
                  <a:gd name="T76" fmla="*/ 3 w 116"/>
                  <a:gd name="T77" fmla="*/ 66 h 174"/>
                  <a:gd name="T78" fmla="*/ 9 w 116"/>
                  <a:gd name="T79" fmla="*/ 51 h 174"/>
                  <a:gd name="T80" fmla="*/ 21 w 116"/>
                  <a:gd name="T81" fmla="*/ 31 h 174"/>
                  <a:gd name="T82" fmla="*/ 37 w 116"/>
                  <a:gd name="T83" fmla="*/ 33 h 174"/>
                  <a:gd name="T84" fmla="*/ 36 w 116"/>
                  <a:gd name="T85" fmla="*/ 25 h 174"/>
                  <a:gd name="T86" fmla="*/ 29 w 116"/>
                  <a:gd name="T87" fmla="*/ 15 h 174"/>
                  <a:gd name="T88" fmla="*/ 35 w 116"/>
                  <a:gd name="T89" fmla="*/ 7 h 174"/>
                  <a:gd name="T90" fmla="*/ 47 w 116"/>
                  <a:gd name="T91" fmla="*/ 1 h 174"/>
                  <a:gd name="T92" fmla="*/ 60 w 116"/>
                  <a:gd name="T93" fmla="*/ 15 h 174"/>
                  <a:gd name="T94" fmla="*/ 65 w 116"/>
                  <a:gd name="T95" fmla="*/ 29 h 174"/>
                  <a:gd name="T96" fmla="*/ 77 w 116"/>
                  <a:gd name="T97" fmla="*/ 42 h 174"/>
                  <a:gd name="T98" fmla="*/ 89 w 116"/>
                  <a:gd name="T99" fmla="*/ 45 h 174"/>
                  <a:gd name="T100" fmla="*/ 97 w 116"/>
                  <a:gd name="T101" fmla="*/ 52 h 174"/>
                  <a:gd name="T102" fmla="*/ 111 w 116"/>
                  <a:gd name="T103" fmla="*/ 67 h 174"/>
                  <a:gd name="T104" fmla="*/ 104 w 116"/>
                  <a:gd name="T105" fmla="*/ 74 h 174"/>
                  <a:gd name="T106" fmla="*/ 106 w 116"/>
                  <a:gd name="T107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8" y="8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572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4213"/>
              </a:xfrm>
              <a:custGeom>
                <a:avLst/>
                <a:gdLst>
                  <a:gd name="T0" fmla="*/ 302 w 346"/>
                  <a:gd name="T1" fmla="*/ 235 h 431"/>
                  <a:gd name="T2" fmla="*/ 293 w 346"/>
                  <a:gd name="T3" fmla="*/ 206 h 431"/>
                  <a:gd name="T4" fmla="*/ 304 w 346"/>
                  <a:gd name="T5" fmla="*/ 178 h 431"/>
                  <a:gd name="T6" fmla="*/ 286 w 346"/>
                  <a:gd name="T7" fmla="*/ 148 h 431"/>
                  <a:gd name="T8" fmla="*/ 297 w 346"/>
                  <a:gd name="T9" fmla="*/ 135 h 431"/>
                  <a:gd name="T10" fmla="*/ 296 w 346"/>
                  <a:gd name="T11" fmla="*/ 130 h 431"/>
                  <a:gd name="T12" fmla="*/ 267 w 346"/>
                  <a:gd name="T13" fmla="*/ 136 h 431"/>
                  <a:gd name="T14" fmla="*/ 255 w 346"/>
                  <a:gd name="T15" fmla="*/ 146 h 431"/>
                  <a:gd name="T16" fmla="*/ 242 w 346"/>
                  <a:gd name="T17" fmla="*/ 134 h 431"/>
                  <a:gd name="T18" fmla="*/ 215 w 346"/>
                  <a:gd name="T19" fmla="*/ 129 h 431"/>
                  <a:gd name="T20" fmla="*/ 209 w 346"/>
                  <a:gd name="T21" fmla="*/ 112 h 431"/>
                  <a:gd name="T22" fmla="*/ 199 w 346"/>
                  <a:gd name="T23" fmla="*/ 103 h 431"/>
                  <a:gd name="T24" fmla="*/ 199 w 346"/>
                  <a:gd name="T25" fmla="*/ 93 h 431"/>
                  <a:gd name="T26" fmla="*/ 205 w 346"/>
                  <a:gd name="T27" fmla="*/ 85 h 431"/>
                  <a:gd name="T28" fmla="*/ 163 w 346"/>
                  <a:gd name="T29" fmla="*/ 71 h 431"/>
                  <a:gd name="T30" fmla="*/ 142 w 346"/>
                  <a:gd name="T31" fmla="*/ 40 h 431"/>
                  <a:gd name="T32" fmla="*/ 111 w 346"/>
                  <a:gd name="T33" fmla="*/ 17 h 431"/>
                  <a:gd name="T34" fmla="*/ 87 w 346"/>
                  <a:gd name="T35" fmla="*/ 3 h 431"/>
                  <a:gd name="T36" fmla="*/ 48 w 346"/>
                  <a:gd name="T37" fmla="*/ 9 h 431"/>
                  <a:gd name="T38" fmla="*/ 33 w 346"/>
                  <a:gd name="T39" fmla="*/ 28 h 431"/>
                  <a:gd name="T40" fmla="*/ 11 w 346"/>
                  <a:gd name="T41" fmla="*/ 31 h 431"/>
                  <a:gd name="T42" fmla="*/ 12 w 346"/>
                  <a:gd name="T43" fmla="*/ 75 h 431"/>
                  <a:gd name="T44" fmla="*/ 23 w 346"/>
                  <a:gd name="T45" fmla="*/ 78 h 431"/>
                  <a:gd name="T46" fmla="*/ 31 w 346"/>
                  <a:gd name="T47" fmla="*/ 96 h 431"/>
                  <a:gd name="T48" fmla="*/ 51 w 346"/>
                  <a:gd name="T49" fmla="*/ 105 h 431"/>
                  <a:gd name="T50" fmla="*/ 29 w 346"/>
                  <a:gd name="T51" fmla="*/ 121 h 431"/>
                  <a:gd name="T52" fmla="*/ 33 w 346"/>
                  <a:gd name="T53" fmla="*/ 133 h 431"/>
                  <a:gd name="T54" fmla="*/ 47 w 346"/>
                  <a:gd name="T55" fmla="*/ 135 h 431"/>
                  <a:gd name="T56" fmla="*/ 56 w 346"/>
                  <a:gd name="T57" fmla="*/ 147 h 431"/>
                  <a:gd name="T58" fmla="*/ 42 w 346"/>
                  <a:gd name="T59" fmla="*/ 183 h 431"/>
                  <a:gd name="T60" fmla="*/ 56 w 346"/>
                  <a:gd name="T61" fmla="*/ 200 h 431"/>
                  <a:gd name="T62" fmla="*/ 82 w 346"/>
                  <a:gd name="T63" fmla="*/ 228 h 431"/>
                  <a:gd name="T64" fmla="*/ 58 w 346"/>
                  <a:gd name="T65" fmla="*/ 229 h 431"/>
                  <a:gd name="T66" fmla="*/ 74 w 346"/>
                  <a:gd name="T67" fmla="*/ 247 h 431"/>
                  <a:gd name="T68" fmla="*/ 80 w 346"/>
                  <a:gd name="T69" fmla="*/ 271 h 431"/>
                  <a:gd name="T70" fmla="*/ 68 w 346"/>
                  <a:gd name="T71" fmla="*/ 265 h 431"/>
                  <a:gd name="T72" fmla="*/ 70 w 346"/>
                  <a:gd name="T73" fmla="*/ 283 h 431"/>
                  <a:gd name="T74" fmla="*/ 78 w 346"/>
                  <a:gd name="T75" fmla="*/ 298 h 431"/>
                  <a:gd name="T76" fmla="*/ 94 w 346"/>
                  <a:gd name="T77" fmla="*/ 314 h 431"/>
                  <a:gd name="T78" fmla="*/ 107 w 346"/>
                  <a:gd name="T79" fmla="*/ 321 h 431"/>
                  <a:gd name="T80" fmla="*/ 129 w 346"/>
                  <a:gd name="T81" fmla="*/ 336 h 431"/>
                  <a:gd name="T82" fmla="*/ 122 w 346"/>
                  <a:gd name="T83" fmla="*/ 347 h 431"/>
                  <a:gd name="T84" fmla="*/ 111 w 346"/>
                  <a:gd name="T85" fmla="*/ 363 h 431"/>
                  <a:gd name="T86" fmla="*/ 120 w 346"/>
                  <a:gd name="T87" fmla="*/ 378 h 431"/>
                  <a:gd name="T88" fmla="*/ 143 w 346"/>
                  <a:gd name="T89" fmla="*/ 371 h 431"/>
                  <a:gd name="T90" fmla="*/ 157 w 346"/>
                  <a:gd name="T91" fmla="*/ 389 h 431"/>
                  <a:gd name="T92" fmla="*/ 179 w 346"/>
                  <a:gd name="T93" fmla="*/ 401 h 431"/>
                  <a:gd name="T94" fmla="*/ 188 w 346"/>
                  <a:gd name="T95" fmla="*/ 426 h 431"/>
                  <a:gd name="T96" fmla="*/ 203 w 346"/>
                  <a:gd name="T97" fmla="*/ 425 h 431"/>
                  <a:gd name="T98" fmla="*/ 211 w 346"/>
                  <a:gd name="T99" fmla="*/ 400 h 431"/>
                  <a:gd name="T100" fmla="*/ 231 w 346"/>
                  <a:gd name="T101" fmla="*/ 397 h 431"/>
                  <a:gd name="T102" fmla="*/ 240 w 346"/>
                  <a:gd name="T103" fmla="*/ 396 h 431"/>
                  <a:gd name="T104" fmla="*/ 260 w 346"/>
                  <a:gd name="T105" fmla="*/ 383 h 431"/>
                  <a:gd name="T106" fmla="*/ 279 w 346"/>
                  <a:gd name="T107" fmla="*/ 375 h 431"/>
                  <a:gd name="T108" fmla="*/ 298 w 346"/>
                  <a:gd name="T109" fmla="*/ 365 h 431"/>
                  <a:gd name="T110" fmla="*/ 316 w 346"/>
                  <a:gd name="T111" fmla="*/ 369 h 431"/>
                  <a:gd name="T112" fmla="*/ 326 w 346"/>
                  <a:gd name="T113" fmla="*/ 341 h 431"/>
                  <a:gd name="T114" fmla="*/ 316 w 346"/>
                  <a:gd name="T115" fmla="*/ 326 h 431"/>
                  <a:gd name="T116" fmla="*/ 321 w 346"/>
                  <a:gd name="T117" fmla="*/ 304 h 431"/>
                  <a:gd name="T118" fmla="*/ 336 w 346"/>
                  <a:gd name="T119" fmla="*/ 290 h 431"/>
                  <a:gd name="T120" fmla="*/ 345 w 346"/>
                  <a:gd name="T121" fmla="*/ 26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" h="431">
                    <a:moveTo>
                      <a:pt x="334" y="259"/>
                    </a:moveTo>
                    <a:lnTo>
                      <a:pt x="322" y="251"/>
                    </a:lnTo>
                    <a:lnTo>
                      <a:pt x="314" y="246"/>
                    </a:lnTo>
                    <a:lnTo>
                      <a:pt x="308" y="240"/>
                    </a:lnTo>
                    <a:lnTo>
                      <a:pt x="302" y="235"/>
                    </a:lnTo>
                    <a:lnTo>
                      <a:pt x="298" y="227"/>
                    </a:lnTo>
                    <a:lnTo>
                      <a:pt x="293" y="218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5" y="192"/>
                    </a:lnTo>
                    <a:lnTo>
                      <a:pt x="297" y="190"/>
                    </a:lnTo>
                    <a:lnTo>
                      <a:pt x="303" y="183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299" y="164"/>
                    </a:lnTo>
                    <a:lnTo>
                      <a:pt x="293" y="156"/>
                    </a:lnTo>
                    <a:lnTo>
                      <a:pt x="287" y="149"/>
                    </a:lnTo>
                    <a:lnTo>
                      <a:pt x="286" y="148"/>
                    </a:lnTo>
                    <a:lnTo>
                      <a:pt x="286" y="143"/>
                    </a:lnTo>
                    <a:lnTo>
                      <a:pt x="287" y="142"/>
                    </a:lnTo>
                    <a:lnTo>
                      <a:pt x="291" y="138"/>
                    </a:lnTo>
                    <a:lnTo>
                      <a:pt x="293" y="136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30"/>
                    </a:lnTo>
                    <a:lnTo>
                      <a:pt x="290" y="128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1" y="130"/>
                    </a:lnTo>
                    <a:lnTo>
                      <a:pt x="267" y="136"/>
                    </a:lnTo>
                    <a:lnTo>
                      <a:pt x="264" y="142"/>
                    </a:lnTo>
                    <a:lnTo>
                      <a:pt x="260" y="147"/>
                    </a:lnTo>
                    <a:lnTo>
                      <a:pt x="259" y="148"/>
                    </a:lnTo>
                    <a:lnTo>
                      <a:pt x="258" y="148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40"/>
                    </a:lnTo>
                    <a:lnTo>
                      <a:pt x="249" y="136"/>
                    </a:lnTo>
                    <a:lnTo>
                      <a:pt x="246" y="135"/>
                    </a:lnTo>
                    <a:lnTo>
                      <a:pt x="242" y="134"/>
                    </a:lnTo>
                    <a:lnTo>
                      <a:pt x="234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04" y="127"/>
                    </a:lnTo>
                    <a:lnTo>
                      <a:pt x="198" y="125"/>
                    </a:lnTo>
                    <a:lnTo>
                      <a:pt x="198" y="124"/>
                    </a:lnTo>
                    <a:lnTo>
                      <a:pt x="199" y="122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5" y="106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4" y="99"/>
                    </a:lnTo>
                    <a:lnTo>
                      <a:pt x="193" y="97"/>
                    </a:lnTo>
                    <a:lnTo>
                      <a:pt x="194" y="94"/>
                    </a:lnTo>
                    <a:lnTo>
                      <a:pt x="199" y="93"/>
                    </a:lnTo>
                    <a:lnTo>
                      <a:pt x="204" y="91"/>
                    </a:lnTo>
                    <a:lnTo>
                      <a:pt x="205" y="90"/>
                    </a:lnTo>
                    <a:lnTo>
                      <a:pt x="206" y="88"/>
                    </a:lnTo>
                    <a:lnTo>
                      <a:pt x="206" y="87"/>
                    </a:lnTo>
                    <a:lnTo>
                      <a:pt x="205" y="85"/>
                    </a:lnTo>
                    <a:lnTo>
                      <a:pt x="199" y="82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3" y="71"/>
                    </a:lnTo>
                    <a:lnTo>
                      <a:pt x="153" y="62"/>
                    </a:lnTo>
                    <a:lnTo>
                      <a:pt x="148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2" y="40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29" y="26"/>
                    </a:lnTo>
                    <a:lnTo>
                      <a:pt x="119" y="20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07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4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29" y="26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1" y="31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11" y="71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82"/>
                    </a:lnTo>
                    <a:lnTo>
                      <a:pt x="21" y="88"/>
                    </a:lnTo>
                    <a:lnTo>
                      <a:pt x="23" y="91"/>
                    </a:lnTo>
                    <a:lnTo>
                      <a:pt x="27" y="94"/>
                    </a:lnTo>
                    <a:lnTo>
                      <a:pt x="31" y="96"/>
                    </a:lnTo>
                    <a:lnTo>
                      <a:pt x="37" y="97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0" y="106"/>
                    </a:lnTo>
                    <a:lnTo>
                      <a:pt x="47" y="109"/>
                    </a:lnTo>
                    <a:lnTo>
                      <a:pt x="41" y="112"/>
                    </a:lnTo>
                    <a:lnTo>
                      <a:pt x="32" y="116"/>
                    </a:lnTo>
                    <a:lnTo>
                      <a:pt x="29" y="121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5"/>
                    </a:lnTo>
                    <a:lnTo>
                      <a:pt x="32" y="129"/>
                    </a:lnTo>
                    <a:lnTo>
                      <a:pt x="33" y="133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6"/>
                    </a:lnTo>
                    <a:lnTo>
                      <a:pt x="55" y="137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56"/>
                    </a:lnTo>
                    <a:lnTo>
                      <a:pt x="50" y="165"/>
                    </a:lnTo>
                    <a:lnTo>
                      <a:pt x="45" y="173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7" y="193"/>
                    </a:lnTo>
                    <a:lnTo>
                      <a:pt x="51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8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9"/>
                    </a:lnTo>
                    <a:lnTo>
                      <a:pt x="76" y="229"/>
                    </a:lnTo>
                    <a:lnTo>
                      <a:pt x="69" y="229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31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67" y="241"/>
                    </a:lnTo>
                    <a:lnTo>
                      <a:pt x="74" y="247"/>
                    </a:lnTo>
                    <a:lnTo>
                      <a:pt x="78" y="252"/>
                    </a:lnTo>
                    <a:lnTo>
                      <a:pt x="80" y="256"/>
                    </a:lnTo>
                    <a:lnTo>
                      <a:pt x="81" y="261"/>
                    </a:lnTo>
                    <a:lnTo>
                      <a:pt x="81" y="268"/>
                    </a:lnTo>
                    <a:lnTo>
                      <a:pt x="80" y="271"/>
                    </a:lnTo>
                    <a:lnTo>
                      <a:pt x="78" y="271"/>
                    </a:lnTo>
                    <a:lnTo>
                      <a:pt x="75" y="268"/>
                    </a:lnTo>
                    <a:lnTo>
                      <a:pt x="72" y="265"/>
                    </a:lnTo>
                    <a:lnTo>
                      <a:pt x="70" y="264"/>
                    </a:lnTo>
                    <a:lnTo>
                      <a:pt x="68" y="265"/>
                    </a:lnTo>
                    <a:lnTo>
                      <a:pt x="64" y="268"/>
                    </a:lnTo>
                    <a:lnTo>
                      <a:pt x="61" y="272"/>
                    </a:lnTo>
                    <a:lnTo>
                      <a:pt x="66" y="278"/>
                    </a:lnTo>
                    <a:lnTo>
                      <a:pt x="70" y="283"/>
                    </a:lnTo>
                    <a:lnTo>
                      <a:pt x="70" y="283"/>
                    </a:lnTo>
                    <a:lnTo>
                      <a:pt x="75" y="287"/>
                    </a:lnTo>
                    <a:lnTo>
                      <a:pt x="76" y="290"/>
                    </a:lnTo>
                    <a:lnTo>
                      <a:pt x="78" y="293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6" y="308"/>
                    </a:lnTo>
                    <a:lnTo>
                      <a:pt x="92" y="313"/>
                    </a:lnTo>
                    <a:lnTo>
                      <a:pt x="94" y="314"/>
                    </a:lnTo>
                    <a:lnTo>
                      <a:pt x="99" y="315"/>
                    </a:lnTo>
                    <a:lnTo>
                      <a:pt x="103" y="316"/>
                    </a:lnTo>
                    <a:lnTo>
                      <a:pt x="104" y="317"/>
                    </a:lnTo>
                    <a:lnTo>
                      <a:pt x="105" y="318"/>
                    </a:lnTo>
                    <a:lnTo>
                      <a:pt x="107" y="321"/>
                    </a:lnTo>
                    <a:lnTo>
                      <a:pt x="111" y="323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9" y="336"/>
                    </a:lnTo>
                    <a:lnTo>
                      <a:pt x="126" y="340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22" y="347"/>
                    </a:lnTo>
                    <a:lnTo>
                      <a:pt x="123" y="351"/>
                    </a:lnTo>
                    <a:lnTo>
                      <a:pt x="122" y="352"/>
                    </a:lnTo>
                    <a:lnTo>
                      <a:pt x="117" y="355"/>
                    </a:lnTo>
                    <a:lnTo>
                      <a:pt x="114" y="359"/>
                    </a:lnTo>
                    <a:lnTo>
                      <a:pt x="111" y="363"/>
                    </a:lnTo>
                    <a:lnTo>
                      <a:pt x="113" y="365"/>
                    </a:lnTo>
                    <a:lnTo>
                      <a:pt x="114" y="369"/>
                    </a:lnTo>
                    <a:lnTo>
                      <a:pt x="117" y="373"/>
                    </a:lnTo>
                    <a:lnTo>
                      <a:pt x="118" y="377"/>
                    </a:lnTo>
                    <a:lnTo>
                      <a:pt x="120" y="378"/>
                    </a:lnTo>
                    <a:lnTo>
                      <a:pt x="123" y="379"/>
                    </a:lnTo>
                    <a:lnTo>
                      <a:pt x="126" y="378"/>
                    </a:lnTo>
                    <a:lnTo>
                      <a:pt x="129" y="377"/>
                    </a:lnTo>
                    <a:lnTo>
                      <a:pt x="140" y="371"/>
                    </a:lnTo>
                    <a:lnTo>
                      <a:pt x="143" y="371"/>
                    </a:lnTo>
                    <a:lnTo>
                      <a:pt x="145" y="373"/>
                    </a:lnTo>
                    <a:lnTo>
                      <a:pt x="151" y="383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7" y="389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5" y="396"/>
                    </a:lnTo>
                    <a:lnTo>
                      <a:pt x="179" y="401"/>
                    </a:lnTo>
                    <a:lnTo>
                      <a:pt x="182" y="407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97" y="431"/>
                    </a:lnTo>
                    <a:lnTo>
                      <a:pt x="199" y="429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2" y="416"/>
                    </a:lnTo>
                    <a:lnTo>
                      <a:pt x="203" y="411"/>
                    </a:lnTo>
                    <a:lnTo>
                      <a:pt x="205" y="406"/>
                    </a:lnTo>
                    <a:lnTo>
                      <a:pt x="211" y="400"/>
                    </a:lnTo>
                    <a:lnTo>
                      <a:pt x="216" y="397"/>
                    </a:lnTo>
                    <a:lnTo>
                      <a:pt x="219" y="395"/>
                    </a:lnTo>
                    <a:lnTo>
                      <a:pt x="222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1"/>
                    </a:lnTo>
                    <a:lnTo>
                      <a:pt x="238" y="402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0"/>
                    </a:lnTo>
                    <a:lnTo>
                      <a:pt x="243" y="386"/>
                    </a:lnTo>
                    <a:lnTo>
                      <a:pt x="247" y="384"/>
                    </a:lnTo>
                    <a:lnTo>
                      <a:pt x="250" y="383"/>
                    </a:lnTo>
                    <a:lnTo>
                      <a:pt x="260" y="383"/>
                    </a:lnTo>
                    <a:lnTo>
                      <a:pt x="265" y="382"/>
                    </a:lnTo>
                    <a:lnTo>
                      <a:pt x="269" y="382"/>
                    </a:lnTo>
                    <a:lnTo>
                      <a:pt x="271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2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3" y="369"/>
                    </a:lnTo>
                    <a:lnTo>
                      <a:pt x="298" y="365"/>
                    </a:lnTo>
                    <a:lnTo>
                      <a:pt x="299" y="365"/>
                    </a:lnTo>
                    <a:lnTo>
                      <a:pt x="302" y="364"/>
                    </a:lnTo>
                    <a:lnTo>
                      <a:pt x="305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8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4" y="339"/>
                    </a:lnTo>
                    <a:lnTo>
                      <a:pt x="322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16" y="326"/>
                    </a:lnTo>
                    <a:lnTo>
                      <a:pt x="315" y="317"/>
                    </a:lnTo>
                    <a:lnTo>
                      <a:pt x="315" y="311"/>
                    </a:lnTo>
                    <a:lnTo>
                      <a:pt x="316" y="310"/>
                    </a:lnTo>
                    <a:lnTo>
                      <a:pt x="316" y="308"/>
                    </a:lnTo>
                    <a:lnTo>
                      <a:pt x="321" y="304"/>
                    </a:lnTo>
                    <a:lnTo>
                      <a:pt x="326" y="302"/>
                    </a:lnTo>
                    <a:lnTo>
                      <a:pt x="329" y="301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6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1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5"/>
                    </a:lnTo>
                    <a:lnTo>
                      <a:pt x="339" y="260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576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577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0045" y="1858410"/>
              <a:ext cx="5079623" cy="4489362"/>
              <a:chOff x="3041650" y="2041525"/>
              <a:chExt cx="4781551" cy="422592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98"/>
              <p:cNvSpPr>
                <a:spLocks/>
              </p:cNvSpPr>
              <p:nvPr/>
            </p:nvSpPr>
            <p:spPr bwMode="auto">
              <a:xfrm>
                <a:off x="6742113" y="31781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6761163" y="320992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3 h 8"/>
                  <a:gd name="T4" fmla="*/ 1 w 4"/>
                  <a:gd name="T5" fmla="*/ 6 h 8"/>
                  <a:gd name="T6" fmla="*/ 0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/>
              <p:cNvSpPr>
                <a:spLocks/>
              </p:cNvSpPr>
              <p:nvPr/>
            </p:nvSpPr>
            <p:spPr bwMode="auto">
              <a:xfrm>
                <a:off x="6761163" y="3235325"/>
                <a:ext cx="0" cy="12700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6761163" y="3235325"/>
                <a:ext cx="0" cy="1270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21"/>
              <p:cNvSpPr>
                <a:spLocks/>
              </p:cNvSpPr>
              <p:nvPr/>
            </p:nvSpPr>
            <p:spPr bwMode="auto">
              <a:xfrm>
                <a:off x="7385050" y="2890838"/>
                <a:ext cx="12700" cy="1588"/>
              </a:xfrm>
              <a:custGeom>
                <a:avLst/>
                <a:gdLst>
                  <a:gd name="T0" fmla="*/ 0 w 8"/>
                  <a:gd name="T1" fmla="*/ 1 h 1"/>
                  <a:gd name="T2" fmla="*/ 6 w 8"/>
                  <a:gd name="T3" fmla="*/ 0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  <a:gd name="T3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27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33"/>
              <p:cNvSpPr>
                <a:spLocks/>
              </p:cNvSpPr>
              <p:nvPr/>
            </p:nvSpPr>
            <p:spPr bwMode="auto">
              <a:xfrm>
                <a:off x="7777163" y="3384550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1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26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27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522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78 w 688"/>
                  <a:gd name="T1" fmla="*/ 375 h 499"/>
                  <a:gd name="T2" fmla="*/ 90 w 688"/>
                  <a:gd name="T3" fmla="*/ 393 h 499"/>
                  <a:gd name="T4" fmla="*/ 97 w 688"/>
                  <a:gd name="T5" fmla="*/ 416 h 499"/>
                  <a:gd name="T6" fmla="*/ 121 w 688"/>
                  <a:gd name="T7" fmla="*/ 431 h 499"/>
                  <a:gd name="T8" fmla="*/ 161 w 688"/>
                  <a:gd name="T9" fmla="*/ 438 h 499"/>
                  <a:gd name="T10" fmla="*/ 188 w 688"/>
                  <a:gd name="T11" fmla="*/ 434 h 499"/>
                  <a:gd name="T12" fmla="*/ 226 w 688"/>
                  <a:gd name="T13" fmla="*/ 472 h 499"/>
                  <a:gd name="T14" fmla="*/ 270 w 688"/>
                  <a:gd name="T15" fmla="*/ 492 h 499"/>
                  <a:gd name="T16" fmla="*/ 386 w 688"/>
                  <a:gd name="T17" fmla="*/ 483 h 499"/>
                  <a:gd name="T18" fmla="*/ 471 w 688"/>
                  <a:gd name="T19" fmla="*/ 432 h 499"/>
                  <a:gd name="T20" fmla="*/ 568 w 688"/>
                  <a:gd name="T21" fmla="*/ 407 h 499"/>
                  <a:gd name="T22" fmla="*/ 596 w 688"/>
                  <a:gd name="T23" fmla="*/ 413 h 499"/>
                  <a:gd name="T24" fmla="*/ 634 w 688"/>
                  <a:gd name="T25" fmla="*/ 377 h 499"/>
                  <a:gd name="T26" fmla="*/ 637 w 688"/>
                  <a:gd name="T27" fmla="*/ 334 h 499"/>
                  <a:gd name="T28" fmla="*/ 637 w 688"/>
                  <a:gd name="T29" fmla="*/ 314 h 499"/>
                  <a:gd name="T30" fmla="*/ 643 w 688"/>
                  <a:gd name="T31" fmla="*/ 297 h 499"/>
                  <a:gd name="T32" fmla="*/ 674 w 688"/>
                  <a:gd name="T33" fmla="*/ 300 h 499"/>
                  <a:gd name="T34" fmla="*/ 677 w 688"/>
                  <a:gd name="T35" fmla="*/ 239 h 499"/>
                  <a:gd name="T36" fmla="*/ 623 w 688"/>
                  <a:gd name="T37" fmla="*/ 253 h 499"/>
                  <a:gd name="T38" fmla="*/ 581 w 688"/>
                  <a:gd name="T39" fmla="*/ 259 h 499"/>
                  <a:gd name="T40" fmla="*/ 548 w 688"/>
                  <a:gd name="T41" fmla="*/ 198 h 499"/>
                  <a:gd name="T42" fmla="*/ 506 w 688"/>
                  <a:gd name="T43" fmla="*/ 92 h 499"/>
                  <a:gd name="T44" fmla="*/ 459 w 688"/>
                  <a:gd name="T45" fmla="*/ 54 h 499"/>
                  <a:gd name="T46" fmla="*/ 399 w 688"/>
                  <a:gd name="T47" fmla="*/ 0 h 499"/>
                  <a:gd name="T48" fmla="*/ 306 w 688"/>
                  <a:gd name="T49" fmla="*/ 64 h 499"/>
                  <a:gd name="T50" fmla="*/ 276 w 688"/>
                  <a:gd name="T51" fmla="*/ 67 h 499"/>
                  <a:gd name="T52" fmla="*/ 209 w 688"/>
                  <a:gd name="T53" fmla="*/ 74 h 499"/>
                  <a:gd name="T54" fmla="*/ 144 w 688"/>
                  <a:gd name="T55" fmla="*/ 86 h 499"/>
                  <a:gd name="T56" fmla="*/ 97 w 688"/>
                  <a:gd name="T57" fmla="*/ 135 h 499"/>
                  <a:gd name="T58" fmla="*/ 60 w 688"/>
                  <a:gd name="T59" fmla="*/ 255 h 499"/>
                  <a:gd name="T60" fmla="*/ 27 w 688"/>
                  <a:gd name="T61" fmla="*/ 289 h 499"/>
                  <a:gd name="T62" fmla="*/ 6 w 688"/>
                  <a:gd name="T63" fmla="*/ 307 h 499"/>
                  <a:gd name="T64" fmla="*/ 32 w 688"/>
                  <a:gd name="T65" fmla="*/ 280 h 499"/>
                  <a:gd name="T66" fmla="*/ 78 w 688"/>
                  <a:gd name="T67" fmla="*/ 226 h 499"/>
                  <a:gd name="T68" fmla="*/ 113 w 688"/>
                  <a:gd name="T69" fmla="*/ 116 h 499"/>
                  <a:gd name="T70" fmla="*/ 156 w 688"/>
                  <a:gd name="T71" fmla="*/ 79 h 499"/>
                  <a:gd name="T72" fmla="*/ 245 w 688"/>
                  <a:gd name="T73" fmla="*/ 71 h 499"/>
                  <a:gd name="T74" fmla="*/ 292 w 688"/>
                  <a:gd name="T75" fmla="*/ 80 h 499"/>
                  <a:gd name="T76" fmla="*/ 376 w 688"/>
                  <a:gd name="T77" fmla="*/ 27 h 499"/>
                  <a:gd name="T78" fmla="*/ 413 w 688"/>
                  <a:gd name="T79" fmla="*/ 4 h 499"/>
                  <a:gd name="T80" fmla="*/ 485 w 688"/>
                  <a:gd name="T81" fmla="*/ 79 h 499"/>
                  <a:gd name="T82" fmla="*/ 533 w 688"/>
                  <a:gd name="T83" fmla="*/ 118 h 499"/>
                  <a:gd name="T84" fmla="*/ 561 w 688"/>
                  <a:gd name="T85" fmla="*/ 239 h 499"/>
                  <a:gd name="T86" fmla="*/ 614 w 688"/>
                  <a:gd name="T87" fmla="*/ 260 h 499"/>
                  <a:gd name="T88" fmla="*/ 667 w 688"/>
                  <a:gd name="T89" fmla="*/ 236 h 499"/>
                  <a:gd name="T90" fmla="*/ 682 w 688"/>
                  <a:gd name="T91" fmla="*/ 294 h 499"/>
                  <a:gd name="T92" fmla="*/ 642 w 688"/>
                  <a:gd name="T93" fmla="*/ 279 h 499"/>
                  <a:gd name="T94" fmla="*/ 636 w 688"/>
                  <a:gd name="T95" fmla="*/ 313 h 499"/>
                  <a:gd name="T96" fmla="*/ 633 w 688"/>
                  <a:gd name="T97" fmla="*/ 332 h 499"/>
                  <a:gd name="T98" fmla="*/ 631 w 688"/>
                  <a:gd name="T99" fmla="*/ 359 h 499"/>
                  <a:gd name="T100" fmla="*/ 604 w 688"/>
                  <a:gd name="T101" fmla="*/ 416 h 499"/>
                  <a:gd name="T102" fmla="*/ 571 w 688"/>
                  <a:gd name="T103" fmla="*/ 406 h 499"/>
                  <a:gd name="T104" fmla="*/ 491 w 688"/>
                  <a:gd name="T105" fmla="*/ 420 h 499"/>
                  <a:gd name="T106" fmla="*/ 399 w 688"/>
                  <a:gd name="T107" fmla="*/ 480 h 499"/>
                  <a:gd name="T108" fmla="*/ 321 w 688"/>
                  <a:gd name="T109" fmla="*/ 497 h 499"/>
                  <a:gd name="T110" fmla="*/ 224 w 688"/>
                  <a:gd name="T111" fmla="*/ 483 h 499"/>
                  <a:gd name="T112" fmla="*/ 184 w 688"/>
                  <a:gd name="T113" fmla="*/ 440 h 499"/>
                  <a:gd name="T114" fmla="*/ 175 w 688"/>
                  <a:gd name="T115" fmla="*/ 421 h 499"/>
                  <a:gd name="T116" fmla="*/ 137 w 688"/>
                  <a:gd name="T117" fmla="*/ 430 h 499"/>
                  <a:gd name="T118" fmla="*/ 96 w 688"/>
                  <a:gd name="T119" fmla="*/ 420 h 499"/>
                  <a:gd name="T120" fmla="*/ 91 w 688"/>
                  <a:gd name="T121" fmla="*/ 394 h 499"/>
                  <a:gd name="T122" fmla="*/ 78 w 688"/>
                  <a:gd name="T123" fmla="*/ 373 h 499"/>
                  <a:gd name="T124" fmla="*/ 9 w 688"/>
                  <a:gd name="T125" fmla="*/ 31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9" y="314"/>
                    </a:lnTo>
                    <a:lnTo>
                      <a:pt x="16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2"/>
                    </a:lnTo>
                    <a:lnTo>
                      <a:pt x="39" y="337"/>
                    </a:lnTo>
                    <a:lnTo>
                      <a:pt x="40" y="342"/>
                    </a:lnTo>
                    <a:lnTo>
                      <a:pt x="42" y="348"/>
                    </a:lnTo>
                    <a:lnTo>
                      <a:pt x="45" y="354"/>
                    </a:lnTo>
                    <a:lnTo>
                      <a:pt x="50" y="359"/>
                    </a:lnTo>
                    <a:lnTo>
                      <a:pt x="62" y="368"/>
                    </a:lnTo>
                    <a:lnTo>
                      <a:pt x="69" y="371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84" y="375"/>
                    </a:lnTo>
                    <a:lnTo>
                      <a:pt x="93" y="377"/>
                    </a:lnTo>
                    <a:lnTo>
                      <a:pt x="93" y="377"/>
                    </a:lnTo>
                    <a:lnTo>
                      <a:pt x="101" y="381"/>
                    </a:lnTo>
                    <a:lnTo>
                      <a:pt x="101" y="381"/>
                    </a:lnTo>
                    <a:lnTo>
                      <a:pt x="103" y="383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6" y="389"/>
                    </a:lnTo>
                    <a:lnTo>
                      <a:pt x="91" y="391"/>
                    </a:lnTo>
                    <a:lnTo>
                      <a:pt x="91" y="391"/>
                    </a:lnTo>
                    <a:lnTo>
                      <a:pt x="90" y="393"/>
                    </a:lnTo>
                    <a:lnTo>
                      <a:pt x="90" y="394"/>
                    </a:lnTo>
                    <a:lnTo>
                      <a:pt x="91" y="396"/>
                    </a:lnTo>
                    <a:lnTo>
                      <a:pt x="91" y="396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6" y="400"/>
                    </a:lnTo>
                    <a:lnTo>
                      <a:pt x="96" y="400"/>
                    </a:lnTo>
                    <a:lnTo>
                      <a:pt x="103" y="403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6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19"/>
                    </a:lnTo>
                    <a:lnTo>
                      <a:pt x="95" y="420"/>
                    </a:lnTo>
                    <a:lnTo>
                      <a:pt x="95" y="420"/>
                    </a:lnTo>
                    <a:lnTo>
                      <a:pt x="95" y="421"/>
                    </a:lnTo>
                    <a:lnTo>
                      <a:pt x="96" y="422"/>
                    </a:lnTo>
                    <a:lnTo>
                      <a:pt x="96" y="422"/>
                    </a:lnTo>
                    <a:lnTo>
                      <a:pt x="102" y="424"/>
                    </a:lnTo>
                    <a:lnTo>
                      <a:pt x="112" y="426"/>
                    </a:lnTo>
                    <a:lnTo>
                      <a:pt x="112" y="425"/>
                    </a:lnTo>
                    <a:lnTo>
                      <a:pt x="112" y="426"/>
                    </a:lnTo>
                    <a:lnTo>
                      <a:pt x="118" y="428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5" y="431"/>
                    </a:lnTo>
                    <a:lnTo>
                      <a:pt x="125" y="431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41" y="431"/>
                    </a:lnTo>
                    <a:lnTo>
                      <a:pt x="145" y="432"/>
                    </a:lnTo>
                    <a:lnTo>
                      <a:pt x="145" y="432"/>
                    </a:lnTo>
                    <a:lnTo>
                      <a:pt x="149" y="435"/>
                    </a:lnTo>
                    <a:lnTo>
                      <a:pt x="152" y="443"/>
                    </a:lnTo>
                    <a:lnTo>
                      <a:pt x="152" y="443"/>
                    </a:lnTo>
                    <a:lnTo>
                      <a:pt x="156" y="445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7" y="445"/>
                    </a:lnTo>
                    <a:lnTo>
                      <a:pt x="158" y="444"/>
                    </a:lnTo>
                    <a:lnTo>
                      <a:pt x="161" y="438"/>
                    </a:lnTo>
                    <a:lnTo>
                      <a:pt x="165" y="432"/>
                    </a:lnTo>
                    <a:lnTo>
                      <a:pt x="169" y="427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7" y="425"/>
                    </a:lnTo>
                    <a:lnTo>
                      <a:pt x="193" y="427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201" y="430"/>
                    </a:lnTo>
                    <a:lnTo>
                      <a:pt x="201" y="428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4" y="438"/>
                    </a:lnTo>
                    <a:lnTo>
                      <a:pt x="183" y="439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84" y="446"/>
                    </a:lnTo>
                    <a:lnTo>
                      <a:pt x="190" y="453"/>
                    </a:lnTo>
                    <a:lnTo>
                      <a:pt x="196" y="461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2"/>
                    </a:lnTo>
                    <a:lnTo>
                      <a:pt x="219" y="472"/>
                    </a:lnTo>
                    <a:lnTo>
                      <a:pt x="226" y="472"/>
                    </a:lnTo>
                    <a:lnTo>
                      <a:pt x="226" y="472"/>
                    </a:lnTo>
                    <a:lnTo>
                      <a:pt x="226" y="474"/>
                    </a:lnTo>
                    <a:lnTo>
                      <a:pt x="225" y="476"/>
                    </a:lnTo>
                    <a:lnTo>
                      <a:pt x="223" y="482"/>
                    </a:lnTo>
                    <a:lnTo>
                      <a:pt x="219" y="488"/>
                    </a:lnTo>
                    <a:lnTo>
                      <a:pt x="219" y="495"/>
                    </a:lnTo>
                    <a:lnTo>
                      <a:pt x="219" y="495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44" y="499"/>
                    </a:lnTo>
                    <a:lnTo>
                      <a:pt x="252" y="496"/>
                    </a:lnTo>
                    <a:lnTo>
                      <a:pt x="270" y="492"/>
                    </a:lnTo>
                    <a:lnTo>
                      <a:pt x="270" y="490"/>
                    </a:lnTo>
                    <a:lnTo>
                      <a:pt x="270" y="492"/>
                    </a:lnTo>
                    <a:lnTo>
                      <a:pt x="276" y="492"/>
                    </a:lnTo>
                    <a:lnTo>
                      <a:pt x="286" y="493"/>
                    </a:lnTo>
                    <a:lnTo>
                      <a:pt x="321" y="499"/>
                    </a:lnTo>
                    <a:lnTo>
                      <a:pt x="330" y="497"/>
                    </a:lnTo>
                    <a:lnTo>
                      <a:pt x="332" y="496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41" y="492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72" y="486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10" y="482"/>
                    </a:lnTo>
                    <a:lnTo>
                      <a:pt x="410" y="482"/>
                    </a:lnTo>
                    <a:lnTo>
                      <a:pt x="418" y="481"/>
                    </a:lnTo>
                    <a:lnTo>
                      <a:pt x="426" y="478"/>
                    </a:lnTo>
                    <a:lnTo>
                      <a:pt x="434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55" y="449"/>
                    </a:lnTo>
                    <a:lnTo>
                      <a:pt x="466" y="437"/>
                    </a:lnTo>
                    <a:lnTo>
                      <a:pt x="471" y="432"/>
                    </a:lnTo>
                    <a:lnTo>
                      <a:pt x="474" y="428"/>
                    </a:lnTo>
                    <a:lnTo>
                      <a:pt x="481" y="425"/>
                    </a:lnTo>
                    <a:lnTo>
                      <a:pt x="491" y="421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8" y="408"/>
                    </a:lnTo>
                    <a:lnTo>
                      <a:pt x="523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8"/>
                    </a:lnTo>
                    <a:lnTo>
                      <a:pt x="561" y="408"/>
                    </a:lnTo>
                    <a:lnTo>
                      <a:pt x="561" y="408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3" y="409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1" y="412"/>
                    </a:lnTo>
                    <a:lnTo>
                      <a:pt x="585" y="409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1" y="407"/>
                    </a:lnTo>
                    <a:lnTo>
                      <a:pt x="592" y="408"/>
                    </a:lnTo>
                    <a:lnTo>
                      <a:pt x="592" y="408"/>
                    </a:lnTo>
                    <a:lnTo>
                      <a:pt x="596" y="413"/>
                    </a:lnTo>
                    <a:lnTo>
                      <a:pt x="598" y="415"/>
                    </a:lnTo>
                    <a:lnTo>
                      <a:pt x="598" y="415"/>
                    </a:lnTo>
                    <a:lnTo>
                      <a:pt x="604" y="418"/>
                    </a:lnTo>
                    <a:lnTo>
                      <a:pt x="611" y="419"/>
                    </a:lnTo>
                    <a:lnTo>
                      <a:pt x="626" y="420"/>
                    </a:lnTo>
                    <a:lnTo>
                      <a:pt x="645" y="420"/>
                    </a:lnTo>
                    <a:lnTo>
                      <a:pt x="642" y="412"/>
                    </a:lnTo>
                    <a:lnTo>
                      <a:pt x="642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3" y="395"/>
                    </a:lnTo>
                    <a:lnTo>
                      <a:pt x="641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66"/>
                    </a:lnTo>
                    <a:lnTo>
                      <a:pt x="631" y="366"/>
                    </a:lnTo>
                    <a:lnTo>
                      <a:pt x="633" y="359"/>
                    </a:lnTo>
                    <a:lnTo>
                      <a:pt x="635" y="352"/>
                    </a:lnTo>
                    <a:lnTo>
                      <a:pt x="643" y="339"/>
                    </a:lnTo>
                    <a:lnTo>
                      <a:pt x="643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6" y="332"/>
                    </a:lnTo>
                    <a:lnTo>
                      <a:pt x="645" y="332"/>
                    </a:lnTo>
                    <a:lnTo>
                      <a:pt x="645" y="332"/>
                    </a:lnTo>
                    <a:lnTo>
                      <a:pt x="637" y="334"/>
                    </a:lnTo>
                    <a:lnTo>
                      <a:pt x="635" y="334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6" y="329"/>
                    </a:lnTo>
                    <a:lnTo>
                      <a:pt x="636" y="329"/>
                    </a:lnTo>
                    <a:lnTo>
                      <a:pt x="637" y="326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4" y="307"/>
                    </a:lnTo>
                    <a:lnTo>
                      <a:pt x="653" y="306"/>
                    </a:lnTo>
                    <a:lnTo>
                      <a:pt x="640" y="317"/>
                    </a:lnTo>
                    <a:lnTo>
                      <a:pt x="636" y="321"/>
                    </a:lnTo>
                    <a:lnTo>
                      <a:pt x="633" y="322"/>
                    </a:lnTo>
                    <a:lnTo>
                      <a:pt x="633" y="322"/>
                    </a:lnTo>
                    <a:lnTo>
                      <a:pt x="633" y="320"/>
                    </a:lnTo>
                    <a:lnTo>
                      <a:pt x="637" y="314"/>
                    </a:lnTo>
                    <a:lnTo>
                      <a:pt x="640" y="309"/>
                    </a:lnTo>
                    <a:lnTo>
                      <a:pt x="641" y="308"/>
                    </a:lnTo>
                    <a:lnTo>
                      <a:pt x="641" y="307"/>
                    </a:lnTo>
                    <a:lnTo>
                      <a:pt x="640" y="304"/>
                    </a:lnTo>
                    <a:lnTo>
                      <a:pt x="637" y="301"/>
                    </a:lnTo>
                    <a:lnTo>
                      <a:pt x="636" y="295"/>
                    </a:lnTo>
                    <a:lnTo>
                      <a:pt x="636" y="290"/>
                    </a:lnTo>
                    <a:lnTo>
                      <a:pt x="637" y="289"/>
                    </a:lnTo>
                    <a:lnTo>
                      <a:pt x="637" y="286"/>
                    </a:lnTo>
                    <a:lnTo>
                      <a:pt x="641" y="284"/>
                    </a:lnTo>
                    <a:lnTo>
                      <a:pt x="641" y="284"/>
                    </a:lnTo>
                    <a:lnTo>
                      <a:pt x="642" y="282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2" y="296"/>
                    </a:lnTo>
                    <a:lnTo>
                      <a:pt x="643" y="297"/>
                    </a:lnTo>
                    <a:lnTo>
                      <a:pt x="643" y="297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1" y="300"/>
                    </a:lnTo>
                    <a:lnTo>
                      <a:pt x="654" y="303"/>
                    </a:lnTo>
                    <a:lnTo>
                      <a:pt x="654" y="303"/>
                    </a:lnTo>
                    <a:lnTo>
                      <a:pt x="657" y="304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61" y="303"/>
                    </a:lnTo>
                    <a:lnTo>
                      <a:pt x="661" y="304"/>
                    </a:lnTo>
                    <a:lnTo>
                      <a:pt x="661" y="304"/>
                    </a:lnTo>
                    <a:lnTo>
                      <a:pt x="674" y="300"/>
                    </a:lnTo>
                    <a:lnTo>
                      <a:pt x="683" y="295"/>
                    </a:lnTo>
                    <a:lnTo>
                      <a:pt x="683" y="295"/>
                    </a:lnTo>
                    <a:lnTo>
                      <a:pt x="685" y="292"/>
                    </a:lnTo>
                    <a:lnTo>
                      <a:pt x="686" y="289"/>
                    </a:lnTo>
                    <a:lnTo>
                      <a:pt x="688" y="286"/>
                    </a:lnTo>
                    <a:lnTo>
                      <a:pt x="688" y="283"/>
                    </a:lnTo>
                    <a:lnTo>
                      <a:pt x="688" y="283"/>
                    </a:lnTo>
                    <a:lnTo>
                      <a:pt x="686" y="271"/>
                    </a:lnTo>
                    <a:lnTo>
                      <a:pt x="684" y="253"/>
                    </a:lnTo>
                    <a:lnTo>
                      <a:pt x="683" y="254"/>
                    </a:lnTo>
                    <a:lnTo>
                      <a:pt x="684" y="254"/>
                    </a:lnTo>
                    <a:lnTo>
                      <a:pt x="684" y="251"/>
                    </a:lnTo>
                    <a:lnTo>
                      <a:pt x="685" y="251"/>
                    </a:lnTo>
                    <a:lnTo>
                      <a:pt x="685" y="245"/>
                    </a:lnTo>
                    <a:lnTo>
                      <a:pt x="682" y="241"/>
                    </a:lnTo>
                    <a:lnTo>
                      <a:pt x="677" y="239"/>
                    </a:lnTo>
                    <a:lnTo>
                      <a:pt x="677" y="240"/>
                    </a:lnTo>
                    <a:lnTo>
                      <a:pt x="677" y="239"/>
                    </a:lnTo>
                    <a:lnTo>
                      <a:pt x="677" y="239"/>
                    </a:lnTo>
                    <a:lnTo>
                      <a:pt x="668" y="235"/>
                    </a:lnTo>
                    <a:lnTo>
                      <a:pt x="662" y="234"/>
                    </a:lnTo>
                    <a:lnTo>
                      <a:pt x="658" y="234"/>
                    </a:lnTo>
                    <a:lnTo>
                      <a:pt x="658" y="234"/>
                    </a:lnTo>
                    <a:lnTo>
                      <a:pt x="653" y="234"/>
                    </a:lnTo>
                    <a:lnTo>
                      <a:pt x="649" y="235"/>
                    </a:lnTo>
                    <a:lnTo>
                      <a:pt x="646" y="236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34" y="245"/>
                    </a:lnTo>
                    <a:lnTo>
                      <a:pt x="626" y="251"/>
                    </a:lnTo>
                    <a:lnTo>
                      <a:pt x="623" y="253"/>
                    </a:lnTo>
                    <a:lnTo>
                      <a:pt x="618" y="255"/>
                    </a:lnTo>
                    <a:lnTo>
                      <a:pt x="615" y="257"/>
                    </a:lnTo>
                    <a:lnTo>
                      <a:pt x="615" y="257"/>
                    </a:lnTo>
                    <a:lnTo>
                      <a:pt x="614" y="259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7"/>
                    </a:lnTo>
                    <a:lnTo>
                      <a:pt x="602" y="266"/>
                    </a:lnTo>
                    <a:lnTo>
                      <a:pt x="592" y="263"/>
                    </a:lnTo>
                    <a:lnTo>
                      <a:pt x="581" y="258"/>
                    </a:lnTo>
                    <a:lnTo>
                      <a:pt x="581" y="259"/>
                    </a:lnTo>
                    <a:lnTo>
                      <a:pt x="581" y="258"/>
                    </a:lnTo>
                    <a:lnTo>
                      <a:pt x="581" y="258"/>
                    </a:lnTo>
                    <a:lnTo>
                      <a:pt x="572" y="252"/>
                    </a:lnTo>
                    <a:lnTo>
                      <a:pt x="566" y="247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9"/>
                    </a:lnTo>
                    <a:lnTo>
                      <a:pt x="561" y="227"/>
                    </a:lnTo>
                    <a:lnTo>
                      <a:pt x="559" y="221"/>
                    </a:lnTo>
                    <a:lnTo>
                      <a:pt x="555" y="211"/>
                    </a:lnTo>
                    <a:lnTo>
                      <a:pt x="554" y="213"/>
                    </a:lnTo>
                    <a:lnTo>
                      <a:pt x="555" y="211"/>
                    </a:lnTo>
                    <a:lnTo>
                      <a:pt x="549" y="203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8" y="198"/>
                    </a:lnTo>
                    <a:lnTo>
                      <a:pt x="548" y="198"/>
                    </a:lnTo>
                    <a:lnTo>
                      <a:pt x="549" y="162"/>
                    </a:lnTo>
                    <a:lnTo>
                      <a:pt x="549" y="162"/>
                    </a:lnTo>
                    <a:lnTo>
                      <a:pt x="549" y="154"/>
                    </a:lnTo>
                    <a:lnTo>
                      <a:pt x="548" y="147"/>
                    </a:lnTo>
                    <a:lnTo>
                      <a:pt x="546" y="140"/>
                    </a:lnTo>
                    <a:lnTo>
                      <a:pt x="543" y="133"/>
                    </a:lnTo>
                    <a:lnTo>
                      <a:pt x="538" y="126"/>
                    </a:lnTo>
                    <a:lnTo>
                      <a:pt x="534" y="118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3" y="96"/>
                    </a:lnTo>
                    <a:lnTo>
                      <a:pt x="513" y="96"/>
                    </a:lnTo>
                    <a:lnTo>
                      <a:pt x="511" y="93"/>
                    </a:lnTo>
                    <a:lnTo>
                      <a:pt x="511" y="93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2" y="86"/>
                    </a:lnTo>
                    <a:lnTo>
                      <a:pt x="502" y="86"/>
                    </a:lnTo>
                    <a:lnTo>
                      <a:pt x="493" y="81"/>
                    </a:lnTo>
                    <a:lnTo>
                      <a:pt x="485" y="78"/>
                    </a:lnTo>
                    <a:lnTo>
                      <a:pt x="482" y="75"/>
                    </a:lnTo>
                    <a:lnTo>
                      <a:pt x="481" y="74"/>
                    </a:lnTo>
                    <a:lnTo>
                      <a:pt x="481" y="74"/>
                    </a:lnTo>
                    <a:lnTo>
                      <a:pt x="478" y="69"/>
                    </a:lnTo>
                    <a:lnTo>
                      <a:pt x="474" y="65"/>
                    </a:lnTo>
                    <a:lnTo>
                      <a:pt x="468" y="59"/>
                    </a:lnTo>
                    <a:lnTo>
                      <a:pt x="460" y="53"/>
                    </a:lnTo>
                    <a:lnTo>
                      <a:pt x="459" y="54"/>
                    </a:lnTo>
                    <a:lnTo>
                      <a:pt x="460" y="53"/>
                    </a:lnTo>
                    <a:lnTo>
                      <a:pt x="460" y="53"/>
                    </a:lnTo>
                    <a:lnTo>
                      <a:pt x="453" y="46"/>
                    </a:lnTo>
                    <a:lnTo>
                      <a:pt x="449" y="40"/>
                    </a:lnTo>
                    <a:lnTo>
                      <a:pt x="443" y="29"/>
                    </a:lnTo>
                    <a:lnTo>
                      <a:pt x="443" y="29"/>
                    </a:lnTo>
                    <a:lnTo>
                      <a:pt x="440" y="23"/>
                    </a:lnTo>
                    <a:lnTo>
                      <a:pt x="435" y="18"/>
                    </a:lnTo>
                    <a:lnTo>
                      <a:pt x="426" y="11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6"/>
                    </a:lnTo>
                    <a:lnTo>
                      <a:pt x="380" y="10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4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6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6" y="64"/>
                    </a:lnTo>
                    <a:lnTo>
                      <a:pt x="305" y="67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300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89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7"/>
                    </a:lnTo>
                    <a:lnTo>
                      <a:pt x="276" y="67"/>
                    </a:lnTo>
                    <a:lnTo>
                      <a:pt x="277" y="67"/>
                    </a:lnTo>
                    <a:lnTo>
                      <a:pt x="277" y="67"/>
                    </a:lnTo>
                    <a:lnTo>
                      <a:pt x="267" y="60"/>
                    </a:lnTo>
                    <a:lnTo>
                      <a:pt x="263" y="59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4" y="69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1"/>
                    </a:lnTo>
                    <a:lnTo>
                      <a:pt x="182" y="68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3" y="68"/>
                    </a:lnTo>
                    <a:lnTo>
                      <a:pt x="162" y="69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0" y="81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3" y="90"/>
                    </a:lnTo>
                    <a:lnTo>
                      <a:pt x="134" y="98"/>
                    </a:lnTo>
                    <a:lnTo>
                      <a:pt x="131" y="103"/>
                    </a:lnTo>
                    <a:lnTo>
                      <a:pt x="126" y="104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4" y="127"/>
                    </a:lnTo>
                    <a:lnTo>
                      <a:pt x="99" y="133"/>
                    </a:lnTo>
                    <a:lnTo>
                      <a:pt x="97" y="135"/>
                    </a:lnTo>
                    <a:lnTo>
                      <a:pt x="96" y="137"/>
                    </a:lnTo>
                    <a:lnTo>
                      <a:pt x="96" y="137"/>
                    </a:lnTo>
                    <a:lnTo>
                      <a:pt x="96" y="149"/>
                    </a:lnTo>
                    <a:lnTo>
                      <a:pt x="96" y="154"/>
                    </a:lnTo>
                    <a:lnTo>
                      <a:pt x="87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1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5" y="228"/>
                    </a:lnTo>
                    <a:lnTo>
                      <a:pt x="68" y="236"/>
                    </a:lnTo>
                    <a:lnTo>
                      <a:pt x="64" y="240"/>
                    </a:lnTo>
                    <a:lnTo>
                      <a:pt x="62" y="246"/>
                    </a:lnTo>
                    <a:lnTo>
                      <a:pt x="60" y="255"/>
                    </a:lnTo>
                    <a:lnTo>
                      <a:pt x="59" y="265"/>
                    </a:lnTo>
                    <a:lnTo>
                      <a:pt x="57" y="269"/>
                    </a:lnTo>
                    <a:lnTo>
                      <a:pt x="54" y="272"/>
                    </a:lnTo>
                    <a:lnTo>
                      <a:pt x="48" y="276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8" y="288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6" y="292"/>
                    </a:lnTo>
                    <a:lnTo>
                      <a:pt x="25" y="294"/>
                    </a:lnTo>
                    <a:lnTo>
                      <a:pt x="22" y="295"/>
                    </a:lnTo>
                    <a:lnTo>
                      <a:pt x="16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4" y="308"/>
                    </a:lnTo>
                    <a:lnTo>
                      <a:pt x="7" y="311"/>
                    </a:lnTo>
                    <a:lnTo>
                      <a:pt x="7" y="311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8" y="310"/>
                    </a:lnTo>
                    <a:lnTo>
                      <a:pt x="6" y="307"/>
                    </a:lnTo>
                    <a:lnTo>
                      <a:pt x="1" y="297"/>
                    </a:lnTo>
                    <a:lnTo>
                      <a:pt x="9" y="297"/>
                    </a:lnTo>
                    <a:lnTo>
                      <a:pt x="17" y="297"/>
                    </a:lnTo>
                    <a:lnTo>
                      <a:pt x="22" y="296"/>
                    </a:lnTo>
                    <a:lnTo>
                      <a:pt x="22" y="296"/>
                    </a:lnTo>
                    <a:lnTo>
                      <a:pt x="25" y="295"/>
                    </a:lnTo>
                    <a:lnTo>
                      <a:pt x="25" y="295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1" y="282"/>
                    </a:lnTo>
                    <a:lnTo>
                      <a:pt x="32" y="280"/>
                    </a:lnTo>
                    <a:lnTo>
                      <a:pt x="32" y="279"/>
                    </a:lnTo>
                    <a:lnTo>
                      <a:pt x="35" y="278"/>
                    </a:lnTo>
                    <a:lnTo>
                      <a:pt x="45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4" y="273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65"/>
                    </a:lnTo>
                    <a:lnTo>
                      <a:pt x="62" y="255"/>
                    </a:lnTo>
                    <a:lnTo>
                      <a:pt x="63" y="246"/>
                    </a:lnTo>
                    <a:lnTo>
                      <a:pt x="65" y="241"/>
                    </a:lnTo>
                    <a:lnTo>
                      <a:pt x="68" y="238"/>
                    </a:lnTo>
                    <a:lnTo>
                      <a:pt x="76" y="228"/>
                    </a:lnTo>
                    <a:lnTo>
                      <a:pt x="78" y="226"/>
                    </a:lnTo>
                    <a:lnTo>
                      <a:pt x="78" y="226"/>
                    </a:lnTo>
                    <a:lnTo>
                      <a:pt x="78" y="222"/>
                    </a:lnTo>
                    <a:lnTo>
                      <a:pt x="79" y="211"/>
                    </a:lnTo>
                    <a:lnTo>
                      <a:pt x="82" y="197"/>
                    </a:lnTo>
                    <a:lnTo>
                      <a:pt x="83" y="191"/>
                    </a:lnTo>
                    <a:lnTo>
                      <a:pt x="84" y="185"/>
                    </a:lnTo>
                    <a:lnTo>
                      <a:pt x="88" y="174"/>
                    </a:lnTo>
                    <a:lnTo>
                      <a:pt x="96" y="155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7" y="137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100" y="133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3" y="116"/>
                    </a:lnTo>
                    <a:lnTo>
                      <a:pt x="115" y="111"/>
                    </a:lnTo>
                    <a:lnTo>
                      <a:pt x="119" y="109"/>
                    </a:lnTo>
                    <a:lnTo>
                      <a:pt x="122" y="106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31" y="104"/>
                    </a:lnTo>
                    <a:lnTo>
                      <a:pt x="135" y="99"/>
                    </a:lnTo>
                    <a:lnTo>
                      <a:pt x="144" y="91"/>
                    </a:lnTo>
                    <a:lnTo>
                      <a:pt x="145" y="87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70" y="69"/>
                    </a:lnTo>
                    <a:lnTo>
                      <a:pt x="181" y="69"/>
                    </a:lnTo>
                    <a:lnTo>
                      <a:pt x="195" y="72"/>
                    </a:lnTo>
                    <a:lnTo>
                      <a:pt x="209" y="75"/>
                    </a:lnTo>
                    <a:lnTo>
                      <a:pt x="223" y="75"/>
                    </a:lnTo>
                    <a:lnTo>
                      <a:pt x="232" y="74"/>
                    </a:lnTo>
                    <a:lnTo>
                      <a:pt x="239" y="73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8" y="60"/>
                    </a:lnTo>
                    <a:lnTo>
                      <a:pt x="259" y="59"/>
                    </a:lnTo>
                    <a:lnTo>
                      <a:pt x="259" y="59"/>
                    </a:lnTo>
                    <a:lnTo>
                      <a:pt x="262" y="60"/>
                    </a:lnTo>
                    <a:lnTo>
                      <a:pt x="265" y="61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0" y="69"/>
                    </a:lnTo>
                    <a:lnTo>
                      <a:pt x="285" y="73"/>
                    </a:lnTo>
                    <a:lnTo>
                      <a:pt x="288" y="77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5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1" y="79"/>
                    </a:lnTo>
                    <a:lnTo>
                      <a:pt x="301" y="79"/>
                    </a:lnTo>
                    <a:lnTo>
                      <a:pt x="304" y="71"/>
                    </a:lnTo>
                    <a:lnTo>
                      <a:pt x="306" y="66"/>
                    </a:lnTo>
                    <a:lnTo>
                      <a:pt x="311" y="61"/>
                    </a:lnTo>
                    <a:lnTo>
                      <a:pt x="314" y="58"/>
                    </a:lnTo>
                    <a:lnTo>
                      <a:pt x="349" y="44"/>
                    </a:lnTo>
                    <a:lnTo>
                      <a:pt x="366" y="37"/>
                    </a:lnTo>
                    <a:lnTo>
                      <a:pt x="372" y="34"/>
                    </a:lnTo>
                    <a:lnTo>
                      <a:pt x="375" y="31"/>
                    </a:lnTo>
                    <a:lnTo>
                      <a:pt x="375" y="31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2"/>
                    </a:lnTo>
                    <a:lnTo>
                      <a:pt x="378" y="16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81" y="11"/>
                    </a:lnTo>
                    <a:lnTo>
                      <a:pt x="388" y="7"/>
                    </a:lnTo>
                    <a:lnTo>
                      <a:pt x="394" y="4"/>
                    </a:lnTo>
                    <a:lnTo>
                      <a:pt x="399" y="2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25" y="12"/>
                    </a:lnTo>
                    <a:lnTo>
                      <a:pt x="434" y="18"/>
                    </a:lnTo>
                    <a:lnTo>
                      <a:pt x="438" y="24"/>
                    </a:lnTo>
                    <a:lnTo>
                      <a:pt x="442" y="29"/>
                    </a:lnTo>
                    <a:lnTo>
                      <a:pt x="442" y="29"/>
                    </a:lnTo>
                    <a:lnTo>
                      <a:pt x="448" y="40"/>
                    </a:lnTo>
                    <a:lnTo>
                      <a:pt x="451" y="46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67" y="60"/>
                    </a:lnTo>
                    <a:lnTo>
                      <a:pt x="473" y="66"/>
                    </a:lnTo>
                    <a:lnTo>
                      <a:pt x="478" y="71"/>
                    </a:lnTo>
                    <a:lnTo>
                      <a:pt x="480" y="74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5" y="79"/>
                    </a:lnTo>
                    <a:lnTo>
                      <a:pt x="485" y="79"/>
                    </a:lnTo>
                    <a:lnTo>
                      <a:pt x="492" y="83"/>
                    </a:lnTo>
                    <a:lnTo>
                      <a:pt x="500" y="86"/>
                    </a:lnTo>
                    <a:lnTo>
                      <a:pt x="502" y="89"/>
                    </a:lnTo>
                    <a:lnTo>
                      <a:pt x="503" y="91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10" y="95"/>
                    </a:lnTo>
                    <a:lnTo>
                      <a:pt x="513" y="97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33" y="118"/>
                    </a:lnTo>
                    <a:lnTo>
                      <a:pt x="538" y="127"/>
                    </a:lnTo>
                    <a:lnTo>
                      <a:pt x="542" y="134"/>
                    </a:lnTo>
                    <a:lnTo>
                      <a:pt x="546" y="141"/>
                    </a:lnTo>
                    <a:lnTo>
                      <a:pt x="547" y="147"/>
                    </a:lnTo>
                    <a:lnTo>
                      <a:pt x="548" y="154"/>
                    </a:lnTo>
                    <a:lnTo>
                      <a:pt x="548" y="162"/>
                    </a:lnTo>
                    <a:lnTo>
                      <a:pt x="548" y="162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8" y="20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8" y="221"/>
                    </a:lnTo>
                    <a:lnTo>
                      <a:pt x="560" y="228"/>
                    </a:lnTo>
                    <a:lnTo>
                      <a:pt x="561" y="239"/>
                    </a:lnTo>
                    <a:lnTo>
                      <a:pt x="561" y="239"/>
                    </a:lnTo>
                    <a:lnTo>
                      <a:pt x="562" y="244"/>
                    </a:lnTo>
                    <a:lnTo>
                      <a:pt x="566" y="248"/>
                    </a:lnTo>
                    <a:lnTo>
                      <a:pt x="571" y="253"/>
                    </a:lnTo>
                    <a:lnTo>
                      <a:pt x="580" y="259"/>
                    </a:lnTo>
                    <a:lnTo>
                      <a:pt x="580" y="259"/>
                    </a:lnTo>
                    <a:lnTo>
                      <a:pt x="592" y="264"/>
                    </a:lnTo>
                    <a:lnTo>
                      <a:pt x="602" y="267"/>
                    </a:lnTo>
                    <a:lnTo>
                      <a:pt x="610" y="269"/>
                    </a:lnTo>
                    <a:lnTo>
                      <a:pt x="612" y="269"/>
                    </a:lnTo>
                    <a:lnTo>
                      <a:pt x="612" y="267"/>
                    </a:lnTo>
                    <a:lnTo>
                      <a:pt x="612" y="266"/>
                    </a:lnTo>
                    <a:lnTo>
                      <a:pt x="614" y="264"/>
                    </a:lnTo>
                    <a:lnTo>
                      <a:pt x="614" y="264"/>
                    </a:lnTo>
                    <a:lnTo>
                      <a:pt x="614" y="261"/>
                    </a:lnTo>
                    <a:lnTo>
                      <a:pt x="614" y="260"/>
                    </a:lnTo>
                    <a:lnTo>
                      <a:pt x="616" y="257"/>
                    </a:lnTo>
                    <a:lnTo>
                      <a:pt x="618" y="257"/>
                    </a:lnTo>
                    <a:lnTo>
                      <a:pt x="618" y="257"/>
                    </a:lnTo>
                    <a:lnTo>
                      <a:pt x="624" y="254"/>
                    </a:lnTo>
                    <a:lnTo>
                      <a:pt x="627" y="251"/>
                    </a:lnTo>
                    <a:lnTo>
                      <a:pt x="635" y="246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6" y="238"/>
                    </a:lnTo>
                    <a:lnTo>
                      <a:pt x="649" y="236"/>
                    </a:lnTo>
                    <a:lnTo>
                      <a:pt x="654" y="235"/>
                    </a:lnTo>
                    <a:lnTo>
                      <a:pt x="658" y="235"/>
                    </a:lnTo>
                    <a:lnTo>
                      <a:pt x="658" y="235"/>
                    </a:lnTo>
                    <a:lnTo>
                      <a:pt x="662" y="235"/>
                    </a:lnTo>
                    <a:lnTo>
                      <a:pt x="667" y="236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80" y="242"/>
                    </a:lnTo>
                    <a:lnTo>
                      <a:pt x="684" y="245"/>
                    </a:lnTo>
                    <a:lnTo>
                      <a:pt x="684" y="251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83" y="254"/>
                    </a:lnTo>
                    <a:lnTo>
                      <a:pt x="683" y="254"/>
                    </a:lnTo>
                    <a:lnTo>
                      <a:pt x="685" y="271"/>
                    </a:lnTo>
                    <a:lnTo>
                      <a:pt x="686" y="283"/>
                    </a:lnTo>
                    <a:lnTo>
                      <a:pt x="686" y="283"/>
                    </a:lnTo>
                    <a:lnTo>
                      <a:pt x="685" y="289"/>
                    </a:lnTo>
                    <a:lnTo>
                      <a:pt x="684" y="291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73" y="298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59" y="303"/>
                    </a:lnTo>
                    <a:lnTo>
                      <a:pt x="658" y="303"/>
                    </a:lnTo>
                    <a:lnTo>
                      <a:pt x="654" y="302"/>
                    </a:lnTo>
                    <a:lnTo>
                      <a:pt x="652" y="298"/>
                    </a:lnTo>
                    <a:lnTo>
                      <a:pt x="652" y="298"/>
                    </a:lnTo>
                    <a:lnTo>
                      <a:pt x="649" y="297"/>
                    </a:lnTo>
                    <a:lnTo>
                      <a:pt x="649" y="297"/>
                    </a:lnTo>
                    <a:lnTo>
                      <a:pt x="647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3" y="282"/>
                    </a:lnTo>
                    <a:lnTo>
                      <a:pt x="643" y="280"/>
                    </a:lnTo>
                    <a:lnTo>
                      <a:pt x="642" y="279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0" y="283"/>
                    </a:lnTo>
                    <a:lnTo>
                      <a:pt x="637" y="286"/>
                    </a:lnTo>
                    <a:lnTo>
                      <a:pt x="637" y="286"/>
                    </a:lnTo>
                    <a:lnTo>
                      <a:pt x="636" y="288"/>
                    </a:lnTo>
                    <a:lnTo>
                      <a:pt x="635" y="290"/>
                    </a:lnTo>
                    <a:lnTo>
                      <a:pt x="635" y="290"/>
                    </a:lnTo>
                    <a:lnTo>
                      <a:pt x="635" y="295"/>
                    </a:lnTo>
                    <a:lnTo>
                      <a:pt x="635" y="295"/>
                    </a:lnTo>
                    <a:lnTo>
                      <a:pt x="636" y="302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40" y="307"/>
                    </a:lnTo>
                    <a:lnTo>
                      <a:pt x="639" y="309"/>
                    </a:lnTo>
                    <a:lnTo>
                      <a:pt x="636" y="313"/>
                    </a:lnTo>
                    <a:lnTo>
                      <a:pt x="631" y="319"/>
                    </a:lnTo>
                    <a:lnTo>
                      <a:pt x="631" y="323"/>
                    </a:lnTo>
                    <a:lnTo>
                      <a:pt x="631" y="323"/>
                    </a:lnTo>
                    <a:lnTo>
                      <a:pt x="634" y="323"/>
                    </a:lnTo>
                    <a:lnTo>
                      <a:pt x="634" y="323"/>
                    </a:lnTo>
                    <a:lnTo>
                      <a:pt x="636" y="321"/>
                    </a:lnTo>
                    <a:lnTo>
                      <a:pt x="636" y="321"/>
                    </a:lnTo>
                    <a:lnTo>
                      <a:pt x="641" y="319"/>
                    </a:lnTo>
                    <a:lnTo>
                      <a:pt x="654" y="307"/>
                    </a:lnTo>
                    <a:lnTo>
                      <a:pt x="653" y="307"/>
                    </a:lnTo>
                    <a:lnTo>
                      <a:pt x="653" y="306"/>
                    </a:lnTo>
                    <a:lnTo>
                      <a:pt x="651" y="309"/>
                    </a:lnTo>
                    <a:lnTo>
                      <a:pt x="645" y="316"/>
                    </a:lnTo>
                    <a:lnTo>
                      <a:pt x="637" y="325"/>
                    </a:lnTo>
                    <a:lnTo>
                      <a:pt x="635" y="328"/>
                    </a:lnTo>
                    <a:lnTo>
                      <a:pt x="633" y="332"/>
                    </a:lnTo>
                    <a:lnTo>
                      <a:pt x="633" y="332"/>
                    </a:lnTo>
                    <a:lnTo>
                      <a:pt x="633" y="334"/>
                    </a:lnTo>
                    <a:lnTo>
                      <a:pt x="633" y="334"/>
                    </a:lnTo>
                    <a:lnTo>
                      <a:pt x="634" y="335"/>
                    </a:lnTo>
                    <a:lnTo>
                      <a:pt x="634" y="335"/>
                    </a:lnTo>
                    <a:lnTo>
                      <a:pt x="637" y="335"/>
                    </a:lnTo>
                    <a:lnTo>
                      <a:pt x="637" y="335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4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34" y="352"/>
                    </a:lnTo>
                    <a:lnTo>
                      <a:pt x="631" y="359"/>
                    </a:lnTo>
                    <a:lnTo>
                      <a:pt x="630" y="366"/>
                    </a:lnTo>
                    <a:lnTo>
                      <a:pt x="630" y="366"/>
                    </a:lnTo>
                    <a:lnTo>
                      <a:pt x="630" y="372"/>
                    </a:lnTo>
                    <a:lnTo>
                      <a:pt x="630" y="372"/>
                    </a:lnTo>
                    <a:lnTo>
                      <a:pt x="633" y="378"/>
                    </a:lnTo>
                    <a:lnTo>
                      <a:pt x="636" y="387"/>
                    </a:lnTo>
                    <a:lnTo>
                      <a:pt x="640" y="393"/>
                    </a:lnTo>
                    <a:lnTo>
                      <a:pt x="642" y="396"/>
                    </a:lnTo>
                    <a:lnTo>
                      <a:pt x="642" y="399"/>
                    </a:lnTo>
                    <a:lnTo>
                      <a:pt x="641" y="406"/>
                    </a:lnTo>
                    <a:lnTo>
                      <a:pt x="641" y="413"/>
                    </a:lnTo>
                    <a:lnTo>
                      <a:pt x="641" y="413"/>
                    </a:lnTo>
                    <a:lnTo>
                      <a:pt x="642" y="419"/>
                    </a:lnTo>
                    <a:lnTo>
                      <a:pt x="626" y="419"/>
                    </a:lnTo>
                    <a:lnTo>
                      <a:pt x="611" y="418"/>
                    </a:lnTo>
                    <a:lnTo>
                      <a:pt x="604" y="416"/>
                    </a:lnTo>
                    <a:lnTo>
                      <a:pt x="599" y="415"/>
                    </a:lnTo>
                    <a:lnTo>
                      <a:pt x="596" y="412"/>
                    </a:lnTo>
                    <a:lnTo>
                      <a:pt x="593" y="408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91" y="404"/>
                    </a:lnTo>
                    <a:lnTo>
                      <a:pt x="591" y="404"/>
                    </a:lnTo>
                    <a:lnTo>
                      <a:pt x="589" y="404"/>
                    </a:lnTo>
                    <a:lnTo>
                      <a:pt x="589" y="404"/>
                    </a:lnTo>
                    <a:lnTo>
                      <a:pt x="587" y="406"/>
                    </a:lnTo>
                    <a:lnTo>
                      <a:pt x="585" y="408"/>
                    </a:lnTo>
                    <a:lnTo>
                      <a:pt x="585" y="408"/>
                    </a:lnTo>
                    <a:lnTo>
                      <a:pt x="580" y="410"/>
                    </a:lnTo>
                    <a:lnTo>
                      <a:pt x="577" y="410"/>
                    </a:lnTo>
                    <a:lnTo>
                      <a:pt x="574" y="409"/>
                    </a:lnTo>
                    <a:lnTo>
                      <a:pt x="571" y="406"/>
                    </a:lnTo>
                    <a:lnTo>
                      <a:pt x="568" y="40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562" y="406"/>
                    </a:lnTo>
                    <a:lnTo>
                      <a:pt x="561" y="406"/>
                    </a:lnTo>
                    <a:lnTo>
                      <a:pt x="561" y="407"/>
                    </a:lnTo>
                    <a:lnTo>
                      <a:pt x="559" y="407"/>
                    </a:lnTo>
                    <a:lnTo>
                      <a:pt x="553" y="406"/>
                    </a:lnTo>
                    <a:lnTo>
                      <a:pt x="543" y="403"/>
                    </a:lnTo>
                    <a:lnTo>
                      <a:pt x="534" y="403"/>
                    </a:lnTo>
                    <a:lnTo>
                      <a:pt x="522" y="406"/>
                    </a:lnTo>
                    <a:lnTo>
                      <a:pt x="517" y="407"/>
                    </a:lnTo>
                    <a:lnTo>
                      <a:pt x="517" y="407"/>
                    </a:lnTo>
                    <a:lnTo>
                      <a:pt x="512" y="409"/>
                    </a:lnTo>
                    <a:lnTo>
                      <a:pt x="502" y="415"/>
                    </a:lnTo>
                    <a:lnTo>
                      <a:pt x="491" y="420"/>
                    </a:lnTo>
                    <a:lnTo>
                      <a:pt x="480" y="424"/>
                    </a:lnTo>
                    <a:lnTo>
                      <a:pt x="473" y="427"/>
                    </a:lnTo>
                    <a:lnTo>
                      <a:pt x="469" y="431"/>
                    </a:lnTo>
                    <a:lnTo>
                      <a:pt x="466" y="435"/>
                    </a:lnTo>
                    <a:lnTo>
                      <a:pt x="455" y="447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2" y="472"/>
                    </a:lnTo>
                    <a:lnTo>
                      <a:pt x="425" y="477"/>
                    </a:lnTo>
                    <a:lnTo>
                      <a:pt x="418" y="480"/>
                    </a:lnTo>
                    <a:lnTo>
                      <a:pt x="410" y="481"/>
                    </a:lnTo>
                    <a:lnTo>
                      <a:pt x="410" y="481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399" y="480"/>
                    </a:lnTo>
                    <a:lnTo>
                      <a:pt x="399" y="480"/>
                    </a:lnTo>
                    <a:lnTo>
                      <a:pt x="386" y="482"/>
                    </a:lnTo>
                    <a:lnTo>
                      <a:pt x="372" y="484"/>
                    </a:lnTo>
                    <a:lnTo>
                      <a:pt x="357" y="486"/>
                    </a:lnTo>
                    <a:lnTo>
                      <a:pt x="351" y="486"/>
                    </a:lnTo>
                    <a:lnTo>
                      <a:pt x="347" y="487"/>
                    </a:lnTo>
                    <a:lnTo>
                      <a:pt x="347" y="487"/>
                    </a:lnTo>
                    <a:lnTo>
                      <a:pt x="343" y="488"/>
                    </a:lnTo>
                    <a:lnTo>
                      <a:pt x="343" y="488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35" y="494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0" y="496"/>
                    </a:lnTo>
                    <a:lnTo>
                      <a:pt x="321" y="497"/>
                    </a:lnTo>
                    <a:lnTo>
                      <a:pt x="286" y="492"/>
                    </a:lnTo>
                    <a:lnTo>
                      <a:pt x="276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52" y="495"/>
                    </a:lnTo>
                    <a:lnTo>
                      <a:pt x="244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28" y="497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0" y="494"/>
                    </a:lnTo>
                    <a:lnTo>
                      <a:pt x="220" y="489"/>
                    </a:lnTo>
                    <a:lnTo>
                      <a:pt x="224" y="483"/>
                    </a:lnTo>
                    <a:lnTo>
                      <a:pt x="226" y="477"/>
                    </a:lnTo>
                    <a:lnTo>
                      <a:pt x="227" y="474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2"/>
                    </a:lnTo>
                    <a:lnTo>
                      <a:pt x="226" y="471"/>
                    </a:lnTo>
                    <a:lnTo>
                      <a:pt x="226" y="471"/>
                    </a:lnTo>
                    <a:lnTo>
                      <a:pt x="219" y="471"/>
                    </a:lnTo>
                    <a:lnTo>
                      <a:pt x="214" y="470"/>
                    </a:lnTo>
                    <a:lnTo>
                      <a:pt x="208" y="468"/>
                    </a:lnTo>
                    <a:lnTo>
                      <a:pt x="202" y="463"/>
                    </a:lnTo>
                    <a:lnTo>
                      <a:pt x="197" y="459"/>
                    </a:lnTo>
                    <a:lnTo>
                      <a:pt x="192" y="452"/>
                    </a:lnTo>
                    <a:lnTo>
                      <a:pt x="186" y="445"/>
                    </a:lnTo>
                    <a:lnTo>
                      <a:pt x="184" y="444"/>
                    </a:lnTo>
                    <a:lnTo>
                      <a:pt x="184" y="440"/>
                    </a:lnTo>
                    <a:lnTo>
                      <a:pt x="186" y="438"/>
                    </a:lnTo>
                    <a:lnTo>
                      <a:pt x="189" y="435"/>
                    </a:lnTo>
                    <a:lnTo>
                      <a:pt x="192" y="433"/>
                    </a:lnTo>
                    <a:lnTo>
                      <a:pt x="195" y="432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201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2" y="427"/>
                    </a:lnTo>
                    <a:lnTo>
                      <a:pt x="200" y="427"/>
                    </a:lnTo>
                    <a:lnTo>
                      <a:pt x="194" y="426"/>
                    </a:lnTo>
                    <a:lnTo>
                      <a:pt x="188" y="424"/>
                    </a:lnTo>
                    <a:lnTo>
                      <a:pt x="181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68" y="426"/>
                    </a:lnTo>
                    <a:lnTo>
                      <a:pt x="164" y="432"/>
                    </a:lnTo>
                    <a:lnTo>
                      <a:pt x="161" y="438"/>
                    </a:lnTo>
                    <a:lnTo>
                      <a:pt x="157" y="443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53" y="441"/>
                    </a:lnTo>
                    <a:lnTo>
                      <a:pt x="152" y="441"/>
                    </a:lnTo>
                    <a:lnTo>
                      <a:pt x="153" y="441"/>
                    </a:lnTo>
                    <a:lnTo>
                      <a:pt x="153" y="441"/>
                    </a:lnTo>
                    <a:lnTo>
                      <a:pt x="150" y="435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1" y="430"/>
                    </a:lnTo>
                    <a:lnTo>
                      <a:pt x="137" y="430"/>
                    </a:lnTo>
                    <a:lnTo>
                      <a:pt x="137" y="430"/>
                    </a:lnTo>
                    <a:lnTo>
                      <a:pt x="125" y="430"/>
                    </a:lnTo>
                    <a:lnTo>
                      <a:pt x="125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3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0" y="422"/>
                    </a:lnTo>
                    <a:lnTo>
                      <a:pt x="100" y="42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6" y="420"/>
                    </a:lnTo>
                    <a:lnTo>
                      <a:pt x="96" y="420"/>
                    </a:lnTo>
                    <a:lnTo>
                      <a:pt x="99" y="418"/>
                    </a:lnTo>
                    <a:lnTo>
                      <a:pt x="99" y="418"/>
                    </a:lnTo>
                    <a:lnTo>
                      <a:pt x="107" y="409"/>
                    </a:lnTo>
                    <a:lnTo>
                      <a:pt x="107" y="409"/>
                    </a:lnTo>
                    <a:lnTo>
                      <a:pt x="108" y="407"/>
                    </a:lnTo>
                    <a:lnTo>
                      <a:pt x="109" y="407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3"/>
                    </a:lnTo>
                    <a:lnTo>
                      <a:pt x="107" y="403"/>
                    </a:lnTo>
                    <a:lnTo>
                      <a:pt x="103" y="402"/>
                    </a:lnTo>
                    <a:lnTo>
                      <a:pt x="96" y="399"/>
                    </a:lnTo>
                    <a:lnTo>
                      <a:pt x="94" y="397"/>
                    </a:lnTo>
                    <a:lnTo>
                      <a:pt x="93" y="395"/>
                    </a:lnTo>
                    <a:lnTo>
                      <a:pt x="93" y="395"/>
                    </a:lnTo>
                    <a:lnTo>
                      <a:pt x="91" y="394"/>
                    </a:lnTo>
                    <a:lnTo>
                      <a:pt x="93" y="391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96" y="390"/>
                    </a:lnTo>
                    <a:lnTo>
                      <a:pt x="103" y="388"/>
                    </a:lnTo>
                    <a:lnTo>
                      <a:pt x="103" y="388"/>
                    </a:lnTo>
                    <a:lnTo>
                      <a:pt x="104" y="385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3" y="382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5" y="377"/>
                    </a:lnTo>
                    <a:lnTo>
                      <a:pt x="89" y="375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0" y="370"/>
                    </a:lnTo>
                    <a:lnTo>
                      <a:pt x="62" y="366"/>
                    </a:lnTo>
                    <a:lnTo>
                      <a:pt x="51" y="358"/>
                    </a:lnTo>
                    <a:lnTo>
                      <a:pt x="46" y="353"/>
                    </a:lnTo>
                    <a:lnTo>
                      <a:pt x="44" y="347"/>
                    </a:lnTo>
                    <a:lnTo>
                      <a:pt x="41" y="341"/>
                    </a:lnTo>
                    <a:lnTo>
                      <a:pt x="40" y="335"/>
                    </a:lnTo>
                    <a:lnTo>
                      <a:pt x="38" y="331"/>
                    </a:lnTo>
                    <a:lnTo>
                      <a:pt x="37" y="328"/>
                    </a:lnTo>
                    <a:lnTo>
                      <a:pt x="37" y="327"/>
                    </a:lnTo>
                    <a:lnTo>
                      <a:pt x="27" y="322"/>
                    </a:lnTo>
                    <a:lnTo>
                      <a:pt x="17" y="316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85"/>
              <p:cNvSpPr>
                <a:spLocks/>
              </p:cNvSpPr>
              <p:nvPr/>
            </p:nvSpPr>
            <p:spPr bwMode="auto">
              <a:xfrm>
                <a:off x="3097213" y="5072063"/>
                <a:ext cx="735013" cy="1014413"/>
              </a:xfrm>
              <a:custGeom>
                <a:avLst/>
                <a:gdLst>
                  <a:gd name="T0" fmla="*/ 8 w 463"/>
                  <a:gd name="T1" fmla="*/ 374 h 639"/>
                  <a:gd name="T2" fmla="*/ 42 w 463"/>
                  <a:gd name="T3" fmla="*/ 323 h 639"/>
                  <a:gd name="T4" fmla="*/ 76 w 463"/>
                  <a:gd name="T5" fmla="*/ 189 h 639"/>
                  <a:gd name="T6" fmla="*/ 99 w 463"/>
                  <a:gd name="T7" fmla="*/ 121 h 639"/>
                  <a:gd name="T8" fmla="*/ 127 w 463"/>
                  <a:gd name="T9" fmla="*/ 10 h 639"/>
                  <a:gd name="T10" fmla="*/ 407 w 463"/>
                  <a:gd name="T11" fmla="*/ 47 h 639"/>
                  <a:gd name="T12" fmla="*/ 440 w 463"/>
                  <a:gd name="T13" fmla="*/ 122 h 639"/>
                  <a:gd name="T14" fmla="*/ 418 w 463"/>
                  <a:gd name="T15" fmla="*/ 169 h 639"/>
                  <a:gd name="T16" fmla="*/ 419 w 463"/>
                  <a:gd name="T17" fmla="*/ 192 h 639"/>
                  <a:gd name="T18" fmla="*/ 432 w 463"/>
                  <a:gd name="T19" fmla="*/ 204 h 639"/>
                  <a:gd name="T20" fmla="*/ 454 w 463"/>
                  <a:gd name="T21" fmla="*/ 253 h 639"/>
                  <a:gd name="T22" fmla="*/ 454 w 463"/>
                  <a:gd name="T23" fmla="*/ 298 h 639"/>
                  <a:gd name="T24" fmla="*/ 427 w 463"/>
                  <a:gd name="T25" fmla="*/ 400 h 639"/>
                  <a:gd name="T26" fmla="*/ 352 w 463"/>
                  <a:gd name="T27" fmla="*/ 536 h 639"/>
                  <a:gd name="T28" fmla="*/ 208 w 463"/>
                  <a:gd name="T29" fmla="*/ 562 h 639"/>
                  <a:gd name="T30" fmla="*/ 173 w 463"/>
                  <a:gd name="T31" fmla="*/ 636 h 639"/>
                  <a:gd name="T32" fmla="*/ 182 w 463"/>
                  <a:gd name="T33" fmla="*/ 639 h 639"/>
                  <a:gd name="T34" fmla="*/ 215 w 463"/>
                  <a:gd name="T35" fmla="*/ 571 h 639"/>
                  <a:gd name="T36" fmla="*/ 358 w 463"/>
                  <a:gd name="T37" fmla="*/ 544 h 639"/>
                  <a:gd name="T38" fmla="*/ 436 w 463"/>
                  <a:gd name="T39" fmla="*/ 403 h 639"/>
                  <a:gd name="T40" fmla="*/ 463 w 463"/>
                  <a:gd name="T41" fmla="*/ 300 h 639"/>
                  <a:gd name="T42" fmla="*/ 463 w 463"/>
                  <a:gd name="T43" fmla="*/ 251 h 639"/>
                  <a:gd name="T44" fmla="*/ 439 w 463"/>
                  <a:gd name="T45" fmla="*/ 198 h 639"/>
                  <a:gd name="T46" fmla="*/ 429 w 463"/>
                  <a:gd name="T47" fmla="*/ 188 h 639"/>
                  <a:gd name="T48" fmla="*/ 427 w 463"/>
                  <a:gd name="T49" fmla="*/ 171 h 639"/>
                  <a:gd name="T50" fmla="*/ 451 w 463"/>
                  <a:gd name="T51" fmla="*/ 122 h 639"/>
                  <a:gd name="T52" fmla="*/ 413 w 463"/>
                  <a:gd name="T53" fmla="*/ 39 h 639"/>
                  <a:gd name="T54" fmla="*/ 120 w 463"/>
                  <a:gd name="T55" fmla="*/ 0 h 639"/>
                  <a:gd name="T56" fmla="*/ 90 w 463"/>
                  <a:gd name="T57" fmla="*/ 118 h 639"/>
                  <a:gd name="T58" fmla="*/ 66 w 463"/>
                  <a:gd name="T59" fmla="*/ 186 h 639"/>
                  <a:gd name="T60" fmla="*/ 34 w 463"/>
                  <a:gd name="T61" fmla="*/ 320 h 639"/>
                  <a:gd name="T62" fmla="*/ 0 w 463"/>
                  <a:gd name="T63" fmla="*/ 369 h 639"/>
                  <a:gd name="T64" fmla="*/ 8 w 463"/>
                  <a:gd name="T65" fmla="*/ 37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" h="639">
                    <a:moveTo>
                      <a:pt x="8" y="374"/>
                    </a:moveTo>
                    <a:lnTo>
                      <a:pt x="42" y="323"/>
                    </a:lnTo>
                    <a:lnTo>
                      <a:pt x="76" y="189"/>
                    </a:lnTo>
                    <a:lnTo>
                      <a:pt x="99" y="121"/>
                    </a:lnTo>
                    <a:lnTo>
                      <a:pt x="127" y="10"/>
                    </a:lnTo>
                    <a:lnTo>
                      <a:pt x="407" y="47"/>
                    </a:lnTo>
                    <a:lnTo>
                      <a:pt x="440" y="122"/>
                    </a:lnTo>
                    <a:lnTo>
                      <a:pt x="418" y="169"/>
                    </a:lnTo>
                    <a:lnTo>
                      <a:pt x="419" y="192"/>
                    </a:lnTo>
                    <a:lnTo>
                      <a:pt x="432" y="204"/>
                    </a:lnTo>
                    <a:lnTo>
                      <a:pt x="454" y="253"/>
                    </a:lnTo>
                    <a:lnTo>
                      <a:pt x="454" y="298"/>
                    </a:lnTo>
                    <a:lnTo>
                      <a:pt x="427" y="400"/>
                    </a:lnTo>
                    <a:lnTo>
                      <a:pt x="352" y="536"/>
                    </a:lnTo>
                    <a:lnTo>
                      <a:pt x="208" y="562"/>
                    </a:lnTo>
                    <a:lnTo>
                      <a:pt x="173" y="636"/>
                    </a:lnTo>
                    <a:lnTo>
                      <a:pt x="182" y="639"/>
                    </a:lnTo>
                    <a:lnTo>
                      <a:pt x="215" y="571"/>
                    </a:lnTo>
                    <a:lnTo>
                      <a:pt x="358" y="544"/>
                    </a:lnTo>
                    <a:lnTo>
                      <a:pt x="436" y="403"/>
                    </a:lnTo>
                    <a:lnTo>
                      <a:pt x="463" y="300"/>
                    </a:lnTo>
                    <a:lnTo>
                      <a:pt x="463" y="251"/>
                    </a:lnTo>
                    <a:lnTo>
                      <a:pt x="439" y="198"/>
                    </a:lnTo>
                    <a:lnTo>
                      <a:pt x="429" y="188"/>
                    </a:lnTo>
                    <a:lnTo>
                      <a:pt x="427" y="171"/>
                    </a:lnTo>
                    <a:lnTo>
                      <a:pt x="451" y="122"/>
                    </a:lnTo>
                    <a:lnTo>
                      <a:pt x="413" y="39"/>
                    </a:lnTo>
                    <a:lnTo>
                      <a:pt x="120" y="0"/>
                    </a:lnTo>
                    <a:lnTo>
                      <a:pt x="90" y="118"/>
                    </a:lnTo>
                    <a:lnTo>
                      <a:pt x="66" y="186"/>
                    </a:lnTo>
                    <a:lnTo>
                      <a:pt x="34" y="320"/>
                    </a:lnTo>
                    <a:lnTo>
                      <a:pt x="0" y="369"/>
                    </a:lnTo>
                    <a:lnTo>
                      <a:pt x="8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86"/>
              <p:cNvSpPr>
                <a:spLocks/>
              </p:cNvSpPr>
              <p:nvPr/>
            </p:nvSpPr>
            <p:spPr bwMode="auto">
              <a:xfrm>
                <a:off x="3155951" y="5538788"/>
                <a:ext cx="671513" cy="80963"/>
              </a:xfrm>
              <a:custGeom>
                <a:avLst/>
                <a:gdLst>
                  <a:gd name="T0" fmla="*/ 0 w 423"/>
                  <a:gd name="T1" fmla="*/ 33 h 51"/>
                  <a:gd name="T2" fmla="*/ 111 w 423"/>
                  <a:gd name="T3" fmla="*/ 51 h 51"/>
                  <a:gd name="T4" fmla="*/ 203 w 423"/>
                  <a:gd name="T5" fmla="*/ 33 h 51"/>
                  <a:gd name="T6" fmla="*/ 338 w 423"/>
                  <a:gd name="T7" fmla="*/ 33 h 51"/>
                  <a:gd name="T8" fmla="*/ 423 w 423"/>
                  <a:gd name="T9" fmla="*/ 9 h 51"/>
                  <a:gd name="T10" fmla="*/ 420 w 423"/>
                  <a:gd name="T11" fmla="*/ 0 h 51"/>
                  <a:gd name="T12" fmla="*/ 335 w 423"/>
                  <a:gd name="T13" fmla="*/ 24 h 51"/>
                  <a:gd name="T14" fmla="*/ 202 w 423"/>
                  <a:gd name="T15" fmla="*/ 24 h 51"/>
                  <a:gd name="T16" fmla="*/ 111 w 423"/>
                  <a:gd name="T17" fmla="*/ 41 h 51"/>
                  <a:gd name="T18" fmla="*/ 2 w 423"/>
                  <a:gd name="T19" fmla="*/ 24 h 51"/>
                  <a:gd name="T20" fmla="*/ 0 w 423"/>
                  <a:gd name="T21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3" h="51">
                    <a:moveTo>
                      <a:pt x="0" y="33"/>
                    </a:moveTo>
                    <a:lnTo>
                      <a:pt x="111" y="51"/>
                    </a:lnTo>
                    <a:lnTo>
                      <a:pt x="203" y="33"/>
                    </a:lnTo>
                    <a:lnTo>
                      <a:pt x="338" y="33"/>
                    </a:lnTo>
                    <a:lnTo>
                      <a:pt x="423" y="9"/>
                    </a:lnTo>
                    <a:lnTo>
                      <a:pt x="420" y="0"/>
                    </a:lnTo>
                    <a:lnTo>
                      <a:pt x="335" y="24"/>
                    </a:lnTo>
                    <a:lnTo>
                      <a:pt x="202" y="24"/>
                    </a:lnTo>
                    <a:lnTo>
                      <a:pt x="111" y="41"/>
                    </a:lnTo>
                    <a:lnTo>
                      <a:pt x="2" y="2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87"/>
              <p:cNvSpPr>
                <a:spLocks/>
              </p:cNvSpPr>
              <p:nvPr/>
            </p:nvSpPr>
            <p:spPr bwMode="auto">
              <a:xfrm>
                <a:off x="3595688" y="5927725"/>
                <a:ext cx="74613" cy="166688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21 h 105"/>
                  <a:gd name="T4" fmla="*/ 12 w 47"/>
                  <a:gd name="T5" fmla="*/ 48 h 105"/>
                  <a:gd name="T6" fmla="*/ 0 w 47"/>
                  <a:gd name="T7" fmla="*/ 86 h 105"/>
                  <a:gd name="T8" fmla="*/ 16 w 47"/>
                  <a:gd name="T9" fmla="*/ 105 h 105"/>
                  <a:gd name="T10" fmla="*/ 23 w 47"/>
                  <a:gd name="T11" fmla="*/ 99 h 105"/>
                  <a:gd name="T12" fmla="*/ 11 w 47"/>
                  <a:gd name="T13" fmla="*/ 84 h 105"/>
                  <a:gd name="T14" fmla="*/ 20 w 47"/>
                  <a:gd name="T15" fmla="*/ 53 h 105"/>
                  <a:gd name="T16" fmla="*/ 47 w 47"/>
                  <a:gd name="T17" fmla="*/ 25 h 105"/>
                  <a:gd name="T18" fmla="*/ 47 w 47"/>
                  <a:gd name="T19" fmla="*/ 0 h 105"/>
                  <a:gd name="T20" fmla="*/ 37 w 47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05">
                    <a:moveTo>
                      <a:pt x="37" y="0"/>
                    </a:moveTo>
                    <a:lnTo>
                      <a:pt x="37" y="21"/>
                    </a:lnTo>
                    <a:lnTo>
                      <a:pt x="12" y="48"/>
                    </a:lnTo>
                    <a:lnTo>
                      <a:pt x="0" y="86"/>
                    </a:lnTo>
                    <a:lnTo>
                      <a:pt x="16" y="105"/>
                    </a:lnTo>
                    <a:lnTo>
                      <a:pt x="23" y="99"/>
                    </a:lnTo>
                    <a:lnTo>
                      <a:pt x="11" y="84"/>
                    </a:lnTo>
                    <a:lnTo>
                      <a:pt x="20" y="53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88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  <a:gd name="T8" fmla="*/ 30 w 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90"/>
              <p:cNvSpPr>
                <a:spLocks/>
              </p:cNvSpPr>
              <p:nvPr/>
            </p:nvSpPr>
            <p:spPr bwMode="auto">
              <a:xfrm>
                <a:off x="3779838" y="5702300"/>
                <a:ext cx="392113" cy="212725"/>
              </a:xfrm>
              <a:custGeom>
                <a:avLst/>
                <a:gdLst>
                  <a:gd name="T0" fmla="*/ 0 w 247"/>
                  <a:gd name="T1" fmla="*/ 10 h 134"/>
                  <a:gd name="T2" fmla="*/ 51 w 247"/>
                  <a:gd name="T3" fmla="*/ 28 h 134"/>
                  <a:gd name="T4" fmla="*/ 74 w 247"/>
                  <a:gd name="T5" fmla="*/ 52 h 134"/>
                  <a:gd name="T6" fmla="*/ 118 w 247"/>
                  <a:gd name="T7" fmla="*/ 56 h 134"/>
                  <a:gd name="T8" fmla="*/ 162 w 247"/>
                  <a:gd name="T9" fmla="*/ 73 h 134"/>
                  <a:gd name="T10" fmla="*/ 190 w 247"/>
                  <a:gd name="T11" fmla="*/ 77 h 134"/>
                  <a:gd name="T12" fmla="*/ 213 w 247"/>
                  <a:gd name="T13" fmla="*/ 83 h 134"/>
                  <a:gd name="T14" fmla="*/ 238 w 247"/>
                  <a:gd name="T15" fmla="*/ 134 h 134"/>
                  <a:gd name="T16" fmla="*/ 247 w 247"/>
                  <a:gd name="T17" fmla="*/ 130 h 134"/>
                  <a:gd name="T18" fmla="*/ 219 w 247"/>
                  <a:gd name="T19" fmla="*/ 74 h 134"/>
                  <a:gd name="T20" fmla="*/ 193 w 247"/>
                  <a:gd name="T21" fmla="*/ 67 h 134"/>
                  <a:gd name="T22" fmla="*/ 164 w 247"/>
                  <a:gd name="T23" fmla="*/ 64 h 134"/>
                  <a:gd name="T24" fmla="*/ 120 w 247"/>
                  <a:gd name="T25" fmla="*/ 47 h 134"/>
                  <a:gd name="T26" fmla="*/ 78 w 247"/>
                  <a:gd name="T27" fmla="*/ 42 h 134"/>
                  <a:gd name="T28" fmla="*/ 56 w 247"/>
                  <a:gd name="T29" fmla="*/ 21 h 134"/>
                  <a:gd name="T30" fmla="*/ 3 w 247"/>
                  <a:gd name="T31" fmla="*/ 0 h 134"/>
                  <a:gd name="T32" fmla="*/ 0 w 247"/>
                  <a:gd name="T3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34">
                    <a:moveTo>
                      <a:pt x="0" y="10"/>
                    </a:moveTo>
                    <a:lnTo>
                      <a:pt x="51" y="28"/>
                    </a:lnTo>
                    <a:lnTo>
                      <a:pt x="74" y="52"/>
                    </a:lnTo>
                    <a:lnTo>
                      <a:pt x="118" y="56"/>
                    </a:lnTo>
                    <a:lnTo>
                      <a:pt x="162" y="73"/>
                    </a:lnTo>
                    <a:lnTo>
                      <a:pt x="190" y="77"/>
                    </a:lnTo>
                    <a:lnTo>
                      <a:pt x="213" y="83"/>
                    </a:lnTo>
                    <a:lnTo>
                      <a:pt x="238" y="134"/>
                    </a:lnTo>
                    <a:lnTo>
                      <a:pt x="247" y="130"/>
                    </a:lnTo>
                    <a:lnTo>
                      <a:pt x="219" y="74"/>
                    </a:lnTo>
                    <a:lnTo>
                      <a:pt x="193" y="67"/>
                    </a:lnTo>
                    <a:lnTo>
                      <a:pt x="164" y="64"/>
                    </a:lnTo>
                    <a:lnTo>
                      <a:pt x="120" y="47"/>
                    </a:lnTo>
                    <a:lnTo>
                      <a:pt x="78" y="42"/>
                    </a:lnTo>
                    <a:lnTo>
                      <a:pt x="56" y="2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91"/>
              <p:cNvSpPr>
                <a:spLocks/>
              </p:cNvSpPr>
              <p:nvPr/>
            </p:nvSpPr>
            <p:spPr bwMode="auto">
              <a:xfrm>
                <a:off x="3803651" y="5311775"/>
                <a:ext cx="492125" cy="519113"/>
              </a:xfrm>
              <a:custGeom>
                <a:avLst/>
                <a:gdLst>
                  <a:gd name="T0" fmla="*/ 204 w 310"/>
                  <a:gd name="T1" fmla="*/ 327 h 327"/>
                  <a:gd name="T2" fmla="*/ 264 w 310"/>
                  <a:gd name="T3" fmla="*/ 274 h 327"/>
                  <a:gd name="T4" fmla="*/ 185 w 310"/>
                  <a:gd name="T5" fmla="*/ 201 h 327"/>
                  <a:gd name="T6" fmla="*/ 26 w 310"/>
                  <a:gd name="T7" fmla="*/ 145 h 327"/>
                  <a:gd name="T8" fmla="*/ 246 w 310"/>
                  <a:gd name="T9" fmla="*/ 50 h 327"/>
                  <a:gd name="T10" fmla="*/ 310 w 310"/>
                  <a:gd name="T11" fmla="*/ 7 h 327"/>
                  <a:gd name="T12" fmla="*/ 305 w 310"/>
                  <a:gd name="T13" fmla="*/ 0 h 327"/>
                  <a:gd name="T14" fmla="*/ 241 w 310"/>
                  <a:gd name="T15" fmla="*/ 41 h 327"/>
                  <a:gd name="T16" fmla="*/ 0 w 310"/>
                  <a:gd name="T17" fmla="*/ 146 h 327"/>
                  <a:gd name="T18" fmla="*/ 180 w 310"/>
                  <a:gd name="T19" fmla="*/ 209 h 327"/>
                  <a:gd name="T20" fmla="*/ 249 w 310"/>
                  <a:gd name="T21" fmla="*/ 274 h 327"/>
                  <a:gd name="T22" fmla="*/ 198 w 310"/>
                  <a:gd name="T23" fmla="*/ 320 h 327"/>
                  <a:gd name="T24" fmla="*/ 204 w 310"/>
                  <a:gd name="T2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327">
                    <a:moveTo>
                      <a:pt x="204" y="327"/>
                    </a:moveTo>
                    <a:lnTo>
                      <a:pt x="264" y="274"/>
                    </a:lnTo>
                    <a:lnTo>
                      <a:pt x="185" y="201"/>
                    </a:lnTo>
                    <a:lnTo>
                      <a:pt x="26" y="145"/>
                    </a:lnTo>
                    <a:lnTo>
                      <a:pt x="246" y="50"/>
                    </a:lnTo>
                    <a:lnTo>
                      <a:pt x="310" y="7"/>
                    </a:lnTo>
                    <a:lnTo>
                      <a:pt x="305" y="0"/>
                    </a:lnTo>
                    <a:lnTo>
                      <a:pt x="241" y="41"/>
                    </a:lnTo>
                    <a:lnTo>
                      <a:pt x="0" y="146"/>
                    </a:lnTo>
                    <a:lnTo>
                      <a:pt x="180" y="209"/>
                    </a:lnTo>
                    <a:lnTo>
                      <a:pt x="249" y="274"/>
                    </a:lnTo>
                    <a:lnTo>
                      <a:pt x="198" y="320"/>
                    </a:lnTo>
                    <a:lnTo>
                      <a:pt x="20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92"/>
              <p:cNvSpPr>
                <a:spLocks/>
              </p:cNvSpPr>
              <p:nvPr/>
            </p:nvSpPr>
            <p:spPr bwMode="auto">
              <a:xfrm>
                <a:off x="4411663" y="4851400"/>
                <a:ext cx="2033588" cy="696913"/>
              </a:xfrm>
              <a:custGeom>
                <a:avLst/>
                <a:gdLst>
                  <a:gd name="T0" fmla="*/ 2 w 1281"/>
                  <a:gd name="T1" fmla="*/ 408 h 439"/>
                  <a:gd name="T2" fmla="*/ 93 w 1281"/>
                  <a:gd name="T3" fmla="*/ 391 h 439"/>
                  <a:gd name="T4" fmla="*/ 195 w 1281"/>
                  <a:gd name="T5" fmla="*/ 294 h 439"/>
                  <a:gd name="T6" fmla="*/ 180 w 1281"/>
                  <a:gd name="T7" fmla="*/ 262 h 439"/>
                  <a:gd name="T8" fmla="*/ 194 w 1281"/>
                  <a:gd name="T9" fmla="*/ 216 h 439"/>
                  <a:gd name="T10" fmla="*/ 254 w 1281"/>
                  <a:gd name="T11" fmla="*/ 164 h 439"/>
                  <a:gd name="T12" fmla="*/ 345 w 1281"/>
                  <a:gd name="T13" fmla="*/ 112 h 439"/>
                  <a:gd name="T14" fmla="*/ 368 w 1281"/>
                  <a:gd name="T15" fmla="*/ 201 h 439"/>
                  <a:gd name="T16" fmla="*/ 397 w 1281"/>
                  <a:gd name="T17" fmla="*/ 231 h 439"/>
                  <a:gd name="T18" fmla="*/ 460 w 1281"/>
                  <a:gd name="T19" fmla="*/ 204 h 439"/>
                  <a:gd name="T20" fmla="*/ 562 w 1281"/>
                  <a:gd name="T21" fmla="*/ 156 h 439"/>
                  <a:gd name="T22" fmla="*/ 595 w 1281"/>
                  <a:gd name="T23" fmla="*/ 126 h 439"/>
                  <a:gd name="T24" fmla="*/ 631 w 1281"/>
                  <a:gd name="T25" fmla="*/ 101 h 439"/>
                  <a:gd name="T26" fmla="*/ 669 w 1281"/>
                  <a:gd name="T27" fmla="*/ 15 h 439"/>
                  <a:gd name="T28" fmla="*/ 733 w 1281"/>
                  <a:gd name="T29" fmla="*/ 69 h 439"/>
                  <a:gd name="T30" fmla="*/ 836 w 1281"/>
                  <a:gd name="T31" fmla="*/ 122 h 439"/>
                  <a:gd name="T32" fmla="*/ 904 w 1281"/>
                  <a:gd name="T33" fmla="*/ 147 h 439"/>
                  <a:gd name="T34" fmla="*/ 975 w 1281"/>
                  <a:gd name="T35" fmla="*/ 195 h 439"/>
                  <a:gd name="T36" fmla="*/ 1016 w 1281"/>
                  <a:gd name="T37" fmla="*/ 293 h 439"/>
                  <a:gd name="T38" fmla="*/ 1080 w 1281"/>
                  <a:gd name="T39" fmla="*/ 346 h 439"/>
                  <a:gd name="T40" fmla="*/ 1115 w 1281"/>
                  <a:gd name="T41" fmla="*/ 371 h 439"/>
                  <a:gd name="T42" fmla="*/ 1193 w 1281"/>
                  <a:gd name="T43" fmla="*/ 422 h 439"/>
                  <a:gd name="T44" fmla="*/ 1279 w 1281"/>
                  <a:gd name="T45" fmla="*/ 439 h 439"/>
                  <a:gd name="T46" fmla="*/ 1281 w 1281"/>
                  <a:gd name="T47" fmla="*/ 429 h 439"/>
                  <a:gd name="T48" fmla="*/ 1198 w 1281"/>
                  <a:gd name="T49" fmla="*/ 412 h 439"/>
                  <a:gd name="T50" fmla="*/ 1121 w 1281"/>
                  <a:gd name="T51" fmla="*/ 362 h 439"/>
                  <a:gd name="T52" fmla="*/ 1086 w 1281"/>
                  <a:gd name="T53" fmla="*/ 337 h 439"/>
                  <a:gd name="T54" fmla="*/ 1024 w 1281"/>
                  <a:gd name="T55" fmla="*/ 287 h 439"/>
                  <a:gd name="T56" fmla="*/ 984 w 1281"/>
                  <a:gd name="T57" fmla="*/ 189 h 439"/>
                  <a:gd name="T58" fmla="*/ 909 w 1281"/>
                  <a:gd name="T59" fmla="*/ 138 h 439"/>
                  <a:gd name="T60" fmla="*/ 841 w 1281"/>
                  <a:gd name="T61" fmla="*/ 112 h 439"/>
                  <a:gd name="T62" fmla="*/ 738 w 1281"/>
                  <a:gd name="T63" fmla="*/ 61 h 439"/>
                  <a:gd name="T64" fmla="*/ 665 w 1281"/>
                  <a:gd name="T65" fmla="*/ 0 h 439"/>
                  <a:gd name="T66" fmla="*/ 622 w 1281"/>
                  <a:gd name="T67" fmla="*/ 94 h 439"/>
                  <a:gd name="T68" fmla="*/ 589 w 1281"/>
                  <a:gd name="T69" fmla="*/ 119 h 439"/>
                  <a:gd name="T70" fmla="*/ 557 w 1281"/>
                  <a:gd name="T71" fmla="*/ 149 h 439"/>
                  <a:gd name="T72" fmla="*/ 457 w 1281"/>
                  <a:gd name="T73" fmla="*/ 195 h 439"/>
                  <a:gd name="T74" fmla="*/ 399 w 1281"/>
                  <a:gd name="T75" fmla="*/ 219 h 439"/>
                  <a:gd name="T76" fmla="*/ 378 w 1281"/>
                  <a:gd name="T77" fmla="*/ 197 h 439"/>
                  <a:gd name="T78" fmla="*/ 349 w 1281"/>
                  <a:gd name="T79" fmla="*/ 98 h 439"/>
                  <a:gd name="T80" fmla="*/ 249 w 1281"/>
                  <a:gd name="T81" fmla="*/ 156 h 439"/>
                  <a:gd name="T82" fmla="*/ 185 w 1281"/>
                  <a:gd name="T83" fmla="*/ 210 h 439"/>
                  <a:gd name="T84" fmla="*/ 170 w 1281"/>
                  <a:gd name="T85" fmla="*/ 262 h 439"/>
                  <a:gd name="T86" fmla="*/ 184 w 1281"/>
                  <a:gd name="T87" fmla="*/ 292 h 439"/>
                  <a:gd name="T88" fmla="*/ 88 w 1281"/>
                  <a:gd name="T89" fmla="*/ 383 h 439"/>
                  <a:gd name="T90" fmla="*/ 0 w 1281"/>
                  <a:gd name="T91" fmla="*/ 398 h 439"/>
                  <a:gd name="T92" fmla="*/ 2 w 1281"/>
                  <a:gd name="T93" fmla="*/ 40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1" h="439">
                    <a:moveTo>
                      <a:pt x="2" y="408"/>
                    </a:moveTo>
                    <a:lnTo>
                      <a:pt x="93" y="391"/>
                    </a:lnTo>
                    <a:lnTo>
                      <a:pt x="195" y="294"/>
                    </a:lnTo>
                    <a:lnTo>
                      <a:pt x="180" y="262"/>
                    </a:lnTo>
                    <a:lnTo>
                      <a:pt x="194" y="216"/>
                    </a:lnTo>
                    <a:lnTo>
                      <a:pt x="254" y="164"/>
                    </a:lnTo>
                    <a:lnTo>
                      <a:pt x="345" y="112"/>
                    </a:lnTo>
                    <a:lnTo>
                      <a:pt x="368" y="201"/>
                    </a:lnTo>
                    <a:lnTo>
                      <a:pt x="397" y="231"/>
                    </a:lnTo>
                    <a:lnTo>
                      <a:pt x="460" y="204"/>
                    </a:lnTo>
                    <a:lnTo>
                      <a:pt x="562" y="156"/>
                    </a:lnTo>
                    <a:lnTo>
                      <a:pt x="595" y="126"/>
                    </a:lnTo>
                    <a:lnTo>
                      <a:pt x="631" y="101"/>
                    </a:lnTo>
                    <a:lnTo>
                      <a:pt x="669" y="15"/>
                    </a:lnTo>
                    <a:lnTo>
                      <a:pt x="733" y="69"/>
                    </a:lnTo>
                    <a:lnTo>
                      <a:pt x="836" y="122"/>
                    </a:lnTo>
                    <a:lnTo>
                      <a:pt x="904" y="147"/>
                    </a:lnTo>
                    <a:lnTo>
                      <a:pt x="975" y="195"/>
                    </a:lnTo>
                    <a:lnTo>
                      <a:pt x="1016" y="293"/>
                    </a:lnTo>
                    <a:lnTo>
                      <a:pt x="1080" y="346"/>
                    </a:lnTo>
                    <a:lnTo>
                      <a:pt x="1115" y="371"/>
                    </a:lnTo>
                    <a:lnTo>
                      <a:pt x="1193" y="422"/>
                    </a:lnTo>
                    <a:lnTo>
                      <a:pt x="1279" y="439"/>
                    </a:lnTo>
                    <a:lnTo>
                      <a:pt x="1281" y="429"/>
                    </a:lnTo>
                    <a:lnTo>
                      <a:pt x="1198" y="412"/>
                    </a:lnTo>
                    <a:lnTo>
                      <a:pt x="1121" y="362"/>
                    </a:lnTo>
                    <a:lnTo>
                      <a:pt x="1086" y="337"/>
                    </a:lnTo>
                    <a:lnTo>
                      <a:pt x="1024" y="287"/>
                    </a:lnTo>
                    <a:lnTo>
                      <a:pt x="984" y="189"/>
                    </a:lnTo>
                    <a:lnTo>
                      <a:pt x="909" y="138"/>
                    </a:lnTo>
                    <a:lnTo>
                      <a:pt x="841" y="112"/>
                    </a:lnTo>
                    <a:lnTo>
                      <a:pt x="738" y="61"/>
                    </a:lnTo>
                    <a:lnTo>
                      <a:pt x="665" y="0"/>
                    </a:lnTo>
                    <a:lnTo>
                      <a:pt x="622" y="94"/>
                    </a:lnTo>
                    <a:lnTo>
                      <a:pt x="589" y="119"/>
                    </a:lnTo>
                    <a:lnTo>
                      <a:pt x="557" y="149"/>
                    </a:lnTo>
                    <a:lnTo>
                      <a:pt x="457" y="195"/>
                    </a:lnTo>
                    <a:lnTo>
                      <a:pt x="399" y="219"/>
                    </a:lnTo>
                    <a:lnTo>
                      <a:pt x="378" y="197"/>
                    </a:lnTo>
                    <a:lnTo>
                      <a:pt x="349" y="98"/>
                    </a:lnTo>
                    <a:lnTo>
                      <a:pt x="249" y="156"/>
                    </a:lnTo>
                    <a:lnTo>
                      <a:pt x="185" y="210"/>
                    </a:lnTo>
                    <a:lnTo>
                      <a:pt x="170" y="262"/>
                    </a:lnTo>
                    <a:lnTo>
                      <a:pt x="184" y="292"/>
                    </a:lnTo>
                    <a:lnTo>
                      <a:pt x="88" y="383"/>
                    </a:lnTo>
                    <a:lnTo>
                      <a:pt x="0" y="398"/>
                    </a:lnTo>
                    <a:lnTo>
                      <a:pt x="2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3"/>
              <p:cNvSpPr>
                <a:spLocks/>
              </p:cNvSpPr>
              <p:nvPr/>
            </p:nvSpPr>
            <p:spPr bwMode="auto">
              <a:xfrm>
                <a:off x="3800476" y="2984500"/>
                <a:ext cx="1028700" cy="2289175"/>
              </a:xfrm>
              <a:custGeom>
                <a:avLst/>
                <a:gdLst>
                  <a:gd name="T0" fmla="*/ 6 w 648"/>
                  <a:gd name="T1" fmla="*/ 1442 h 1442"/>
                  <a:gd name="T2" fmla="*/ 126 w 648"/>
                  <a:gd name="T3" fmla="*/ 1362 h 1442"/>
                  <a:gd name="T4" fmla="*/ 224 w 648"/>
                  <a:gd name="T5" fmla="*/ 1342 h 1442"/>
                  <a:gd name="T6" fmla="*/ 254 w 648"/>
                  <a:gd name="T7" fmla="*/ 1318 h 1442"/>
                  <a:gd name="T8" fmla="*/ 288 w 648"/>
                  <a:gd name="T9" fmla="*/ 1221 h 1442"/>
                  <a:gd name="T10" fmla="*/ 294 w 648"/>
                  <a:gd name="T11" fmla="*/ 1206 h 1442"/>
                  <a:gd name="T12" fmla="*/ 321 w 648"/>
                  <a:gd name="T13" fmla="*/ 1194 h 1442"/>
                  <a:gd name="T14" fmla="*/ 383 w 648"/>
                  <a:gd name="T15" fmla="*/ 1147 h 1442"/>
                  <a:gd name="T16" fmla="*/ 423 w 648"/>
                  <a:gd name="T17" fmla="*/ 1029 h 1442"/>
                  <a:gd name="T18" fmla="*/ 445 w 648"/>
                  <a:gd name="T19" fmla="*/ 969 h 1442"/>
                  <a:gd name="T20" fmla="*/ 487 w 648"/>
                  <a:gd name="T21" fmla="*/ 912 h 1442"/>
                  <a:gd name="T22" fmla="*/ 601 w 648"/>
                  <a:gd name="T23" fmla="*/ 853 h 1442"/>
                  <a:gd name="T24" fmla="*/ 620 w 648"/>
                  <a:gd name="T25" fmla="*/ 737 h 1442"/>
                  <a:gd name="T26" fmla="*/ 648 w 648"/>
                  <a:gd name="T27" fmla="*/ 625 h 1442"/>
                  <a:gd name="T28" fmla="*/ 566 w 648"/>
                  <a:gd name="T29" fmla="*/ 589 h 1442"/>
                  <a:gd name="T30" fmla="*/ 542 w 648"/>
                  <a:gd name="T31" fmla="*/ 551 h 1442"/>
                  <a:gd name="T32" fmla="*/ 526 w 648"/>
                  <a:gd name="T33" fmla="*/ 551 h 1442"/>
                  <a:gd name="T34" fmla="*/ 472 w 648"/>
                  <a:gd name="T35" fmla="*/ 508 h 1442"/>
                  <a:gd name="T36" fmla="*/ 374 w 648"/>
                  <a:gd name="T37" fmla="*/ 376 h 1442"/>
                  <a:gd name="T38" fmla="*/ 337 w 648"/>
                  <a:gd name="T39" fmla="*/ 287 h 1442"/>
                  <a:gd name="T40" fmla="*/ 381 w 648"/>
                  <a:gd name="T41" fmla="*/ 270 h 1442"/>
                  <a:gd name="T42" fmla="*/ 344 w 648"/>
                  <a:gd name="T43" fmla="*/ 204 h 1442"/>
                  <a:gd name="T44" fmla="*/ 347 w 648"/>
                  <a:gd name="T45" fmla="*/ 119 h 1442"/>
                  <a:gd name="T46" fmla="*/ 297 w 648"/>
                  <a:gd name="T47" fmla="*/ 43 h 1442"/>
                  <a:gd name="T48" fmla="*/ 300 w 648"/>
                  <a:gd name="T49" fmla="*/ 14 h 1442"/>
                  <a:gd name="T50" fmla="*/ 352 w 648"/>
                  <a:gd name="T51" fmla="*/ 31 h 1442"/>
                  <a:gd name="T52" fmla="*/ 398 w 648"/>
                  <a:gd name="T53" fmla="*/ 85 h 1442"/>
                  <a:gd name="T54" fmla="*/ 416 w 648"/>
                  <a:gd name="T55" fmla="*/ 180 h 1442"/>
                  <a:gd name="T56" fmla="*/ 417 w 648"/>
                  <a:gd name="T57" fmla="*/ 245 h 1442"/>
                  <a:gd name="T58" fmla="*/ 422 w 648"/>
                  <a:gd name="T59" fmla="*/ 347 h 1442"/>
                  <a:gd name="T60" fmla="*/ 446 w 648"/>
                  <a:gd name="T61" fmla="*/ 417 h 1442"/>
                  <a:gd name="T62" fmla="*/ 455 w 648"/>
                  <a:gd name="T63" fmla="*/ 413 h 1442"/>
                  <a:gd name="T64" fmla="*/ 431 w 648"/>
                  <a:gd name="T65" fmla="*/ 346 h 1442"/>
                  <a:gd name="T66" fmla="*/ 427 w 648"/>
                  <a:gd name="T67" fmla="*/ 245 h 1442"/>
                  <a:gd name="T68" fmla="*/ 425 w 648"/>
                  <a:gd name="T69" fmla="*/ 180 h 1442"/>
                  <a:gd name="T70" fmla="*/ 406 w 648"/>
                  <a:gd name="T71" fmla="*/ 80 h 1442"/>
                  <a:gd name="T72" fmla="*/ 358 w 648"/>
                  <a:gd name="T73" fmla="*/ 23 h 1442"/>
                  <a:gd name="T74" fmla="*/ 292 w 648"/>
                  <a:gd name="T75" fmla="*/ 0 h 1442"/>
                  <a:gd name="T76" fmla="*/ 287 w 648"/>
                  <a:gd name="T77" fmla="*/ 46 h 1442"/>
                  <a:gd name="T78" fmla="*/ 337 w 648"/>
                  <a:gd name="T79" fmla="*/ 121 h 1442"/>
                  <a:gd name="T80" fmla="*/ 335 w 648"/>
                  <a:gd name="T81" fmla="*/ 207 h 1442"/>
                  <a:gd name="T82" fmla="*/ 368 w 648"/>
                  <a:gd name="T83" fmla="*/ 265 h 1442"/>
                  <a:gd name="T84" fmla="*/ 324 w 648"/>
                  <a:gd name="T85" fmla="*/ 282 h 1442"/>
                  <a:gd name="T86" fmla="*/ 365 w 648"/>
                  <a:gd name="T87" fmla="*/ 381 h 1442"/>
                  <a:gd name="T88" fmla="*/ 465 w 648"/>
                  <a:gd name="T89" fmla="*/ 515 h 1442"/>
                  <a:gd name="T90" fmla="*/ 522 w 648"/>
                  <a:gd name="T91" fmla="*/ 561 h 1442"/>
                  <a:gd name="T92" fmla="*/ 536 w 648"/>
                  <a:gd name="T93" fmla="*/ 561 h 1442"/>
                  <a:gd name="T94" fmla="*/ 559 w 648"/>
                  <a:gd name="T95" fmla="*/ 597 h 1442"/>
                  <a:gd name="T96" fmla="*/ 638 w 648"/>
                  <a:gd name="T97" fmla="*/ 631 h 1442"/>
                  <a:gd name="T98" fmla="*/ 610 w 648"/>
                  <a:gd name="T99" fmla="*/ 735 h 1442"/>
                  <a:gd name="T100" fmla="*/ 591 w 648"/>
                  <a:gd name="T101" fmla="*/ 847 h 1442"/>
                  <a:gd name="T102" fmla="*/ 482 w 648"/>
                  <a:gd name="T103" fmla="*/ 905 h 1442"/>
                  <a:gd name="T104" fmla="*/ 436 w 648"/>
                  <a:gd name="T105" fmla="*/ 964 h 1442"/>
                  <a:gd name="T106" fmla="*/ 415 w 648"/>
                  <a:gd name="T107" fmla="*/ 1026 h 1442"/>
                  <a:gd name="T108" fmla="*/ 375 w 648"/>
                  <a:gd name="T109" fmla="*/ 1141 h 1442"/>
                  <a:gd name="T110" fmla="*/ 316 w 648"/>
                  <a:gd name="T111" fmla="*/ 1185 h 1442"/>
                  <a:gd name="T112" fmla="*/ 286 w 648"/>
                  <a:gd name="T113" fmla="*/ 1199 h 1442"/>
                  <a:gd name="T114" fmla="*/ 280 w 648"/>
                  <a:gd name="T115" fmla="*/ 1218 h 1442"/>
                  <a:gd name="T116" fmla="*/ 245 w 648"/>
                  <a:gd name="T117" fmla="*/ 1312 h 1442"/>
                  <a:gd name="T118" fmla="*/ 220 w 648"/>
                  <a:gd name="T119" fmla="*/ 1333 h 1442"/>
                  <a:gd name="T120" fmla="*/ 121 w 648"/>
                  <a:gd name="T121" fmla="*/ 1354 h 1442"/>
                  <a:gd name="T122" fmla="*/ 0 w 648"/>
                  <a:gd name="T123" fmla="*/ 1433 h 1442"/>
                  <a:gd name="T124" fmla="*/ 6 w 648"/>
                  <a:gd name="T125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1442">
                    <a:moveTo>
                      <a:pt x="6" y="1442"/>
                    </a:moveTo>
                    <a:lnTo>
                      <a:pt x="126" y="1362"/>
                    </a:lnTo>
                    <a:lnTo>
                      <a:pt x="224" y="1342"/>
                    </a:lnTo>
                    <a:lnTo>
                      <a:pt x="254" y="1318"/>
                    </a:lnTo>
                    <a:lnTo>
                      <a:pt x="288" y="1221"/>
                    </a:lnTo>
                    <a:lnTo>
                      <a:pt x="294" y="1206"/>
                    </a:lnTo>
                    <a:lnTo>
                      <a:pt x="321" y="1194"/>
                    </a:lnTo>
                    <a:lnTo>
                      <a:pt x="383" y="1147"/>
                    </a:lnTo>
                    <a:lnTo>
                      <a:pt x="423" y="1029"/>
                    </a:lnTo>
                    <a:lnTo>
                      <a:pt x="445" y="969"/>
                    </a:lnTo>
                    <a:lnTo>
                      <a:pt x="487" y="912"/>
                    </a:lnTo>
                    <a:lnTo>
                      <a:pt x="601" y="853"/>
                    </a:lnTo>
                    <a:lnTo>
                      <a:pt x="620" y="737"/>
                    </a:lnTo>
                    <a:lnTo>
                      <a:pt x="648" y="625"/>
                    </a:lnTo>
                    <a:lnTo>
                      <a:pt x="566" y="589"/>
                    </a:lnTo>
                    <a:lnTo>
                      <a:pt x="542" y="551"/>
                    </a:lnTo>
                    <a:lnTo>
                      <a:pt x="526" y="551"/>
                    </a:lnTo>
                    <a:lnTo>
                      <a:pt x="472" y="508"/>
                    </a:lnTo>
                    <a:lnTo>
                      <a:pt x="374" y="376"/>
                    </a:lnTo>
                    <a:lnTo>
                      <a:pt x="337" y="287"/>
                    </a:lnTo>
                    <a:lnTo>
                      <a:pt x="381" y="270"/>
                    </a:lnTo>
                    <a:lnTo>
                      <a:pt x="344" y="204"/>
                    </a:lnTo>
                    <a:lnTo>
                      <a:pt x="347" y="119"/>
                    </a:lnTo>
                    <a:lnTo>
                      <a:pt x="297" y="43"/>
                    </a:lnTo>
                    <a:lnTo>
                      <a:pt x="300" y="14"/>
                    </a:lnTo>
                    <a:lnTo>
                      <a:pt x="352" y="31"/>
                    </a:lnTo>
                    <a:lnTo>
                      <a:pt x="398" y="85"/>
                    </a:lnTo>
                    <a:lnTo>
                      <a:pt x="416" y="180"/>
                    </a:lnTo>
                    <a:lnTo>
                      <a:pt x="417" y="245"/>
                    </a:lnTo>
                    <a:lnTo>
                      <a:pt x="422" y="347"/>
                    </a:lnTo>
                    <a:lnTo>
                      <a:pt x="446" y="417"/>
                    </a:lnTo>
                    <a:lnTo>
                      <a:pt x="455" y="413"/>
                    </a:lnTo>
                    <a:lnTo>
                      <a:pt x="431" y="346"/>
                    </a:lnTo>
                    <a:lnTo>
                      <a:pt x="427" y="245"/>
                    </a:lnTo>
                    <a:lnTo>
                      <a:pt x="425" y="180"/>
                    </a:lnTo>
                    <a:lnTo>
                      <a:pt x="406" y="80"/>
                    </a:lnTo>
                    <a:lnTo>
                      <a:pt x="358" y="23"/>
                    </a:lnTo>
                    <a:lnTo>
                      <a:pt x="292" y="0"/>
                    </a:lnTo>
                    <a:lnTo>
                      <a:pt x="287" y="46"/>
                    </a:lnTo>
                    <a:lnTo>
                      <a:pt x="337" y="121"/>
                    </a:lnTo>
                    <a:lnTo>
                      <a:pt x="335" y="207"/>
                    </a:lnTo>
                    <a:lnTo>
                      <a:pt x="368" y="265"/>
                    </a:lnTo>
                    <a:lnTo>
                      <a:pt x="324" y="282"/>
                    </a:lnTo>
                    <a:lnTo>
                      <a:pt x="365" y="381"/>
                    </a:lnTo>
                    <a:lnTo>
                      <a:pt x="465" y="515"/>
                    </a:lnTo>
                    <a:lnTo>
                      <a:pt x="522" y="561"/>
                    </a:lnTo>
                    <a:lnTo>
                      <a:pt x="536" y="561"/>
                    </a:lnTo>
                    <a:lnTo>
                      <a:pt x="559" y="597"/>
                    </a:lnTo>
                    <a:lnTo>
                      <a:pt x="638" y="631"/>
                    </a:lnTo>
                    <a:lnTo>
                      <a:pt x="610" y="735"/>
                    </a:lnTo>
                    <a:lnTo>
                      <a:pt x="591" y="847"/>
                    </a:lnTo>
                    <a:lnTo>
                      <a:pt x="482" y="905"/>
                    </a:lnTo>
                    <a:lnTo>
                      <a:pt x="436" y="964"/>
                    </a:lnTo>
                    <a:lnTo>
                      <a:pt x="415" y="1026"/>
                    </a:lnTo>
                    <a:lnTo>
                      <a:pt x="375" y="1141"/>
                    </a:lnTo>
                    <a:lnTo>
                      <a:pt x="316" y="1185"/>
                    </a:lnTo>
                    <a:lnTo>
                      <a:pt x="286" y="1199"/>
                    </a:lnTo>
                    <a:lnTo>
                      <a:pt x="280" y="1218"/>
                    </a:lnTo>
                    <a:lnTo>
                      <a:pt x="245" y="1312"/>
                    </a:lnTo>
                    <a:lnTo>
                      <a:pt x="220" y="1333"/>
                    </a:lnTo>
                    <a:lnTo>
                      <a:pt x="121" y="1354"/>
                    </a:lnTo>
                    <a:lnTo>
                      <a:pt x="0" y="1433"/>
                    </a:lnTo>
                    <a:lnTo>
                      <a:pt x="6" y="1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594"/>
              <p:cNvSpPr>
                <a:spLocks/>
              </p:cNvSpPr>
              <p:nvPr/>
            </p:nvSpPr>
            <p:spPr bwMode="auto">
              <a:xfrm>
                <a:off x="3989388" y="5057775"/>
                <a:ext cx="436563" cy="692150"/>
              </a:xfrm>
              <a:custGeom>
                <a:avLst/>
                <a:gdLst>
                  <a:gd name="T0" fmla="*/ 16 w 275"/>
                  <a:gd name="T1" fmla="*/ 0 h 436"/>
                  <a:gd name="T2" fmla="*/ 0 w 275"/>
                  <a:gd name="T3" fmla="*/ 51 h 436"/>
                  <a:gd name="T4" fmla="*/ 6 w 275"/>
                  <a:gd name="T5" fmla="*/ 82 h 436"/>
                  <a:gd name="T6" fmla="*/ 124 w 275"/>
                  <a:gd name="T7" fmla="*/ 210 h 436"/>
                  <a:gd name="T8" fmla="*/ 223 w 275"/>
                  <a:gd name="T9" fmla="*/ 265 h 436"/>
                  <a:gd name="T10" fmla="*/ 259 w 275"/>
                  <a:gd name="T11" fmla="*/ 275 h 436"/>
                  <a:gd name="T12" fmla="*/ 136 w 275"/>
                  <a:gd name="T13" fmla="*/ 430 h 436"/>
                  <a:gd name="T14" fmla="*/ 143 w 275"/>
                  <a:gd name="T15" fmla="*/ 436 h 436"/>
                  <a:gd name="T16" fmla="*/ 275 w 275"/>
                  <a:gd name="T17" fmla="*/ 270 h 436"/>
                  <a:gd name="T18" fmla="*/ 227 w 275"/>
                  <a:gd name="T19" fmla="*/ 256 h 436"/>
                  <a:gd name="T20" fmla="*/ 129 w 275"/>
                  <a:gd name="T21" fmla="*/ 203 h 436"/>
                  <a:gd name="T22" fmla="*/ 14 w 275"/>
                  <a:gd name="T23" fmla="*/ 79 h 436"/>
                  <a:gd name="T24" fmla="*/ 10 w 275"/>
                  <a:gd name="T25" fmla="*/ 52 h 436"/>
                  <a:gd name="T26" fmla="*/ 25 w 275"/>
                  <a:gd name="T27" fmla="*/ 2 h 436"/>
                  <a:gd name="T28" fmla="*/ 16 w 275"/>
                  <a:gd name="T2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36">
                    <a:moveTo>
                      <a:pt x="16" y="0"/>
                    </a:moveTo>
                    <a:lnTo>
                      <a:pt x="0" y="51"/>
                    </a:lnTo>
                    <a:lnTo>
                      <a:pt x="6" y="82"/>
                    </a:lnTo>
                    <a:lnTo>
                      <a:pt x="124" y="210"/>
                    </a:lnTo>
                    <a:lnTo>
                      <a:pt x="223" y="265"/>
                    </a:lnTo>
                    <a:lnTo>
                      <a:pt x="259" y="275"/>
                    </a:lnTo>
                    <a:lnTo>
                      <a:pt x="136" y="430"/>
                    </a:lnTo>
                    <a:lnTo>
                      <a:pt x="143" y="436"/>
                    </a:lnTo>
                    <a:lnTo>
                      <a:pt x="275" y="270"/>
                    </a:lnTo>
                    <a:lnTo>
                      <a:pt x="227" y="256"/>
                    </a:lnTo>
                    <a:lnTo>
                      <a:pt x="129" y="203"/>
                    </a:lnTo>
                    <a:lnTo>
                      <a:pt x="14" y="79"/>
                    </a:lnTo>
                    <a:lnTo>
                      <a:pt x="10" y="52"/>
                    </a:lnTo>
                    <a:lnTo>
                      <a:pt x="25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595"/>
              <p:cNvSpPr>
                <a:spLocks/>
              </p:cNvSpPr>
              <p:nvPr/>
            </p:nvSpPr>
            <p:spPr bwMode="auto">
              <a:xfrm>
                <a:off x="4300538" y="4868863"/>
                <a:ext cx="412750" cy="328613"/>
              </a:xfrm>
              <a:custGeom>
                <a:avLst/>
                <a:gdLst>
                  <a:gd name="T0" fmla="*/ 0 w 260"/>
                  <a:gd name="T1" fmla="*/ 4 h 207"/>
                  <a:gd name="T2" fmla="*/ 47 w 260"/>
                  <a:gd name="T3" fmla="*/ 81 h 207"/>
                  <a:gd name="T4" fmla="*/ 136 w 260"/>
                  <a:gd name="T5" fmla="*/ 151 h 207"/>
                  <a:gd name="T6" fmla="*/ 199 w 260"/>
                  <a:gd name="T7" fmla="*/ 199 h 207"/>
                  <a:gd name="T8" fmla="*/ 260 w 260"/>
                  <a:gd name="T9" fmla="*/ 207 h 207"/>
                  <a:gd name="T10" fmla="*/ 260 w 260"/>
                  <a:gd name="T11" fmla="*/ 198 h 207"/>
                  <a:gd name="T12" fmla="*/ 202 w 260"/>
                  <a:gd name="T13" fmla="*/ 190 h 207"/>
                  <a:gd name="T14" fmla="*/ 141 w 260"/>
                  <a:gd name="T15" fmla="*/ 144 h 207"/>
                  <a:gd name="T16" fmla="*/ 54 w 260"/>
                  <a:gd name="T17" fmla="*/ 74 h 207"/>
                  <a:gd name="T18" fmla="*/ 8 w 260"/>
                  <a:gd name="T19" fmla="*/ 0 h 207"/>
                  <a:gd name="T20" fmla="*/ 0 w 260"/>
                  <a:gd name="T21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07">
                    <a:moveTo>
                      <a:pt x="0" y="4"/>
                    </a:moveTo>
                    <a:lnTo>
                      <a:pt x="47" y="81"/>
                    </a:lnTo>
                    <a:lnTo>
                      <a:pt x="136" y="151"/>
                    </a:lnTo>
                    <a:lnTo>
                      <a:pt x="199" y="199"/>
                    </a:lnTo>
                    <a:lnTo>
                      <a:pt x="260" y="207"/>
                    </a:lnTo>
                    <a:lnTo>
                      <a:pt x="260" y="198"/>
                    </a:lnTo>
                    <a:lnTo>
                      <a:pt x="202" y="190"/>
                    </a:lnTo>
                    <a:lnTo>
                      <a:pt x="141" y="144"/>
                    </a:lnTo>
                    <a:lnTo>
                      <a:pt x="54" y="7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596"/>
              <p:cNvSpPr>
                <a:spLocks/>
              </p:cNvSpPr>
              <p:nvPr/>
            </p:nvSpPr>
            <p:spPr bwMode="auto">
              <a:xfrm>
                <a:off x="4519613" y="4319588"/>
                <a:ext cx="450850" cy="788988"/>
              </a:xfrm>
              <a:custGeom>
                <a:avLst/>
                <a:gdLst>
                  <a:gd name="T0" fmla="*/ 284 w 284"/>
                  <a:gd name="T1" fmla="*/ 440 h 497"/>
                  <a:gd name="T2" fmla="*/ 284 w 284"/>
                  <a:gd name="T3" fmla="*/ 299 h 497"/>
                  <a:gd name="T4" fmla="*/ 260 w 284"/>
                  <a:gd name="T5" fmla="*/ 172 h 497"/>
                  <a:gd name="T6" fmla="*/ 199 w 284"/>
                  <a:gd name="T7" fmla="*/ 62 h 497"/>
                  <a:gd name="T8" fmla="*/ 141 w 284"/>
                  <a:gd name="T9" fmla="*/ 0 h 497"/>
                  <a:gd name="T10" fmla="*/ 117 w 284"/>
                  <a:gd name="T11" fmla="*/ 75 h 497"/>
                  <a:gd name="T12" fmla="*/ 82 w 284"/>
                  <a:gd name="T13" fmla="*/ 148 h 497"/>
                  <a:gd name="T14" fmla="*/ 67 w 284"/>
                  <a:gd name="T15" fmla="*/ 217 h 497"/>
                  <a:gd name="T16" fmla="*/ 44 w 284"/>
                  <a:gd name="T17" fmla="*/ 257 h 497"/>
                  <a:gd name="T18" fmla="*/ 37 w 284"/>
                  <a:gd name="T19" fmla="*/ 365 h 497"/>
                  <a:gd name="T20" fmla="*/ 0 w 284"/>
                  <a:gd name="T21" fmla="*/ 415 h 497"/>
                  <a:gd name="T22" fmla="*/ 0 w 284"/>
                  <a:gd name="T23" fmla="*/ 497 h 497"/>
                  <a:gd name="T24" fmla="*/ 9 w 284"/>
                  <a:gd name="T25" fmla="*/ 497 h 497"/>
                  <a:gd name="T26" fmla="*/ 9 w 284"/>
                  <a:gd name="T27" fmla="*/ 418 h 497"/>
                  <a:gd name="T28" fmla="*/ 46 w 284"/>
                  <a:gd name="T29" fmla="*/ 368 h 497"/>
                  <a:gd name="T30" fmla="*/ 54 w 284"/>
                  <a:gd name="T31" fmla="*/ 260 h 497"/>
                  <a:gd name="T32" fmla="*/ 75 w 284"/>
                  <a:gd name="T33" fmla="*/ 220 h 497"/>
                  <a:gd name="T34" fmla="*/ 91 w 284"/>
                  <a:gd name="T35" fmla="*/ 150 h 497"/>
                  <a:gd name="T36" fmla="*/ 126 w 284"/>
                  <a:gd name="T37" fmla="*/ 79 h 497"/>
                  <a:gd name="T38" fmla="*/ 145 w 284"/>
                  <a:gd name="T39" fmla="*/ 18 h 497"/>
                  <a:gd name="T40" fmla="*/ 192 w 284"/>
                  <a:gd name="T41" fmla="*/ 68 h 497"/>
                  <a:gd name="T42" fmla="*/ 251 w 284"/>
                  <a:gd name="T43" fmla="*/ 175 h 497"/>
                  <a:gd name="T44" fmla="*/ 274 w 284"/>
                  <a:gd name="T45" fmla="*/ 300 h 497"/>
                  <a:gd name="T46" fmla="*/ 274 w 284"/>
                  <a:gd name="T47" fmla="*/ 440 h 497"/>
                  <a:gd name="T48" fmla="*/ 284 w 284"/>
                  <a:gd name="T49" fmla="*/ 44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97">
                    <a:moveTo>
                      <a:pt x="284" y="440"/>
                    </a:moveTo>
                    <a:lnTo>
                      <a:pt x="284" y="299"/>
                    </a:lnTo>
                    <a:lnTo>
                      <a:pt x="260" y="172"/>
                    </a:lnTo>
                    <a:lnTo>
                      <a:pt x="199" y="62"/>
                    </a:lnTo>
                    <a:lnTo>
                      <a:pt x="141" y="0"/>
                    </a:lnTo>
                    <a:lnTo>
                      <a:pt x="117" y="75"/>
                    </a:lnTo>
                    <a:lnTo>
                      <a:pt x="82" y="148"/>
                    </a:lnTo>
                    <a:lnTo>
                      <a:pt x="67" y="217"/>
                    </a:lnTo>
                    <a:lnTo>
                      <a:pt x="44" y="257"/>
                    </a:lnTo>
                    <a:lnTo>
                      <a:pt x="37" y="365"/>
                    </a:lnTo>
                    <a:lnTo>
                      <a:pt x="0" y="415"/>
                    </a:lnTo>
                    <a:lnTo>
                      <a:pt x="0" y="497"/>
                    </a:lnTo>
                    <a:lnTo>
                      <a:pt x="9" y="497"/>
                    </a:lnTo>
                    <a:lnTo>
                      <a:pt x="9" y="418"/>
                    </a:lnTo>
                    <a:lnTo>
                      <a:pt x="46" y="368"/>
                    </a:lnTo>
                    <a:lnTo>
                      <a:pt x="54" y="260"/>
                    </a:lnTo>
                    <a:lnTo>
                      <a:pt x="75" y="220"/>
                    </a:lnTo>
                    <a:lnTo>
                      <a:pt x="91" y="150"/>
                    </a:lnTo>
                    <a:lnTo>
                      <a:pt x="126" y="79"/>
                    </a:lnTo>
                    <a:lnTo>
                      <a:pt x="145" y="18"/>
                    </a:lnTo>
                    <a:lnTo>
                      <a:pt x="192" y="68"/>
                    </a:lnTo>
                    <a:lnTo>
                      <a:pt x="251" y="175"/>
                    </a:lnTo>
                    <a:lnTo>
                      <a:pt x="274" y="300"/>
                    </a:lnTo>
                    <a:lnTo>
                      <a:pt x="274" y="440"/>
                    </a:lnTo>
                    <a:lnTo>
                      <a:pt x="284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597"/>
              <p:cNvSpPr>
                <a:spLocks/>
              </p:cNvSpPr>
              <p:nvPr/>
            </p:nvSpPr>
            <p:spPr bwMode="auto">
              <a:xfrm>
                <a:off x="4705351" y="4438650"/>
                <a:ext cx="327025" cy="419100"/>
              </a:xfrm>
              <a:custGeom>
                <a:avLst/>
                <a:gdLst>
                  <a:gd name="T0" fmla="*/ 0 w 206"/>
                  <a:gd name="T1" fmla="*/ 2 h 264"/>
                  <a:gd name="T2" fmla="*/ 14 w 206"/>
                  <a:gd name="T3" fmla="*/ 69 h 264"/>
                  <a:gd name="T4" fmla="*/ 37 w 206"/>
                  <a:gd name="T5" fmla="*/ 94 h 264"/>
                  <a:gd name="T6" fmla="*/ 30 w 206"/>
                  <a:gd name="T7" fmla="*/ 225 h 264"/>
                  <a:gd name="T8" fmla="*/ 118 w 206"/>
                  <a:gd name="T9" fmla="*/ 264 h 264"/>
                  <a:gd name="T10" fmla="*/ 164 w 206"/>
                  <a:gd name="T11" fmla="*/ 229 h 264"/>
                  <a:gd name="T12" fmla="*/ 206 w 206"/>
                  <a:gd name="T13" fmla="*/ 202 h 264"/>
                  <a:gd name="T14" fmla="*/ 201 w 206"/>
                  <a:gd name="T15" fmla="*/ 194 h 264"/>
                  <a:gd name="T16" fmla="*/ 160 w 206"/>
                  <a:gd name="T17" fmla="*/ 221 h 264"/>
                  <a:gd name="T18" fmla="*/ 117 w 206"/>
                  <a:gd name="T19" fmla="*/ 253 h 264"/>
                  <a:gd name="T20" fmla="*/ 39 w 206"/>
                  <a:gd name="T21" fmla="*/ 219 h 264"/>
                  <a:gd name="T22" fmla="*/ 46 w 206"/>
                  <a:gd name="T23" fmla="*/ 91 h 264"/>
                  <a:gd name="T24" fmla="*/ 24 w 206"/>
                  <a:gd name="T25" fmla="*/ 66 h 264"/>
                  <a:gd name="T26" fmla="*/ 9 w 206"/>
                  <a:gd name="T27" fmla="*/ 0 h 264"/>
                  <a:gd name="T28" fmla="*/ 0 w 206"/>
                  <a:gd name="T29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64">
                    <a:moveTo>
                      <a:pt x="0" y="2"/>
                    </a:moveTo>
                    <a:lnTo>
                      <a:pt x="14" y="69"/>
                    </a:lnTo>
                    <a:lnTo>
                      <a:pt x="37" y="94"/>
                    </a:lnTo>
                    <a:lnTo>
                      <a:pt x="30" y="225"/>
                    </a:lnTo>
                    <a:lnTo>
                      <a:pt x="118" y="264"/>
                    </a:lnTo>
                    <a:lnTo>
                      <a:pt x="164" y="229"/>
                    </a:lnTo>
                    <a:lnTo>
                      <a:pt x="206" y="202"/>
                    </a:lnTo>
                    <a:lnTo>
                      <a:pt x="201" y="194"/>
                    </a:lnTo>
                    <a:lnTo>
                      <a:pt x="160" y="221"/>
                    </a:lnTo>
                    <a:lnTo>
                      <a:pt x="117" y="253"/>
                    </a:lnTo>
                    <a:lnTo>
                      <a:pt x="39" y="219"/>
                    </a:lnTo>
                    <a:lnTo>
                      <a:pt x="46" y="91"/>
                    </a:lnTo>
                    <a:lnTo>
                      <a:pt x="24" y="66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598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  <a:gd name="T8" fmla="*/ 0 w 105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00"/>
              <p:cNvSpPr>
                <a:spLocks/>
              </p:cNvSpPr>
              <p:nvPr/>
            </p:nvSpPr>
            <p:spPr bwMode="auto">
              <a:xfrm>
                <a:off x="4244976" y="4405313"/>
                <a:ext cx="325438" cy="60325"/>
              </a:xfrm>
              <a:custGeom>
                <a:avLst/>
                <a:gdLst>
                  <a:gd name="T0" fmla="*/ 2 w 205"/>
                  <a:gd name="T1" fmla="*/ 38 h 38"/>
                  <a:gd name="T2" fmla="*/ 141 w 205"/>
                  <a:gd name="T3" fmla="*/ 9 h 38"/>
                  <a:gd name="T4" fmla="*/ 204 w 205"/>
                  <a:gd name="T5" fmla="*/ 19 h 38"/>
                  <a:gd name="T6" fmla="*/ 205 w 205"/>
                  <a:gd name="T7" fmla="*/ 9 h 38"/>
                  <a:gd name="T8" fmla="*/ 141 w 205"/>
                  <a:gd name="T9" fmla="*/ 0 h 38"/>
                  <a:gd name="T10" fmla="*/ 0 w 205"/>
                  <a:gd name="T11" fmla="*/ 28 h 38"/>
                  <a:gd name="T12" fmla="*/ 2 w 20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38">
                    <a:moveTo>
                      <a:pt x="2" y="38"/>
                    </a:moveTo>
                    <a:lnTo>
                      <a:pt x="141" y="9"/>
                    </a:lnTo>
                    <a:lnTo>
                      <a:pt x="204" y="19"/>
                    </a:lnTo>
                    <a:lnTo>
                      <a:pt x="205" y="9"/>
                    </a:lnTo>
                    <a:lnTo>
                      <a:pt x="141" y="0"/>
                    </a:lnTo>
                    <a:lnTo>
                      <a:pt x="0" y="2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01"/>
              <p:cNvSpPr>
                <a:spLocks/>
              </p:cNvSpPr>
              <p:nvPr/>
            </p:nvSpPr>
            <p:spPr bwMode="auto">
              <a:xfrm>
                <a:off x="3989388" y="4208463"/>
                <a:ext cx="482600" cy="211138"/>
              </a:xfrm>
              <a:custGeom>
                <a:avLst/>
                <a:gdLst>
                  <a:gd name="T0" fmla="*/ 304 w 304"/>
                  <a:gd name="T1" fmla="*/ 124 h 133"/>
                  <a:gd name="T2" fmla="*/ 186 w 304"/>
                  <a:gd name="T3" fmla="*/ 75 h 133"/>
                  <a:gd name="T4" fmla="*/ 128 w 304"/>
                  <a:gd name="T5" fmla="*/ 29 h 133"/>
                  <a:gd name="T6" fmla="*/ 61 w 304"/>
                  <a:gd name="T7" fmla="*/ 0 h 133"/>
                  <a:gd name="T8" fmla="*/ 0 w 304"/>
                  <a:gd name="T9" fmla="*/ 1 h 133"/>
                  <a:gd name="T10" fmla="*/ 0 w 304"/>
                  <a:gd name="T11" fmla="*/ 10 h 133"/>
                  <a:gd name="T12" fmla="*/ 60 w 304"/>
                  <a:gd name="T13" fmla="*/ 9 h 133"/>
                  <a:gd name="T14" fmla="*/ 123 w 304"/>
                  <a:gd name="T15" fmla="*/ 37 h 133"/>
                  <a:gd name="T16" fmla="*/ 181 w 304"/>
                  <a:gd name="T17" fmla="*/ 83 h 133"/>
                  <a:gd name="T18" fmla="*/ 301 w 304"/>
                  <a:gd name="T19" fmla="*/ 133 h 133"/>
                  <a:gd name="T20" fmla="*/ 304 w 304"/>
                  <a:gd name="T21" fmla="*/ 12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133">
                    <a:moveTo>
                      <a:pt x="304" y="124"/>
                    </a:moveTo>
                    <a:lnTo>
                      <a:pt x="186" y="75"/>
                    </a:lnTo>
                    <a:lnTo>
                      <a:pt x="128" y="29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60" y="9"/>
                    </a:lnTo>
                    <a:lnTo>
                      <a:pt x="123" y="37"/>
                    </a:lnTo>
                    <a:lnTo>
                      <a:pt x="181" y="83"/>
                    </a:lnTo>
                    <a:lnTo>
                      <a:pt x="301" y="133"/>
                    </a:ln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02"/>
              <p:cNvSpPr>
                <a:spLocks/>
              </p:cNvSpPr>
              <p:nvPr/>
            </p:nvSpPr>
            <p:spPr bwMode="auto">
              <a:xfrm>
                <a:off x="4516438" y="3952875"/>
                <a:ext cx="919163" cy="407988"/>
              </a:xfrm>
              <a:custGeom>
                <a:avLst/>
                <a:gdLst>
                  <a:gd name="T0" fmla="*/ 0 w 579"/>
                  <a:gd name="T1" fmla="*/ 117 h 257"/>
                  <a:gd name="T2" fmla="*/ 58 w 579"/>
                  <a:gd name="T3" fmla="*/ 139 h 257"/>
                  <a:gd name="T4" fmla="*/ 69 w 579"/>
                  <a:gd name="T5" fmla="*/ 186 h 257"/>
                  <a:gd name="T6" fmla="*/ 144 w 579"/>
                  <a:gd name="T7" fmla="*/ 245 h 257"/>
                  <a:gd name="T8" fmla="*/ 214 w 579"/>
                  <a:gd name="T9" fmla="*/ 220 h 257"/>
                  <a:gd name="T10" fmla="*/ 326 w 579"/>
                  <a:gd name="T11" fmla="*/ 202 h 257"/>
                  <a:gd name="T12" fmla="*/ 419 w 579"/>
                  <a:gd name="T13" fmla="*/ 214 h 257"/>
                  <a:gd name="T14" fmla="*/ 479 w 579"/>
                  <a:gd name="T15" fmla="*/ 257 h 257"/>
                  <a:gd name="T16" fmla="*/ 511 w 579"/>
                  <a:gd name="T17" fmla="*/ 257 h 257"/>
                  <a:gd name="T18" fmla="*/ 548 w 579"/>
                  <a:gd name="T19" fmla="*/ 208 h 257"/>
                  <a:gd name="T20" fmla="*/ 559 w 579"/>
                  <a:gd name="T21" fmla="*/ 183 h 257"/>
                  <a:gd name="T22" fmla="*/ 579 w 579"/>
                  <a:gd name="T23" fmla="*/ 111 h 257"/>
                  <a:gd name="T24" fmla="*/ 478 w 579"/>
                  <a:gd name="T25" fmla="*/ 3 h 257"/>
                  <a:gd name="T26" fmla="*/ 368 w 579"/>
                  <a:gd name="T27" fmla="*/ 25 h 257"/>
                  <a:gd name="T28" fmla="*/ 273 w 579"/>
                  <a:gd name="T29" fmla="*/ 0 h 257"/>
                  <a:gd name="T30" fmla="*/ 191 w 579"/>
                  <a:gd name="T31" fmla="*/ 14 h 257"/>
                  <a:gd name="T32" fmla="*/ 193 w 579"/>
                  <a:gd name="T33" fmla="*/ 24 h 257"/>
                  <a:gd name="T34" fmla="*/ 271 w 579"/>
                  <a:gd name="T35" fmla="*/ 9 h 257"/>
                  <a:gd name="T36" fmla="*/ 368 w 579"/>
                  <a:gd name="T37" fmla="*/ 34 h 257"/>
                  <a:gd name="T38" fmla="*/ 474 w 579"/>
                  <a:gd name="T39" fmla="*/ 14 h 257"/>
                  <a:gd name="T40" fmla="*/ 568 w 579"/>
                  <a:gd name="T41" fmla="*/ 113 h 257"/>
                  <a:gd name="T42" fmla="*/ 550 w 579"/>
                  <a:gd name="T43" fmla="*/ 181 h 257"/>
                  <a:gd name="T44" fmla="*/ 540 w 579"/>
                  <a:gd name="T45" fmla="*/ 204 h 257"/>
                  <a:gd name="T46" fmla="*/ 506 w 579"/>
                  <a:gd name="T47" fmla="*/ 248 h 257"/>
                  <a:gd name="T48" fmla="*/ 482 w 579"/>
                  <a:gd name="T49" fmla="*/ 248 h 257"/>
                  <a:gd name="T50" fmla="*/ 423 w 579"/>
                  <a:gd name="T51" fmla="*/ 205 h 257"/>
                  <a:gd name="T52" fmla="*/ 326 w 579"/>
                  <a:gd name="T53" fmla="*/ 193 h 257"/>
                  <a:gd name="T54" fmla="*/ 212 w 579"/>
                  <a:gd name="T55" fmla="*/ 211 h 257"/>
                  <a:gd name="T56" fmla="*/ 146 w 579"/>
                  <a:gd name="T57" fmla="*/ 235 h 257"/>
                  <a:gd name="T58" fmla="*/ 77 w 579"/>
                  <a:gd name="T59" fmla="*/ 180 h 257"/>
                  <a:gd name="T60" fmla="*/ 65 w 579"/>
                  <a:gd name="T61" fmla="*/ 132 h 257"/>
                  <a:gd name="T62" fmla="*/ 3 w 579"/>
                  <a:gd name="T63" fmla="*/ 108 h 257"/>
                  <a:gd name="T64" fmla="*/ 0 w 579"/>
                  <a:gd name="T65" fmla="*/ 1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257">
                    <a:moveTo>
                      <a:pt x="0" y="117"/>
                    </a:moveTo>
                    <a:lnTo>
                      <a:pt x="58" y="139"/>
                    </a:lnTo>
                    <a:lnTo>
                      <a:pt x="69" y="186"/>
                    </a:lnTo>
                    <a:lnTo>
                      <a:pt x="144" y="245"/>
                    </a:lnTo>
                    <a:lnTo>
                      <a:pt x="214" y="220"/>
                    </a:lnTo>
                    <a:lnTo>
                      <a:pt x="326" y="202"/>
                    </a:lnTo>
                    <a:lnTo>
                      <a:pt x="419" y="214"/>
                    </a:lnTo>
                    <a:lnTo>
                      <a:pt x="479" y="257"/>
                    </a:lnTo>
                    <a:lnTo>
                      <a:pt x="511" y="257"/>
                    </a:lnTo>
                    <a:lnTo>
                      <a:pt x="548" y="208"/>
                    </a:lnTo>
                    <a:lnTo>
                      <a:pt x="559" y="183"/>
                    </a:lnTo>
                    <a:lnTo>
                      <a:pt x="579" y="111"/>
                    </a:lnTo>
                    <a:lnTo>
                      <a:pt x="478" y="3"/>
                    </a:lnTo>
                    <a:lnTo>
                      <a:pt x="368" y="25"/>
                    </a:lnTo>
                    <a:lnTo>
                      <a:pt x="273" y="0"/>
                    </a:lnTo>
                    <a:lnTo>
                      <a:pt x="191" y="14"/>
                    </a:lnTo>
                    <a:lnTo>
                      <a:pt x="193" y="24"/>
                    </a:lnTo>
                    <a:lnTo>
                      <a:pt x="271" y="9"/>
                    </a:lnTo>
                    <a:lnTo>
                      <a:pt x="368" y="34"/>
                    </a:lnTo>
                    <a:lnTo>
                      <a:pt x="474" y="14"/>
                    </a:lnTo>
                    <a:lnTo>
                      <a:pt x="568" y="113"/>
                    </a:lnTo>
                    <a:lnTo>
                      <a:pt x="550" y="181"/>
                    </a:lnTo>
                    <a:lnTo>
                      <a:pt x="540" y="204"/>
                    </a:lnTo>
                    <a:lnTo>
                      <a:pt x="506" y="248"/>
                    </a:lnTo>
                    <a:lnTo>
                      <a:pt x="482" y="248"/>
                    </a:lnTo>
                    <a:lnTo>
                      <a:pt x="423" y="205"/>
                    </a:lnTo>
                    <a:lnTo>
                      <a:pt x="326" y="193"/>
                    </a:lnTo>
                    <a:lnTo>
                      <a:pt x="212" y="211"/>
                    </a:lnTo>
                    <a:lnTo>
                      <a:pt x="146" y="235"/>
                    </a:lnTo>
                    <a:lnTo>
                      <a:pt x="77" y="180"/>
                    </a:lnTo>
                    <a:lnTo>
                      <a:pt x="65" y="132"/>
                    </a:lnTo>
                    <a:lnTo>
                      <a:pt x="3" y="10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03"/>
              <p:cNvSpPr>
                <a:spLocks/>
              </p:cNvSpPr>
              <p:nvPr/>
            </p:nvSpPr>
            <p:spPr bwMode="auto">
              <a:xfrm>
                <a:off x="5183188" y="4214813"/>
                <a:ext cx="214313" cy="79375"/>
              </a:xfrm>
              <a:custGeom>
                <a:avLst/>
                <a:gdLst>
                  <a:gd name="T0" fmla="*/ 8 w 135"/>
                  <a:gd name="T1" fmla="*/ 50 h 50"/>
                  <a:gd name="T2" fmla="*/ 34 w 135"/>
                  <a:gd name="T3" fmla="*/ 22 h 50"/>
                  <a:gd name="T4" fmla="*/ 45 w 135"/>
                  <a:gd name="T5" fmla="*/ 11 h 50"/>
                  <a:gd name="T6" fmla="*/ 101 w 135"/>
                  <a:gd name="T7" fmla="*/ 25 h 50"/>
                  <a:gd name="T8" fmla="*/ 135 w 135"/>
                  <a:gd name="T9" fmla="*/ 22 h 50"/>
                  <a:gd name="T10" fmla="*/ 134 w 135"/>
                  <a:gd name="T11" fmla="*/ 12 h 50"/>
                  <a:gd name="T12" fmla="*/ 101 w 135"/>
                  <a:gd name="T13" fmla="*/ 16 h 50"/>
                  <a:gd name="T14" fmla="*/ 42 w 135"/>
                  <a:gd name="T15" fmla="*/ 0 h 50"/>
                  <a:gd name="T16" fmla="*/ 27 w 135"/>
                  <a:gd name="T17" fmla="*/ 15 h 50"/>
                  <a:gd name="T18" fmla="*/ 0 w 135"/>
                  <a:gd name="T19" fmla="*/ 44 h 50"/>
                  <a:gd name="T20" fmla="*/ 8 w 135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50">
                    <a:moveTo>
                      <a:pt x="8" y="50"/>
                    </a:moveTo>
                    <a:lnTo>
                      <a:pt x="34" y="22"/>
                    </a:lnTo>
                    <a:lnTo>
                      <a:pt x="45" y="11"/>
                    </a:lnTo>
                    <a:lnTo>
                      <a:pt x="101" y="25"/>
                    </a:lnTo>
                    <a:lnTo>
                      <a:pt x="135" y="22"/>
                    </a:lnTo>
                    <a:lnTo>
                      <a:pt x="134" y="12"/>
                    </a:lnTo>
                    <a:lnTo>
                      <a:pt x="101" y="16"/>
                    </a:lnTo>
                    <a:lnTo>
                      <a:pt x="42" y="0"/>
                    </a:lnTo>
                    <a:lnTo>
                      <a:pt x="27" y="15"/>
                    </a:lnTo>
                    <a:lnTo>
                      <a:pt x="0" y="44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604"/>
              <p:cNvSpPr>
                <a:spLocks/>
              </p:cNvSpPr>
              <p:nvPr/>
            </p:nvSpPr>
            <p:spPr bwMode="auto">
              <a:xfrm>
                <a:off x="4862513" y="4476750"/>
                <a:ext cx="203200" cy="149225"/>
              </a:xfrm>
              <a:custGeom>
                <a:avLst/>
                <a:gdLst>
                  <a:gd name="T0" fmla="*/ 0 w 128"/>
                  <a:gd name="T1" fmla="*/ 8 h 94"/>
                  <a:gd name="T2" fmla="*/ 39 w 128"/>
                  <a:gd name="T3" fmla="*/ 20 h 94"/>
                  <a:gd name="T4" fmla="*/ 107 w 128"/>
                  <a:gd name="T5" fmla="*/ 29 h 94"/>
                  <a:gd name="T6" fmla="*/ 40 w 128"/>
                  <a:gd name="T7" fmla="*/ 87 h 94"/>
                  <a:gd name="T8" fmla="*/ 46 w 128"/>
                  <a:gd name="T9" fmla="*/ 94 h 94"/>
                  <a:gd name="T10" fmla="*/ 128 w 128"/>
                  <a:gd name="T11" fmla="*/ 21 h 94"/>
                  <a:gd name="T12" fmla="*/ 40 w 128"/>
                  <a:gd name="T13" fmla="*/ 11 h 94"/>
                  <a:gd name="T14" fmla="*/ 2 w 128"/>
                  <a:gd name="T15" fmla="*/ 0 h 94"/>
                  <a:gd name="T16" fmla="*/ 0 w 128"/>
                  <a:gd name="T17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94">
                    <a:moveTo>
                      <a:pt x="0" y="8"/>
                    </a:moveTo>
                    <a:lnTo>
                      <a:pt x="39" y="20"/>
                    </a:lnTo>
                    <a:lnTo>
                      <a:pt x="107" y="29"/>
                    </a:lnTo>
                    <a:lnTo>
                      <a:pt x="40" y="87"/>
                    </a:lnTo>
                    <a:lnTo>
                      <a:pt x="46" y="94"/>
                    </a:lnTo>
                    <a:lnTo>
                      <a:pt x="128" y="21"/>
                    </a:lnTo>
                    <a:lnTo>
                      <a:pt x="40" y="11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605"/>
              <p:cNvSpPr>
                <a:spLocks/>
              </p:cNvSpPr>
              <p:nvPr/>
            </p:nvSpPr>
            <p:spPr bwMode="auto">
              <a:xfrm>
                <a:off x="5048251" y="4351338"/>
                <a:ext cx="238125" cy="173038"/>
              </a:xfrm>
              <a:custGeom>
                <a:avLst/>
                <a:gdLst>
                  <a:gd name="T0" fmla="*/ 2 w 150"/>
                  <a:gd name="T1" fmla="*/ 109 h 109"/>
                  <a:gd name="T2" fmla="*/ 102 w 150"/>
                  <a:gd name="T3" fmla="*/ 96 h 109"/>
                  <a:gd name="T4" fmla="*/ 137 w 150"/>
                  <a:gd name="T5" fmla="*/ 87 h 109"/>
                  <a:gd name="T6" fmla="*/ 150 w 150"/>
                  <a:gd name="T7" fmla="*/ 1 h 109"/>
                  <a:gd name="T8" fmla="*/ 140 w 150"/>
                  <a:gd name="T9" fmla="*/ 0 h 109"/>
                  <a:gd name="T10" fmla="*/ 128 w 150"/>
                  <a:gd name="T11" fmla="*/ 79 h 109"/>
                  <a:gd name="T12" fmla="*/ 101 w 150"/>
                  <a:gd name="T13" fmla="*/ 86 h 109"/>
                  <a:gd name="T14" fmla="*/ 0 w 150"/>
                  <a:gd name="T15" fmla="*/ 99 h 109"/>
                  <a:gd name="T16" fmla="*/ 2 w 150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9">
                    <a:moveTo>
                      <a:pt x="2" y="109"/>
                    </a:moveTo>
                    <a:lnTo>
                      <a:pt x="102" y="96"/>
                    </a:lnTo>
                    <a:lnTo>
                      <a:pt x="137" y="87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8" y="79"/>
                    </a:lnTo>
                    <a:lnTo>
                      <a:pt x="101" y="86"/>
                    </a:lnTo>
                    <a:lnTo>
                      <a:pt x="0" y="99"/>
                    </a:lnTo>
                    <a:lnTo>
                      <a:pt x="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606"/>
              <p:cNvSpPr>
                <a:spLocks/>
              </p:cNvSpPr>
              <p:nvPr/>
            </p:nvSpPr>
            <p:spPr bwMode="auto">
              <a:xfrm>
                <a:off x="4960938" y="4789488"/>
                <a:ext cx="511175" cy="95250"/>
              </a:xfrm>
              <a:custGeom>
                <a:avLst/>
                <a:gdLst>
                  <a:gd name="T0" fmla="*/ 0 w 322"/>
                  <a:gd name="T1" fmla="*/ 9 h 60"/>
                  <a:gd name="T2" fmla="*/ 77 w 322"/>
                  <a:gd name="T3" fmla="*/ 27 h 60"/>
                  <a:gd name="T4" fmla="*/ 112 w 322"/>
                  <a:gd name="T5" fmla="*/ 57 h 60"/>
                  <a:gd name="T6" fmla="*/ 201 w 322"/>
                  <a:gd name="T7" fmla="*/ 60 h 60"/>
                  <a:gd name="T8" fmla="*/ 279 w 322"/>
                  <a:gd name="T9" fmla="*/ 47 h 60"/>
                  <a:gd name="T10" fmla="*/ 320 w 322"/>
                  <a:gd name="T11" fmla="*/ 52 h 60"/>
                  <a:gd name="T12" fmla="*/ 322 w 322"/>
                  <a:gd name="T13" fmla="*/ 43 h 60"/>
                  <a:gd name="T14" fmla="*/ 279 w 322"/>
                  <a:gd name="T15" fmla="*/ 38 h 60"/>
                  <a:gd name="T16" fmla="*/ 200 w 322"/>
                  <a:gd name="T17" fmla="*/ 51 h 60"/>
                  <a:gd name="T18" fmla="*/ 115 w 322"/>
                  <a:gd name="T19" fmla="*/ 47 h 60"/>
                  <a:gd name="T20" fmla="*/ 82 w 322"/>
                  <a:gd name="T21" fmla="*/ 19 h 60"/>
                  <a:gd name="T22" fmla="*/ 2 w 322"/>
                  <a:gd name="T23" fmla="*/ 0 h 60"/>
                  <a:gd name="T24" fmla="*/ 0 w 322"/>
                  <a:gd name="T2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0">
                    <a:moveTo>
                      <a:pt x="0" y="9"/>
                    </a:moveTo>
                    <a:lnTo>
                      <a:pt x="77" y="27"/>
                    </a:lnTo>
                    <a:lnTo>
                      <a:pt x="112" y="57"/>
                    </a:lnTo>
                    <a:lnTo>
                      <a:pt x="201" y="60"/>
                    </a:lnTo>
                    <a:lnTo>
                      <a:pt x="279" y="47"/>
                    </a:lnTo>
                    <a:lnTo>
                      <a:pt x="320" y="52"/>
                    </a:lnTo>
                    <a:lnTo>
                      <a:pt x="322" y="43"/>
                    </a:lnTo>
                    <a:lnTo>
                      <a:pt x="279" y="38"/>
                    </a:lnTo>
                    <a:lnTo>
                      <a:pt x="200" y="51"/>
                    </a:lnTo>
                    <a:lnTo>
                      <a:pt x="115" y="47"/>
                    </a:lnTo>
                    <a:lnTo>
                      <a:pt x="82" y="1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608"/>
              <p:cNvSpPr>
                <a:spLocks/>
              </p:cNvSpPr>
              <p:nvPr/>
            </p:nvSpPr>
            <p:spPr bwMode="auto">
              <a:xfrm>
                <a:off x="5178425" y="4549775"/>
                <a:ext cx="295275" cy="320675"/>
              </a:xfrm>
              <a:custGeom>
                <a:avLst/>
                <a:gdLst>
                  <a:gd name="T0" fmla="*/ 0 w 186"/>
                  <a:gd name="T1" fmla="*/ 84 h 202"/>
                  <a:gd name="T2" fmla="*/ 25 w 186"/>
                  <a:gd name="T3" fmla="*/ 126 h 202"/>
                  <a:gd name="T4" fmla="*/ 77 w 186"/>
                  <a:gd name="T5" fmla="*/ 126 h 202"/>
                  <a:gd name="T6" fmla="*/ 179 w 186"/>
                  <a:gd name="T7" fmla="*/ 202 h 202"/>
                  <a:gd name="T8" fmla="*/ 186 w 186"/>
                  <a:gd name="T9" fmla="*/ 196 h 202"/>
                  <a:gd name="T10" fmla="*/ 162 w 186"/>
                  <a:gd name="T11" fmla="*/ 146 h 202"/>
                  <a:gd name="T12" fmla="*/ 156 w 186"/>
                  <a:gd name="T13" fmla="*/ 80 h 202"/>
                  <a:gd name="T14" fmla="*/ 133 w 186"/>
                  <a:gd name="T15" fmla="*/ 40 h 202"/>
                  <a:gd name="T16" fmla="*/ 145 w 186"/>
                  <a:gd name="T17" fmla="*/ 3 h 202"/>
                  <a:gd name="T18" fmla="*/ 137 w 186"/>
                  <a:gd name="T19" fmla="*/ 0 h 202"/>
                  <a:gd name="T20" fmla="*/ 124 w 186"/>
                  <a:gd name="T21" fmla="*/ 40 h 202"/>
                  <a:gd name="T22" fmla="*/ 146 w 186"/>
                  <a:gd name="T23" fmla="*/ 83 h 202"/>
                  <a:gd name="T24" fmla="*/ 152 w 186"/>
                  <a:gd name="T25" fmla="*/ 148 h 202"/>
                  <a:gd name="T26" fmla="*/ 169 w 186"/>
                  <a:gd name="T27" fmla="*/ 183 h 202"/>
                  <a:gd name="T28" fmla="*/ 80 w 186"/>
                  <a:gd name="T29" fmla="*/ 116 h 202"/>
                  <a:gd name="T30" fmla="*/ 30 w 186"/>
                  <a:gd name="T31" fmla="*/ 116 h 202"/>
                  <a:gd name="T32" fmla="*/ 7 w 186"/>
                  <a:gd name="T33" fmla="*/ 79 h 202"/>
                  <a:gd name="T34" fmla="*/ 0 w 186"/>
                  <a:gd name="T35" fmla="*/ 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02">
                    <a:moveTo>
                      <a:pt x="0" y="84"/>
                    </a:moveTo>
                    <a:lnTo>
                      <a:pt x="25" y="126"/>
                    </a:lnTo>
                    <a:lnTo>
                      <a:pt x="77" y="126"/>
                    </a:lnTo>
                    <a:lnTo>
                      <a:pt x="179" y="202"/>
                    </a:lnTo>
                    <a:lnTo>
                      <a:pt x="186" y="196"/>
                    </a:lnTo>
                    <a:lnTo>
                      <a:pt x="162" y="146"/>
                    </a:lnTo>
                    <a:lnTo>
                      <a:pt x="156" y="80"/>
                    </a:lnTo>
                    <a:lnTo>
                      <a:pt x="133" y="40"/>
                    </a:lnTo>
                    <a:lnTo>
                      <a:pt x="145" y="3"/>
                    </a:lnTo>
                    <a:lnTo>
                      <a:pt x="137" y="0"/>
                    </a:lnTo>
                    <a:lnTo>
                      <a:pt x="124" y="40"/>
                    </a:lnTo>
                    <a:lnTo>
                      <a:pt x="146" y="83"/>
                    </a:lnTo>
                    <a:lnTo>
                      <a:pt x="152" y="148"/>
                    </a:lnTo>
                    <a:lnTo>
                      <a:pt x="169" y="183"/>
                    </a:lnTo>
                    <a:lnTo>
                      <a:pt x="80" y="116"/>
                    </a:lnTo>
                    <a:lnTo>
                      <a:pt x="30" y="116"/>
                    </a:lnTo>
                    <a:lnTo>
                      <a:pt x="7" y="7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609"/>
              <p:cNvSpPr>
                <a:spLocks/>
              </p:cNvSpPr>
              <p:nvPr/>
            </p:nvSpPr>
            <p:spPr bwMode="auto">
              <a:xfrm>
                <a:off x="5289550" y="4595813"/>
                <a:ext cx="20638" cy="146050"/>
              </a:xfrm>
              <a:custGeom>
                <a:avLst/>
                <a:gdLst>
                  <a:gd name="T0" fmla="*/ 13 w 13"/>
                  <a:gd name="T1" fmla="*/ 92 h 92"/>
                  <a:gd name="T2" fmla="*/ 10 w 13"/>
                  <a:gd name="T3" fmla="*/ 58 h 92"/>
                  <a:gd name="T4" fmla="*/ 10 w 13"/>
                  <a:gd name="T5" fmla="*/ 0 h 92"/>
                  <a:gd name="T6" fmla="*/ 0 w 13"/>
                  <a:gd name="T7" fmla="*/ 0 h 92"/>
                  <a:gd name="T8" fmla="*/ 0 w 13"/>
                  <a:gd name="T9" fmla="*/ 58 h 92"/>
                  <a:gd name="T10" fmla="*/ 4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0" y="5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4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610"/>
              <p:cNvSpPr>
                <a:spLocks/>
              </p:cNvSpPr>
              <p:nvPr/>
            </p:nvSpPr>
            <p:spPr bwMode="auto">
              <a:xfrm>
                <a:off x="5408613" y="4376738"/>
                <a:ext cx="863600" cy="493713"/>
              </a:xfrm>
              <a:custGeom>
                <a:avLst/>
                <a:gdLst>
                  <a:gd name="T0" fmla="*/ 0 w 544"/>
                  <a:gd name="T1" fmla="*/ 114 h 311"/>
                  <a:gd name="T2" fmla="*/ 74 w 544"/>
                  <a:gd name="T3" fmla="*/ 131 h 311"/>
                  <a:gd name="T4" fmla="*/ 207 w 544"/>
                  <a:gd name="T5" fmla="*/ 125 h 311"/>
                  <a:gd name="T6" fmla="*/ 247 w 544"/>
                  <a:gd name="T7" fmla="*/ 109 h 311"/>
                  <a:gd name="T8" fmla="*/ 255 w 544"/>
                  <a:gd name="T9" fmla="*/ 72 h 311"/>
                  <a:gd name="T10" fmla="*/ 326 w 544"/>
                  <a:gd name="T11" fmla="*/ 66 h 311"/>
                  <a:gd name="T12" fmla="*/ 376 w 544"/>
                  <a:gd name="T13" fmla="*/ 20 h 311"/>
                  <a:gd name="T14" fmla="*/ 426 w 544"/>
                  <a:gd name="T15" fmla="*/ 20 h 311"/>
                  <a:gd name="T16" fmla="*/ 470 w 544"/>
                  <a:gd name="T17" fmla="*/ 9 h 311"/>
                  <a:gd name="T18" fmla="*/ 531 w 544"/>
                  <a:gd name="T19" fmla="*/ 14 h 311"/>
                  <a:gd name="T20" fmla="*/ 524 w 544"/>
                  <a:gd name="T21" fmla="*/ 34 h 311"/>
                  <a:gd name="T22" fmla="*/ 465 w 544"/>
                  <a:gd name="T23" fmla="*/ 89 h 311"/>
                  <a:gd name="T24" fmla="*/ 418 w 544"/>
                  <a:gd name="T25" fmla="*/ 120 h 311"/>
                  <a:gd name="T26" fmla="*/ 409 w 544"/>
                  <a:gd name="T27" fmla="*/ 164 h 311"/>
                  <a:gd name="T28" fmla="*/ 366 w 544"/>
                  <a:gd name="T29" fmla="*/ 168 h 311"/>
                  <a:gd name="T30" fmla="*/ 319 w 544"/>
                  <a:gd name="T31" fmla="*/ 201 h 311"/>
                  <a:gd name="T32" fmla="*/ 303 w 544"/>
                  <a:gd name="T33" fmla="*/ 252 h 311"/>
                  <a:gd name="T34" fmla="*/ 244 w 544"/>
                  <a:gd name="T35" fmla="*/ 285 h 311"/>
                  <a:gd name="T36" fmla="*/ 177 w 544"/>
                  <a:gd name="T37" fmla="*/ 288 h 311"/>
                  <a:gd name="T38" fmla="*/ 84 w 544"/>
                  <a:gd name="T39" fmla="*/ 293 h 311"/>
                  <a:gd name="T40" fmla="*/ 36 w 544"/>
                  <a:gd name="T41" fmla="*/ 301 h 311"/>
                  <a:gd name="T42" fmla="*/ 37 w 544"/>
                  <a:gd name="T43" fmla="*/ 311 h 311"/>
                  <a:gd name="T44" fmla="*/ 84 w 544"/>
                  <a:gd name="T45" fmla="*/ 303 h 311"/>
                  <a:gd name="T46" fmla="*/ 177 w 544"/>
                  <a:gd name="T47" fmla="*/ 298 h 311"/>
                  <a:gd name="T48" fmla="*/ 246 w 544"/>
                  <a:gd name="T49" fmla="*/ 294 h 311"/>
                  <a:gd name="T50" fmla="*/ 312 w 544"/>
                  <a:gd name="T51" fmla="*/ 260 h 311"/>
                  <a:gd name="T52" fmla="*/ 327 w 544"/>
                  <a:gd name="T53" fmla="*/ 207 h 311"/>
                  <a:gd name="T54" fmla="*/ 369 w 544"/>
                  <a:gd name="T55" fmla="*/ 177 h 311"/>
                  <a:gd name="T56" fmla="*/ 418 w 544"/>
                  <a:gd name="T57" fmla="*/ 174 h 311"/>
                  <a:gd name="T58" fmla="*/ 426 w 544"/>
                  <a:gd name="T59" fmla="*/ 126 h 311"/>
                  <a:gd name="T60" fmla="*/ 471 w 544"/>
                  <a:gd name="T61" fmla="*/ 96 h 311"/>
                  <a:gd name="T62" fmla="*/ 532 w 544"/>
                  <a:gd name="T63" fmla="*/ 39 h 311"/>
                  <a:gd name="T64" fmla="*/ 544 w 544"/>
                  <a:gd name="T65" fmla="*/ 6 h 311"/>
                  <a:gd name="T66" fmla="*/ 469 w 544"/>
                  <a:gd name="T67" fmla="*/ 0 h 311"/>
                  <a:gd name="T68" fmla="*/ 425 w 544"/>
                  <a:gd name="T69" fmla="*/ 10 h 311"/>
                  <a:gd name="T70" fmla="*/ 372 w 544"/>
                  <a:gd name="T71" fmla="*/ 10 h 311"/>
                  <a:gd name="T72" fmla="*/ 322 w 544"/>
                  <a:gd name="T73" fmla="*/ 57 h 311"/>
                  <a:gd name="T74" fmla="*/ 247 w 544"/>
                  <a:gd name="T75" fmla="*/ 64 h 311"/>
                  <a:gd name="T76" fmla="*/ 240 w 544"/>
                  <a:gd name="T77" fmla="*/ 102 h 311"/>
                  <a:gd name="T78" fmla="*/ 204 w 544"/>
                  <a:gd name="T79" fmla="*/ 115 h 311"/>
                  <a:gd name="T80" fmla="*/ 75 w 544"/>
                  <a:gd name="T81" fmla="*/ 121 h 311"/>
                  <a:gd name="T82" fmla="*/ 3 w 544"/>
                  <a:gd name="T83" fmla="*/ 105 h 311"/>
                  <a:gd name="T84" fmla="*/ 0 w 544"/>
                  <a:gd name="T85" fmla="*/ 114 h 311"/>
                  <a:gd name="T86" fmla="*/ 0 w 544"/>
                  <a:gd name="T87" fmla="*/ 1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" h="311">
                    <a:moveTo>
                      <a:pt x="0" y="114"/>
                    </a:moveTo>
                    <a:lnTo>
                      <a:pt x="74" y="131"/>
                    </a:lnTo>
                    <a:lnTo>
                      <a:pt x="207" y="125"/>
                    </a:lnTo>
                    <a:lnTo>
                      <a:pt x="247" y="109"/>
                    </a:lnTo>
                    <a:lnTo>
                      <a:pt x="255" y="72"/>
                    </a:lnTo>
                    <a:lnTo>
                      <a:pt x="326" y="66"/>
                    </a:lnTo>
                    <a:lnTo>
                      <a:pt x="376" y="20"/>
                    </a:lnTo>
                    <a:lnTo>
                      <a:pt x="426" y="20"/>
                    </a:lnTo>
                    <a:lnTo>
                      <a:pt x="470" y="9"/>
                    </a:lnTo>
                    <a:lnTo>
                      <a:pt x="531" y="14"/>
                    </a:lnTo>
                    <a:lnTo>
                      <a:pt x="524" y="34"/>
                    </a:lnTo>
                    <a:lnTo>
                      <a:pt x="465" y="89"/>
                    </a:lnTo>
                    <a:lnTo>
                      <a:pt x="418" y="120"/>
                    </a:lnTo>
                    <a:lnTo>
                      <a:pt x="409" y="164"/>
                    </a:lnTo>
                    <a:lnTo>
                      <a:pt x="366" y="168"/>
                    </a:lnTo>
                    <a:lnTo>
                      <a:pt x="319" y="201"/>
                    </a:lnTo>
                    <a:lnTo>
                      <a:pt x="303" y="252"/>
                    </a:lnTo>
                    <a:lnTo>
                      <a:pt x="244" y="285"/>
                    </a:lnTo>
                    <a:lnTo>
                      <a:pt x="177" y="288"/>
                    </a:lnTo>
                    <a:lnTo>
                      <a:pt x="84" y="293"/>
                    </a:lnTo>
                    <a:lnTo>
                      <a:pt x="36" y="301"/>
                    </a:lnTo>
                    <a:lnTo>
                      <a:pt x="37" y="311"/>
                    </a:lnTo>
                    <a:lnTo>
                      <a:pt x="84" y="303"/>
                    </a:lnTo>
                    <a:lnTo>
                      <a:pt x="177" y="298"/>
                    </a:lnTo>
                    <a:lnTo>
                      <a:pt x="246" y="294"/>
                    </a:lnTo>
                    <a:lnTo>
                      <a:pt x="312" y="260"/>
                    </a:lnTo>
                    <a:lnTo>
                      <a:pt x="327" y="207"/>
                    </a:lnTo>
                    <a:lnTo>
                      <a:pt x="369" y="177"/>
                    </a:lnTo>
                    <a:lnTo>
                      <a:pt x="418" y="174"/>
                    </a:lnTo>
                    <a:lnTo>
                      <a:pt x="426" y="126"/>
                    </a:lnTo>
                    <a:lnTo>
                      <a:pt x="471" y="96"/>
                    </a:lnTo>
                    <a:lnTo>
                      <a:pt x="532" y="39"/>
                    </a:lnTo>
                    <a:lnTo>
                      <a:pt x="544" y="6"/>
                    </a:lnTo>
                    <a:lnTo>
                      <a:pt x="469" y="0"/>
                    </a:lnTo>
                    <a:lnTo>
                      <a:pt x="425" y="10"/>
                    </a:lnTo>
                    <a:lnTo>
                      <a:pt x="372" y="10"/>
                    </a:lnTo>
                    <a:lnTo>
                      <a:pt x="322" y="57"/>
                    </a:lnTo>
                    <a:lnTo>
                      <a:pt x="247" y="64"/>
                    </a:lnTo>
                    <a:lnTo>
                      <a:pt x="240" y="102"/>
                    </a:lnTo>
                    <a:lnTo>
                      <a:pt x="204" y="115"/>
                    </a:lnTo>
                    <a:lnTo>
                      <a:pt x="75" y="121"/>
                    </a:lnTo>
                    <a:lnTo>
                      <a:pt x="3" y="105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611"/>
              <p:cNvSpPr>
                <a:spLocks/>
              </p:cNvSpPr>
              <p:nvPr/>
            </p:nvSpPr>
            <p:spPr bwMode="auto">
              <a:xfrm>
                <a:off x="5895975" y="4475163"/>
                <a:ext cx="176213" cy="280988"/>
              </a:xfrm>
              <a:custGeom>
                <a:avLst/>
                <a:gdLst>
                  <a:gd name="T0" fmla="*/ 0 w 111"/>
                  <a:gd name="T1" fmla="*/ 0 h 177"/>
                  <a:gd name="T2" fmla="*/ 0 w 111"/>
                  <a:gd name="T3" fmla="*/ 45 h 177"/>
                  <a:gd name="T4" fmla="*/ 25 w 111"/>
                  <a:gd name="T5" fmla="*/ 96 h 177"/>
                  <a:gd name="T6" fmla="*/ 57 w 111"/>
                  <a:gd name="T7" fmla="*/ 114 h 177"/>
                  <a:gd name="T8" fmla="*/ 102 w 111"/>
                  <a:gd name="T9" fmla="*/ 177 h 177"/>
                  <a:gd name="T10" fmla="*/ 111 w 111"/>
                  <a:gd name="T11" fmla="*/ 173 h 177"/>
                  <a:gd name="T12" fmla="*/ 64 w 111"/>
                  <a:gd name="T13" fmla="*/ 107 h 177"/>
                  <a:gd name="T14" fmla="*/ 32 w 111"/>
                  <a:gd name="T15" fmla="*/ 90 h 177"/>
                  <a:gd name="T16" fmla="*/ 9 w 111"/>
                  <a:gd name="T17" fmla="*/ 43 h 177"/>
                  <a:gd name="T18" fmla="*/ 9 w 111"/>
                  <a:gd name="T19" fmla="*/ 0 h 177"/>
                  <a:gd name="T20" fmla="*/ 0 w 11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77">
                    <a:moveTo>
                      <a:pt x="0" y="0"/>
                    </a:moveTo>
                    <a:lnTo>
                      <a:pt x="0" y="45"/>
                    </a:lnTo>
                    <a:lnTo>
                      <a:pt x="25" y="96"/>
                    </a:lnTo>
                    <a:lnTo>
                      <a:pt x="57" y="114"/>
                    </a:lnTo>
                    <a:lnTo>
                      <a:pt x="102" y="177"/>
                    </a:lnTo>
                    <a:lnTo>
                      <a:pt x="111" y="173"/>
                    </a:lnTo>
                    <a:lnTo>
                      <a:pt x="64" y="107"/>
                    </a:lnTo>
                    <a:lnTo>
                      <a:pt x="32" y="90"/>
                    </a:lnTo>
                    <a:lnTo>
                      <a:pt x="9" y="4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612"/>
              <p:cNvSpPr>
                <a:spLocks/>
              </p:cNvSpPr>
              <p:nvPr/>
            </p:nvSpPr>
            <p:spPr bwMode="auto">
              <a:xfrm>
                <a:off x="5656263" y="4562475"/>
                <a:ext cx="93663" cy="436563"/>
              </a:xfrm>
              <a:custGeom>
                <a:avLst/>
                <a:gdLst>
                  <a:gd name="T0" fmla="*/ 49 w 59"/>
                  <a:gd name="T1" fmla="*/ 0 h 275"/>
                  <a:gd name="T2" fmla="*/ 30 w 59"/>
                  <a:gd name="T3" fmla="*/ 44 h 275"/>
                  <a:gd name="T4" fmla="*/ 40 w 59"/>
                  <a:gd name="T5" fmla="*/ 84 h 275"/>
                  <a:gd name="T6" fmla="*/ 15 w 59"/>
                  <a:gd name="T7" fmla="*/ 133 h 275"/>
                  <a:gd name="T8" fmla="*/ 11 w 59"/>
                  <a:gd name="T9" fmla="*/ 175 h 275"/>
                  <a:gd name="T10" fmla="*/ 0 w 59"/>
                  <a:gd name="T11" fmla="*/ 274 h 275"/>
                  <a:gd name="T12" fmla="*/ 10 w 59"/>
                  <a:gd name="T13" fmla="*/ 275 h 275"/>
                  <a:gd name="T14" fmla="*/ 21 w 59"/>
                  <a:gd name="T15" fmla="*/ 176 h 275"/>
                  <a:gd name="T16" fmla="*/ 24 w 59"/>
                  <a:gd name="T17" fmla="*/ 135 h 275"/>
                  <a:gd name="T18" fmla="*/ 51 w 59"/>
                  <a:gd name="T19" fmla="*/ 85 h 275"/>
                  <a:gd name="T20" fmla="*/ 41 w 59"/>
                  <a:gd name="T21" fmla="*/ 45 h 275"/>
                  <a:gd name="T22" fmla="*/ 59 w 59"/>
                  <a:gd name="T23" fmla="*/ 3 h 275"/>
                  <a:gd name="T24" fmla="*/ 49 w 59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75">
                    <a:moveTo>
                      <a:pt x="49" y="0"/>
                    </a:moveTo>
                    <a:lnTo>
                      <a:pt x="30" y="44"/>
                    </a:lnTo>
                    <a:lnTo>
                      <a:pt x="40" y="84"/>
                    </a:lnTo>
                    <a:lnTo>
                      <a:pt x="15" y="133"/>
                    </a:lnTo>
                    <a:lnTo>
                      <a:pt x="11" y="175"/>
                    </a:lnTo>
                    <a:lnTo>
                      <a:pt x="0" y="274"/>
                    </a:lnTo>
                    <a:lnTo>
                      <a:pt x="10" y="275"/>
                    </a:lnTo>
                    <a:lnTo>
                      <a:pt x="21" y="176"/>
                    </a:lnTo>
                    <a:lnTo>
                      <a:pt x="24" y="135"/>
                    </a:lnTo>
                    <a:lnTo>
                      <a:pt x="51" y="85"/>
                    </a:lnTo>
                    <a:lnTo>
                      <a:pt x="41" y="45"/>
                    </a:lnTo>
                    <a:lnTo>
                      <a:pt x="59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613"/>
              <p:cNvSpPr>
                <a:spLocks/>
              </p:cNvSpPr>
              <p:nvPr/>
            </p:nvSpPr>
            <p:spPr bwMode="auto">
              <a:xfrm>
                <a:off x="5992813" y="4775200"/>
                <a:ext cx="320675" cy="341313"/>
              </a:xfrm>
              <a:custGeom>
                <a:avLst/>
                <a:gdLst>
                  <a:gd name="T0" fmla="*/ 0 w 202"/>
                  <a:gd name="T1" fmla="*/ 7 h 215"/>
                  <a:gd name="T2" fmla="*/ 37 w 202"/>
                  <a:gd name="T3" fmla="*/ 46 h 215"/>
                  <a:gd name="T4" fmla="*/ 91 w 202"/>
                  <a:gd name="T5" fmla="*/ 65 h 215"/>
                  <a:gd name="T6" fmla="*/ 112 w 202"/>
                  <a:gd name="T7" fmla="*/ 106 h 215"/>
                  <a:gd name="T8" fmla="*/ 161 w 202"/>
                  <a:gd name="T9" fmla="*/ 137 h 215"/>
                  <a:gd name="T10" fmla="*/ 194 w 202"/>
                  <a:gd name="T11" fmla="*/ 215 h 215"/>
                  <a:gd name="T12" fmla="*/ 202 w 202"/>
                  <a:gd name="T13" fmla="*/ 210 h 215"/>
                  <a:gd name="T14" fmla="*/ 169 w 202"/>
                  <a:gd name="T15" fmla="*/ 131 h 215"/>
                  <a:gd name="T16" fmla="*/ 119 w 202"/>
                  <a:gd name="T17" fmla="*/ 100 h 215"/>
                  <a:gd name="T18" fmla="*/ 99 w 202"/>
                  <a:gd name="T19" fmla="*/ 56 h 215"/>
                  <a:gd name="T20" fmla="*/ 41 w 202"/>
                  <a:gd name="T21" fmla="*/ 37 h 215"/>
                  <a:gd name="T22" fmla="*/ 7 w 202"/>
                  <a:gd name="T23" fmla="*/ 0 h 215"/>
                  <a:gd name="T24" fmla="*/ 0 w 202"/>
                  <a:gd name="T25" fmla="*/ 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15">
                    <a:moveTo>
                      <a:pt x="0" y="7"/>
                    </a:moveTo>
                    <a:lnTo>
                      <a:pt x="37" y="46"/>
                    </a:lnTo>
                    <a:lnTo>
                      <a:pt x="91" y="65"/>
                    </a:lnTo>
                    <a:lnTo>
                      <a:pt x="112" y="106"/>
                    </a:lnTo>
                    <a:lnTo>
                      <a:pt x="161" y="137"/>
                    </a:lnTo>
                    <a:lnTo>
                      <a:pt x="194" y="215"/>
                    </a:lnTo>
                    <a:lnTo>
                      <a:pt x="202" y="210"/>
                    </a:lnTo>
                    <a:lnTo>
                      <a:pt x="169" y="131"/>
                    </a:lnTo>
                    <a:lnTo>
                      <a:pt x="119" y="100"/>
                    </a:lnTo>
                    <a:lnTo>
                      <a:pt x="99" y="56"/>
                    </a:lnTo>
                    <a:lnTo>
                      <a:pt x="41" y="3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614"/>
              <p:cNvSpPr>
                <a:spLocks/>
              </p:cNvSpPr>
              <p:nvPr/>
            </p:nvSpPr>
            <p:spPr bwMode="auto">
              <a:xfrm>
                <a:off x="6303963" y="4838700"/>
                <a:ext cx="276225" cy="287338"/>
              </a:xfrm>
              <a:custGeom>
                <a:avLst/>
                <a:gdLst>
                  <a:gd name="T0" fmla="*/ 0 w 174"/>
                  <a:gd name="T1" fmla="*/ 172 h 181"/>
                  <a:gd name="T2" fmla="*/ 81 w 174"/>
                  <a:gd name="T3" fmla="*/ 181 h 181"/>
                  <a:gd name="T4" fmla="*/ 105 w 174"/>
                  <a:gd name="T5" fmla="*/ 168 h 181"/>
                  <a:gd name="T6" fmla="*/ 122 w 174"/>
                  <a:gd name="T7" fmla="*/ 175 h 181"/>
                  <a:gd name="T8" fmla="*/ 174 w 174"/>
                  <a:gd name="T9" fmla="*/ 134 h 181"/>
                  <a:gd name="T10" fmla="*/ 136 w 174"/>
                  <a:gd name="T11" fmla="*/ 105 h 181"/>
                  <a:gd name="T12" fmla="*/ 130 w 174"/>
                  <a:gd name="T13" fmla="*/ 59 h 181"/>
                  <a:gd name="T14" fmla="*/ 156 w 174"/>
                  <a:gd name="T15" fmla="*/ 3 h 181"/>
                  <a:gd name="T16" fmla="*/ 148 w 174"/>
                  <a:gd name="T17" fmla="*/ 0 h 181"/>
                  <a:gd name="T18" fmla="*/ 121 w 174"/>
                  <a:gd name="T19" fmla="*/ 57 h 181"/>
                  <a:gd name="T20" fmla="*/ 128 w 174"/>
                  <a:gd name="T21" fmla="*/ 109 h 181"/>
                  <a:gd name="T22" fmla="*/ 159 w 174"/>
                  <a:gd name="T23" fmla="*/ 134 h 181"/>
                  <a:gd name="T24" fmla="*/ 121 w 174"/>
                  <a:gd name="T25" fmla="*/ 163 h 181"/>
                  <a:gd name="T26" fmla="*/ 105 w 174"/>
                  <a:gd name="T27" fmla="*/ 157 h 181"/>
                  <a:gd name="T28" fmla="*/ 79 w 174"/>
                  <a:gd name="T29" fmla="*/ 171 h 181"/>
                  <a:gd name="T30" fmla="*/ 0 w 174"/>
                  <a:gd name="T31" fmla="*/ 163 h 181"/>
                  <a:gd name="T32" fmla="*/ 0 w 174"/>
                  <a:gd name="T3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1">
                    <a:moveTo>
                      <a:pt x="0" y="172"/>
                    </a:moveTo>
                    <a:lnTo>
                      <a:pt x="81" y="181"/>
                    </a:lnTo>
                    <a:lnTo>
                      <a:pt x="105" y="168"/>
                    </a:lnTo>
                    <a:lnTo>
                      <a:pt x="122" y="175"/>
                    </a:lnTo>
                    <a:lnTo>
                      <a:pt x="174" y="134"/>
                    </a:lnTo>
                    <a:lnTo>
                      <a:pt x="136" y="105"/>
                    </a:lnTo>
                    <a:lnTo>
                      <a:pt x="130" y="59"/>
                    </a:lnTo>
                    <a:lnTo>
                      <a:pt x="156" y="3"/>
                    </a:lnTo>
                    <a:lnTo>
                      <a:pt x="148" y="0"/>
                    </a:lnTo>
                    <a:lnTo>
                      <a:pt x="121" y="57"/>
                    </a:lnTo>
                    <a:lnTo>
                      <a:pt x="128" y="109"/>
                    </a:lnTo>
                    <a:lnTo>
                      <a:pt x="159" y="134"/>
                    </a:lnTo>
                    <a:lnTo>
                      <a:pt x="121" y="163"/>
                    </a:lnTo>
                    <a:lnTo>
                      <a:pt x="105" y="157"/>
                    </a:lnTo>
                    <a:lnTo>
                      <a:pt x="79" y="171"/>
                    </a:lnTo>
                    <a:lnTo>
                      <a:pt x="0" y="163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615"/>
              <p:cNvSpPr>
                <a:spLocks/>
              </p:cNvSpPr>
              <p:nvPr/>
            </p:nvSpPr>
            <p:spPr bwMode="auto">
              <a:xfrm>
                <a:off x="6005513" y="4397375"/>
                <a:ext cx="176213" cy="198438"/>
              </a:xfrm>
              <a:custGeom>
                <a:avLst/>
                <a:gdLst>
                  <a:gd name="T0" fmla="*/ 0 w 111"/>
                  <a:gd name="T1" fmla="*/ 5 h 125"/>
                  <a:gd name="T2" fmla="*/ 17 w 111"/>
                  <a:gd name="T3" fmla="*/ 36 h 125"/>
                  <a:gd name="T4" fmla="*/ 67 w 111"/>
                  <a:gd name="T5" fmla="*/ 49 h 125"/>
                  <a:gd name="T6" fmla="*/ 73 w 111"/>
                  <a:gd name="T7" fmla="*/ 69 h 125"/>
                  <a:gd name="T8" fmla="*/ 88 w 111"/>
                  <a:gd name="T9" fmla="*/ 83 h 125"/>
                  <a:gd name="T10" fmla="*/ 102 w 111"/>
                  <a:gd name="T11" fmla="*/ 125 h 125"/>
                  <a:gd name="T12" fmla="*/ 111 w 111"/>
                  <a:gd name="T13" fmla="*/ 123 h 125"/>
                  <a:gd name="T14" fmla="*/ 96 w 111"/>
                  <a:gd name="T15" fmla="*/ 77 h 125"/>
                  <a:gd name="T16" fmla="*/ 81 w 111"/>
                  <a:gd name="T17" fmla="*/ 64 h 125"/>
                  <a:gd name="T18" fmla="*/ 74 w 111"/>
                  <a:gd name="T19" fmla="*/ 42 h 125"/>
                  <a:gd name="T20" fmla="*/ 23 w 111"/>
                  <a:gd name="T21" fmla="*/ 27 h 125"/>
                  <a:gd name="T22" fmla="*/ 8 w 111"/>
                  <a:gd name="T23" fmla="*/ 0 h 125"/>
                  <a:gd name="T24" fmla="*/ 0 w 111"/>
                  <a:gd name="T25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5">
                    <a:moveTo>
                      <a:pt x="0" y="5"/>
                    </a:moveTo>
                    <a:lnTo>
                      <a:pt x="17" y="36"/>
                    </a:lnTo>
                    <a:lnTo>
                      <a:pt x="67" y="49"/>
                    </a:lnTo>
                    <a:lnTo>
                      <a:pt x="73" y="69"/>
                    </a:lnTo>
                    <a:lnTo>
                      <a:pt x="88" y="83"/>
                    </a:lnTo>
                    <a:lnTo>
                      <a:pt x="102" y="125"/>
                    </a:lnTo>
                    <a:lnTo>
                      <a:pt x="111" y="123"/>
                    </a:lnTo>
                    <a:lnTo>
                      <a:pt x="96" y="77"/>
                    </a:lnTo>
                    <a:lnTo>
                      <a:pt x="81" y="64"/>
                    </a:lnTo>
                    <a:lnTo>
                      <a:pt x="74" y="42"/>
                    </a:lnTo>
                    <a:lnTo>
                      <a:pt x="23" y="27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6"/>
              <p:cNvSpPr>
                <a:spLocks/>
              </p:cNvSpPr>
              <p:nvPr/>
            </p:nvSpPr>
            <p:spPr bwMode="auto">
              <a:xfrm>
                <a:off x="6137275" y="4094163"/>
                <a:ext cx="438150" cy="784225"/>
              </a:xfrm>
              <a:custGeom>
                <a:avLst/>
                <a:gdLst>
                  <a:gd name="T0" fmla="*/ 8 w 276"/>
                  <a:gd name="T1" fmla="*/ 494 h 494"/>
                  <a:gd name="T2" fmla="*/ 81 w 276"/>
                  <a:gd name="T3" fmla="*/ 427 h 494"/>
                  <a:gd name="T4" fmla="*/ 128 w 276"/>
                  <a:gd name="T5" fmla="*/ 367 h 494"/>
                  <a:gd name="T6" fmla="*/ 137 w 276"/>
                  <a:gd name="T7" fmla="*/ 336 h 494"/>
                  <a:gd name="T8" fmla="*/ 226 w 276"/>
                  <a:gd name="T9" fmla="*/ 280 h 494"/>
                  <a:gd name="T10" fmla="*/ 276 w 276"/>
                  <a:gd name="T11" fmla="*/ 230 h 494"/>
                  <a:gd name="T12" fmla="*/ 247 w 276"/>
                  <a:gd name="T13" fmla="*/ 218 h 494"/>
                  <a:gd name="T14" fmla="*/ 164 w 276"/>
                  <a:gd name="T15" fmla="*/ 218 h 494"/>
                  <a:gd name="T16" fmla="*/ 127 w 276"/>
                  <a:gd name="T17" fmla="*/ 184 h 494"/>
                  <a:gd name="T18" fmla="*/ 84 w 276"/>
                  <a:gd name="T19" fmla="*/ 184 h 494"/>
                  <a:gd name="T20" fmla="*/ 95 w 276"/>
                  <a:gd name="T21" fmla="*/ 132 h 494"/>
                  <a:gd name="T22" fmla="*/ 103 w 276"/>
                  <a:gd name="T23" fmla="*/ 82 h 494"/>
                  <a:gd name="T24" fmla="*/ 81 w 276"/>
                  <a:gd name="T25" fmla="*/ 0 h 494"/>
                  <a:gd name="T26" fmla="*/ 72 w 276"/>
                  <a:gd name="T27" fmla="*/ 2 h 494"/>
                  <a:gd name="T28" fmla="*/ 93 w 276"/>
                  <a:gd name="T29" fmla="*/ 82 h 494"/>
                  <a:gd name="T30" fmla="*/ 85 w 276"/>
                  <a:gd name="T31" fmla="*/ 130 h 494"/>
                  <a:gd name="T32" fmla="*/ 73 w 276"/>
                  <a:gd name="T33" fmla="*/ 193 h 494"/>
                  <a:gd name="T34" fmla="*/ 123 w 276"/>
                  <a:gd name="T35" fmla="*/ 193 h 494"/>
                  <a:gd name="T36" fmla="*/ 160 w 276"/>
                  <a:gd name="T37" fmla="*/ 228 h 494"/>
                  <a:gd name="T38" fmla="*/ 245 w 276"/>
                  <a:gd name="T39" fmla="*/ 228 h 494"/>
                  <a:gd name="T40" fmla="*/ 259 w 276"/>
                  <a:gd name="T41" fmla="*/ 234 h 494"/>
                  <a:gd name="T42" fmla="*/ 220 w 276"/>
                  <a:gd name="T43" fmla="*/ 273 h 494"/>
                  <a:gd name="T44" fmla="*/ 129 w 276"/>
                  <a:gd name="T45" fmla="*/ 330 h 494"/>
                  <a:gd name="T46" fmla="*/ 120 w 276"/>
                  <a:gd name="T47" fmla="*/ 364 h 494"/>
                  <a:gd name="T48" fmla="*/ 75 w 276"/>
                  <a:gd name="T49" fmla="*/ 421 h 494"/>
                  <a:gd name="T50" fmla="*/ 0 w 276"/>
                  <a:gd name="T51" fmla="*/ 486 h 494"/>
                  <a:gd name="T52" fmla="*/ 8 w 276"/>
                  <a:gd name="T53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" h="494">
                    <a:moveTo>
                      <a:pt x="8" y="494"/>
                    </a:moveTo>
                    <a:lnTo>
                      <a:pt x="81" y="427"/>
                    </a:lnTo>
                    <a:lnTo>
                      <a:pt x="128" y="367"/>
                    </a:lnTo>
                    <a:lnTo>
                      <a:pt x="137" y="336"/>
                    </a:lnTo>
                    <a:lnTo>
                      <a:pt x="226" y="280"/>
                    </a:lnTo>
                    <a:lnTo>
                      <a:pt x="276" y="230"/>
                    </a:lnTo>
                    <a:lnTo>
                      <a:pt x="247" y="218"/>
                    </a:lnTo>
                    <a:lnTo>
                      <a:pt x="164" y="218"/>
                    </a:lnTo>
                    <a:lnTo>
                      <a:pt x="127" y="184"/>
                    </a:lnTo>
                    <a:lnTo>
                      <a:pt x="84" y="184"/>
                    </a:lnTo>
                    <a:lnTo>
                      <a:pt x="95" y="132"/>
                    </a:lnTo>
                    <a:lnTo>
                      <a:pt x="103" y="82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93" y="82"/>
                    </a:lnTo>
                    <a:lnTo>
                      <a:pt x="85" y="130"/>
                    </a:lnTo>
                    <a:lnTo>
                      <a:pt x="73" y="193"/>
                    </a:lnTo>
                    <a:lnTo>
                      <a:pt x="123" y="193"/>
                    </a:lnTo>
                    <a:lnTo>
                      <a:pt x="160" y="228"/>
                    </a:lnTo>
                    <a:lnTo>
                      <a:pt x="245" y="228"/>
                    </a:lnTo>
                    <a:lnTo>
                      <a:pt x="259" y="234"/>
                    </a:lnTo>
                    <a:lnTo>
                      <a:pt x="220" y="273"/>
                    </a:lnTo>
                    <a:lnTo>
                      <a:pt x="129" y="330"/>
                    </a:lnTo>
                    <a:lnTo>
                      <a:pt x="120" y="364"/>
                    </a:lnTo>
                    <a:lnTo>
                      <a:pt x="75" y="421"/>
                    </a:lnTo>
                    <a:lnTo>
                      <a:pt x="0" y="486"/>
                    </a:lnTo>
                    <a:lnTo>
                      <a:pt x="8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17"/>
              <p:cNvSpPr>
                <a:spLocks/>
              </p:cNvSpPr>
              <p:nvPr/>
            </p:nvSpPr>
            <p:spPr bwMode="auto">
              <a:xfrm>
                <a:off x="6546850" y="4248149"/>
                <a:ext cx="342900" cy="868992"/>
              </a:xfrm>
              <a:custGeom>
                <a:avLst/>
                <a:gdLst>
                  <a:gd name="T0" fmla="*/ 150 w 216"/>
                  <a:gd name="T1" fmla="*/ 770 h 773"/>
                  <a:gd name="T2" fmla="*/ 91 w 216"/>
                  <a:gd name="T3" fmla="*/ 636 h 773"/>
                  <a:gd name="T4" fmla="*/ 119 w 216"/>
                  <a:gd name="T5" fmla="*/ 602 h 773"/>
                  <a:gd name="T6" fmla="*/ 126 w 216"/>
                  <a:gd name="T7" fmla="*/ 540 h 773"/>
                  <a:gd name="T8" fmla="*/ 126 w 216"/>
                  <a:gd name="T9" fmla="*/ 473 h 773"/>
                  <a:gd name="T10" fmla="*/ 156 w 216"/>
                  <a:gd name="T11" fmla="*/ 417 h 773"/>
                  <a:gd name="T12" fmla="*/ 126 w 216"/>
                  <a:gd name="T13" fmla="*/ 355 h 773"/>
                  <a:gd name="T14" fmla="*/ 75 w 216"/>
                  <a:gd name="T15" fmla="*/ 279 h 773"/>
                  <a:gd name="T16" fmla="*/ 75 w 216"/>
                  <a:gd name="T17" fmla="*/ 244 h 773"/>
                  <a:gd name="T18" fmla="*/ 18 w 216"/>
                  <a:gd name="T19" fmla="*/ 142 h 773"/>
                  <a:gd name="T20" fmla="*/ 117 w 216"/>
                  <a:gd name="T21" fmla="*/ 155 h 773"/>
                  <a:gd name="T22" fmla="*/ 143 w 216"/>
                  <a:gd name="T23" fmla="*/ 143 h 773"/>
                  <a:gd name="T24" fmla="*/ 203 w 216"/>
                  <a:gd name="T25" fmla="*/ 81 h 773"/>
                  <a:gd name="T26" fmla="*/ 197 w 216"/>
                  <a:gd name="T27" fmla="*/ 53 h 773"/>
                  <a:gd name="T28" fmla="*/ 216 w 216"/>
                  <a:gd name="T29" fmla="*/ 3 h 773"/>
                  <a:gd name="T30" fmla="*/ 207 w 216"/>
                  <a:gd name="T31" fmla="*/ 0 h 773"/>
                  <a:gd name="T32" fmla="*/ 187 w 216"/>
                  <a:gd name="T33" fmla="*/ 53 h 773"/>
                  <a:gd name="T34" fmla="*/ 192 w 216"/>
                  <a:gd name="T35" fmla="*/ 78 h 773"/>
                  <a:gd name="T36" fmla="*/ 137 w 216"/>
                  <a:gd name="T37" fmla="*/ 136 h 773"/>
                  <a:gd name="T38" fmla="*/ 116 w 216"/>
                  <a:gd name="T39" fmla="*/ 145 h 773"/>
                  <a:gd name="T40" fmla="*/ 0 w 216"/>
                  <a:gd name="T41" fmla="*/ 130 h 773"/>
                  <a:gd name="T42" fmla="*/ 65 w 216"/>
                  <a:gd name="T43" fmla="*/ 246 h 773"/>
                  <a:gd name="T44" fmla="*/ 65 w 216"/>
                  <a:gd name="T45" fmla="*/ 281 h 773"/>
                  <a:gd name="T46" fmla="*/ 119 w 216"/>
                  <a:gd name="T47" fmla="*/ 360 h 773"/>
                  <a:gd name="T48" fmla="*/ 145 w 216"/>
                  <a:gd name="T49" fmla="*/ 416 h 773"/>
                  <a:gd name="T50" fmla="*/ 117 w 216"/>
                  <a:gd name="T51" fmla="*/ 471 h 773"/>
                  <a:gd name="T52" fmla="*/ 117 w 216"/>
                  <a:gd name="T53" fmla="*/ 538 h 773"/>
                  <a:gd name="T54" fmla="*/ 110 w 216"/>
                  <a:gd name="T55" fmla="*/ 598 h 773"/>
                  <a:gd name="T56" fmla="*/ 80 w 216"/>
                  <a:gd name="T57" fmla="*/ 635 h 773"/>
                  <a:gd name="T58" fmla="*/ 142 w 216"/>
                  <a:gd name="T59" fmla="*/ 773 h 773"/>
                  <a:gd name="T60" fmla="*/ 150 w 216"/>
                  <a:gd name="T61" fmla="*/ 770 h 773"/>
                  <a:gd name="connsiteX0" fmla="*/ 6574 w 10000"/>
                  <a:gd name="connsiteY0" fmla="*/ 10000 h 10000"/>
                  <a:gd name="connsiteX1" fmla="*/ 4213 w 10000"/>
                  <a:gd name="connsiteY1" fmla="*/ 8228 h 10000"/>
                  <a:gd name="connsiteX2" fmla="*/ 5509 w 10000"/>
                  <a:gd name="connsiteY2" fmla="*/ 7788 h 10000"/>
                  <a:gd name="connsiteX3" fmla="*/ 5833 w 10000"/>
                  <a:gd name="connsiteY3" fmla="*/ 6986 h 10000"/>
                  <a:gd name="connsiteX4" fmla="*/ 5833 w 10000"/>
                  <a:gd name="connsiteY4" fmla="*/ 6119 h 10000"/>
                  <a:gd name="connsiteX5" fmla="*/ 7222 w 10000"/>
                  <a:gd name="connsiteY5" fmla="*/ 5395 h 10000"/>
                  <a:gd name="connsiteX6" fmla="*/ 5833 w 10000"/>
                  <a:gd name="connsiteY6" fmla="*/ 4592 h 10000"/>
                  <a:gd name="connsiteX7" fmla="*/ 3472 w 10000"/>
                  <a:gd name="connsiteY7" fmla="*/ 3609 h 10000"/>
                  <a:gd name="connsiteX8" fmla="*/ 3472 w 10000"/>
                  <a:gd name="connsiteY8" fmla="*/ 3157 h 10000"/>
                  <a:gd name="connsiteX9" fmla="*/ 833 w 10000"/>
                  <a:gd name="connsiteY9" fmla="*/ 1837 h 10000"/>
                  <a:gd name="connsiteX10" fmla="*/ 5417 w 10000"/>
                  <a:gd name="connsiteY10" fmla="*/ 2005 h 10000"/>
                  <a:gd name="connsiteX11" fmla="*/ 6620 w 10000"/>
                  <a:gd name="connsiteY11" fmla="*/ 1850 h 10000"/>
                  <a:gd name="connsiteX12" fmla="*/ 9398 w 10000"/>
                  <a:gd name="connsiteY12" fmla="*/ 1048 h 10000"/>
                  <a:gd name="connsiteX13" fmla="*/ 9120 w 10000"/>
                  <a:gd name="connsiteY13" fmla="*/ 686 h 10000"/>
                  <a:gd name="connsiteX14" fmla="*/ 10000 w 10000"/>
                  <a:gd name="connsiteY14" fmla="*/ 39 h 10000"/>
                  <a:gd name="connsiteX15" fmla="*/ 9583 w 10000"/>
                  <a:gd name="connsiteY15" fmla="*/ 0 h 10000"/>
                  <a:gd name="connsiteX16" fmla="*/ 8657 w 10000"/>
                  <a:gd name="connsiteY16" fmla="*/ 686 h 10000"/>
                  <a:gd name="connsiteX17" fmla="*/ 8889 w 10000"/>
                  <a:gd name="connsiteY17" fmla="*/ 1009 h 10000"/>
                  <a:gd name="connsiteX18" fmla="*/ 6343 w 10000"/>
                  <a:gd name="connsiteY18" fmla="*/ 1759 h 10000"/>
                  <a:gd name="connsiteX19" fmla="*/ 5370 w 10000"/>
                  <a:gd name="connsiteY19" fmla="*/ 1876 h 10000"/>
                  <a:gd name="connsiteX20" fmla="*/ 0 w 10000"/>
                  <a:gd name="connsiteY20" fmla="*/ 1682 h 10000"/>
                  <a:gd name="connsiteX21" fmla="*/ 3009 w 10000"/>
                  <a:gd name="connsiteY21" fmla="*/ 3182 h 10000"/>
                  <a:gd name="connsiteX22" fmla="*/ 3009 w 10000"/>
                  <a:gd name="connsiteY22" fmla="*/ 3635 h 10000"/>
                  <a:gd name="connsiteX23" fmla="*/ 5509 w 10000"/>
                  <a:gd name="connsiteY23" fmla="*/ 4657 h 10000"/>
                  <a:gd name="connsiteX24" fmla="*/ 6713 w 10000"/>
                  <a:gd name="connsiteY24" fmla="*/ 5382 h 10000"/>
                  <a:gd name="connsiteX25" fmla="*/ 5417 w 10000"/>
                  <a:gd name="connsiteY25" fmla="*/ 6093 h 10000"/>
                  <a:gd name="connsiteX26" fmla="*/ 5417 w 10000"/>
                  <a:gd name="connsiteY26" fmla="*/ 6960 h 10000"/>
                  <a:gd name="connsiteX27" fmla="*/ 5093 w 10000"/>
                  <a:gd name="connsiteY27" fmla="*/ 7736 h 10000"/>
                  <a:gd name="connsiteX28" fmla="*/ 3704 w 10000"/>
                  <a:gd name="connsiteY28" fmla="*/ 8215 h 10000"/>
                  <a:gd name="connsiteX29" fmla="*/ 6574 w 10000"/>
                  <a:gd name="connsiteY29" fmla="*/ 10000 h 10000"/>
                  <a:gd name="connsiteX0" fmla="*/ 3704 w 10000"/>
                  <a:gd name="connsiteY0" fmla="*/ 8215 h 8228"/>
                  <a:gd name="connsiteX1" fmla="*/ 4213 w 10000"/>
                  <a:gd name="connsiteY1" fmla="*/ 8228 h 8228"/>
                  <a:gd name="connsiteX2" fmla="*/ 5509 w 10000"/>
                  <a:gd name="connsiteY2" fmla="*/ 7788 h 8228"/>
                  <a:gd name="connsiteX3" fmla="*/ 5833 w 10000"/>
                  <a:gd name="connsiteY3" fmla="*/ 6986 h 8228"/>
                  <a:gd name="connsiteX4" fmla="*/ 5833 w 10000"/>
                  <a:gd name="connsiteY4" fmla="*/ 6119 h 8228"/>
                  <a:gd name="connsiteX5" fmla="*/ 7222 w 10000"/>
                  <a:gd name="connsiteY5" fmla="*/ 5395 h 8228"/>
                  <a:gd name="connsiteX6" fmla="*/ 5833 w 10000"/>
                  <a:gd name="connsiteY6" fmla="*/ 4592 h 8228"/>
                  <a:gd name="connsiteX7" fmla="*/ 3472 w 10000"/>
                  <a:gd name="connsiteY7" fmla="*/ 3609 h 8228"/>
                  <a:gd name="connsiteX8" fmla="*/ 3472 w 10000"/>
                  <a:gd name="connsiteY8" fmla="*/ 3157 h 8228"/>
                  <a:gd name="connsiteX9" fmla="*/ 833 w 10000"/>
                  <a:gd name="connsiteY9" fmla="*/ 1837 h 8228"/>
                  <a:gd name="connsiteX10" fmla="*/ 5417 w 10000"/>
                  <a:gd name="connsiteY10" fmla="*/ 2005 h 8228"/>
                  <a:gd name="connsiteX11" fmla="*/ 6620 w 10000"/>
                  <a:gd name="connsiteY11" fmla="*/ 1850 h 8228"/>
                  <a:gd name="connsiteX12" fmla="*/ 9398 w 10000"/>
                  <a:gd name="connsiteY12" fmla="*/ 1048 h 8228"/>
                  <a:gd name="connsiteX13" fmla="*/ 9120 w 10000"/>
                  <a:gd name="connsiteY13" fmla="*/ 686 h 8228"/>
                  <a:gd name="connsiteX14" fmla="*/ 10000 w 10000"/>
                  <a:gd name="connsiteY14" fmla="*/ 39 h 8228"/>
                  <a:gd name="connsiteX15" fmla="*/ 9583 w 10000"/>
                  <a:gd name="connsiteY15" fmla="*/ 0 h 8228"/>
                  <a:gd name="connsiteX16" fmla="*/ 8657 w 10000"/>
                  <a:gd name="connsiteY16" fmla="*/ 686 h 8228"/>
                  <a:gd name="connsiteX17" fmla="*/ 8889 w 10000"/>
                  <a:gd name="connsiteY17" fmla="*/ 1009 h 8228"/>
                  <a:gd name="connsiteX18" fmla="*/ 6343 w 10000"/>
                  <a:gd name="connsiteY18" fmla="*/ 1759 h 8228"/>
                  <a:gd name="connsiteX19" fmla="*/ 5370 w 10000"/>
                  <a:gd name="connsiteY19" fmla="*/ 1876 h 8228"/>
                  <a:gd name="connsiteX20" fmla="*/ 0 w 10000"/>
                  <a:gd name="connsiteY20" fmla="*/ 1682 h 8228"/>
                  <a:gd name="connsiteX21" fmla="*/ 3009 w 10000"/>
                  <a:gd name="connsiteY21" fmla="*/ 3182 h 8228"/>
                  <a:gd name="connsiteX22" fmla="*/ 3009 w 10000"/>
                  <a:gd name="connsiteY22" fmla="*/ 3635 h 8228"/>
                  <a:gd name="connsiteX23" fmla="*/ 5509 w 10000"/>
                  <a:gd name="connsiteY23" fmla="*/ 4657 h 8228"/>
                  <a:gd name="connsiteX24" fmla="*/ 6713 w 10000"/>
                  <a:gd name="connsiteY24" fmla="*/ 5382 h 8228"/>
                  <a:gd name="connsiteX25" fmla="*/ 5417 w 10000"/>
                  <a:gd name="connsiteY25" fmla="*/ 6093 h 8228"/>
                  <a:gd name="connsiteX26" fmla="*/ 5417 w 10000"/>
                  <a:gd name="connsiteY26" fmla="*/ 6960 h 8228"/>
                  <a:gd name="connsiteX27" fmla="*/ 5093 w 10000"/>
                  <a:gd name="connsiteY27" fmla="*/ 7736 h 8228"/>
                  <a:gd name="connsiteX28" fmla="*/ 3704 w 10000"/>
                  <a:gd name="connsiteY28" fmla="*/ 8215 h 8228"/>
                  <a:gd name="connsiteX0" fmla="*/ 5093 w 10000"/>
                  <a:gd name="connsiteY0" fmla="*/ 9402 h 10000"/>
                  <a:gd name="connsiteX1" fmla="*/ 4213 w 10000"/>
                  <a:gd name="connsiteY1" fmla="*/ 10000 h 10000"/>
                  <a:gd name="connsiteX2" fmla="*/ 5509 w 10000"/>
                  <a:gd name="connsiteY2" fmla="*/ 9465 h 10000"/>
                  <a:gd name="connsiteX3" fmla="*/ 5833 w 10000"/>
                  <a:gd name="connsiteY3" fmla="*/ 8491 h 10000"/>
                  <a:gd name="connsiteX4" fmla="*/ 5833 w 10000"/>
                  <a:gd name="connsiteY4" fmla="*/ 7437 h 10000"/>
                  <a:gd name="connsiteX5" fmla="*/ 7222 w 10000"/>
                  <a:gd name="connsiteY5" fmla="*/ 6557 h 10000"/>
                  <a:gd name="connsiteX6" fmla="*/ 5833 w 10000"/>
                  <a:gd name="connsiteY6" fmla="*/ 5581 h 10000"/>
                  <a:gd name="connsiteX7" fmla="*/ 3472 w 10000"/>
                  <a:gd name="connsiteY7" fmla="*/ 4386 h 10000"/>
                  <a:gd name="connsiteX8" fmla="*/ 3472 w 10000"/>
                  <a:gd name="connsiteY8" fmla="*/ 3837 h 10000"/>
                  <a:gd name="connsiteX9" fmla="*/ 833 w 10000"/>
                  <a:gd name="connsiteY9" fmla="*/ 2233 h 10000"/>
                  <a:gd name="connsiteX10" fmla="*/ 5417 w 10000"/>
                  <a:gd name="connsiteY10" fmla="*/ 2437 h 10000"/>
                  <a:gd name="connsiteX11" fmla="*/ 6620 w 10000"/>
                  <a:gd name="connsiteY11" fmla="*/ 2248 h 10000"/>
                  <a:gd name="connsiteX12" fmla="*/ 9398 w 10000"/>
                  <a:gd name="connsiteY12" fmla="*/ 1274 h 10000"/>
                  <a:gd name="connsiteX13" fmla="*/ 9120 w 10000"/>
                  <a:gd name="connsiteY13" fmla="*/ 834 h 10000"/>
                  <a:gd name="connsiteX14" fmla="*/ 10000 w 10000"/>
                  <a:gd name="connsiteY14" fmla="*/ 47 h 10000"/>
                  <a:gd name="connsiteX15" fmla="*/ 9583 w 10000"/>
                  <a:gd name="connsiteY15" fmla="*/ 0 h 10000"/>
                  <a:gd name="connsiteX16" fmla="*/ 8657 w 10000"/>
                  <a:gd name="connsiteY16" fmla="*/ 834 h 10000"/>
                  <a:gd name="connsiteX17" fmla="*/ 8889 w 10000"/>
                  <a:gd name="connsiteY17" fmla="*/ 1226 h 10000"/>
                  <a:gd name="connsiteX18" fmla="*/ 6343 w 10000"/>
                  <a:gd name="connsiteY18" fmla="*/ 2138 h 10000"/>
                  <a:gd name="connsiteX19" fmla="*/ 5370 w 10000"/>
                  <a:gd name="connsiteY19" fmla="*/ 2280 h 10000"/>
                  <a:gd name="connsiteX20" fmla="*/ 0 w 10000"/>
                  <a:gd name="connsiteY20" fmla="*/ 2044 h 10000"/>
                  <a:gd name="connsiteX21" fmla="*/ 3009 w 10000"/>
                  <a:gd name="connsiteY21" fmla="*/ 3867 h 10000"/>
                  <a:gd name="connsiteX22" fmla="*/ 3009 w 10000"/>
                  <a:gd name="connsiteY22" fmla="*/ 4418 h 10000"/>
                  <a:gd name="connsiteX23" fmla="*/ 5509 w 10000"/>
                  <a:gd name="connsiteY23" fmla="*/ 5660 h 10000"/>
                  <a:gd name="connsiteX24" fmla="*/ 6713 w 10000"/>
                  <a:gd name="connsiteY24" fmla="*/ 6541 h 10000"/>
                  <a:gd name="connsiteX25" fmla="*/ 5417 w 10000"/>
                  <a:gd name="connsiteY25" fmla="*/ 7405 h 10000"/>
                  <a:gd name="connsiteX26" fmla="*/ 5417 w 10000"/>
                  <a:gd name="connsiteY26" fmla="*/ 8459 h 10000"/>
                  <a:gd name="connsiteX27" fmla="*/ 5093 w 10000"/>
                  <a:gd name="connsiteY27" fmla="*/ 9402 h 10000"/>
                  <a:gd name="connsiteX0" fmla="*/ 5093 w 10000"/>
                  <a:gd name="connsiteY0" fmla="*/ 9402 h 9465"/>
                  <a:gd name="connsiteX1" fmla="*/ 5509 w 10000"/>
                  <a:gd name="connsiteY1" fmla="*/ 9465 h 9465"/>
                  <a:gd name="connsiteX2" fmla="*/ 5833 w 10000"/>
                  <a:gd name="connsiteY2" fmla="*/ 8491 h 9465"/>
                  <a:gd name="connsiteX3" fmla="*/ 5833 w 10000"/>
                  <a:gd name="connsiteY3" fmla="*/ 7437 h 9465"/>
                  <a:gd name="connsiteX4" fmla="*/ 7222 w 10000"/>
                  <a:gd name="connsiteY4" fmla="*/ 6557 h 9465"/>
                  <a:gd name="connsiteX5" fmla="*/ 5833 w 10000"/>
                  <a:gd name="connsiteY5" fmla="*/ 5581 h 9465"/>
                  <a:gd name="connsiteX6" fmla="*/ 3472 w 10000"/>
                  <a:gd name="connsiteY6" fmla="*/ 4386 h 9465"/>
                  <a:gd name="connsiteX7" fmla="*/ 3472 w 10000"/>
                  <a:gd name="connsiteY7" fmla="*/ 3837 h 9465"/>
                  <a:gd name="connsiteX8" fmla="*/ 833 w 10000"/>
                  <a:gd name="connsiteY8" fmla="*/ 2233 h 9465"/>
                  <a:gd name="connsiteX9" fmla="*/ 5417 w 10000"/>
                  <a:gd name="connsiteY9" fmla="*/ 2437 h 9465"/>
                  <a:gd name="connsiteX10" fmla="*/ 6620 w 10000"/>
                  <a:gd name="connsiteY10" fmla="*/ 2248 h 9465"/>
                  <a:gd name="connsiteX11" fmla="*/ 9398 w 10000"/>
                  <a:gd name="connsiteY11" fmla="*/ 1274 h 9465"/>
                  <a:gd name="connsiteX12" fmla="*/ 9120 w 10000"/>
                  <a:gd name="connsiteY12" fmla="*/ 834 h 9465"/>
                  <a:gd name="connsiteX13" fmla="*/ 10000 w 10000"/>
                  <a:gd name="connsiteY13" fmla="*/ 47 h 9465"/>
                  <a:gd name="connsiteX14" fmla="*/ 9583 w 10000"/>
                  <a:gd name="connsiteY14" fmla="*/ 0 h 9465"/>
                  <a:gd name="connsiteX15" fmla="*/ 8657 w 10000"/>
                  <a:gd name="connsiteY15" fmla="*/ 834 h 9465"/>
                  <a:gd name="connsiteX16" fmla="*/ 8889 w 10000"/>
                  <a:gd name="connsiteY16" fmla="*/ 1226 h 9465"/>
                  <a:gd name="connsiteX17" fmla="*/ 6343 w 10000"/>
                  <a:gd name="connsiteY17" fmla="*/ 2138 h 9465"/>
                  <a:gd name="connsiteX18" fmla="*/ 5370 w 10000"/>
                  <a:gd name="connsiteY18" fmla="*/ 2280 h 9465"/>
                  <a:gd name="connsiteX19" fmla="*/ 0 w 10000"/>
                  <a:gd name="connsiteY19" fmla="*/ 2044 h 9465"/>
                  <a:gd name="connsiteX20" fmla="*/ 3009 w 10000"/>
                  <a:gd name="connsiteY20" fmla="*/ 3867 h 9465"/>
                  <a:gd name="connsiteX21" fmla="*/ 3009 w 10000"/>
                  <a:gd name="connsiteY21" fmla="*/ 4418 h 9465"/>
                  <a:gd name="connsiteX22" fmla="*/ 5509 w 10000"/>
                  <a:gd name="connsiteY22" fmla="*/ 5660 h 9465"/>
                  <a:gd name="connsiteX23" fmla="*/ 6713 w 10000"/>
                  <a:gd name="connsiteY23" fmla="*/ 6541 h 9465"/>
                  <a:gd name="connsiteX24" fmla="*/ 5417 w 10000"/>
                  <a:gd name="connsiteY24" fmla="*/ 7405 h 9465"/>
                  <a:gd name="connsiteX25" fmla="*/ 5417 w 10000"/>
                  <a:gd name="connsiteY25" fmla="*/ 8459 h 9465"/>
                  <a:gd name="connsiteX26" fmla="*/ 5093 w 10000"/>
                  <a:gd name="connsiteY26" fmla="*/ 9402 h 9465"/>
                  <a:gd name="connsiteX0" fmla="*/ 5417 w 10000"/>
                  <a:gd name="connsiteY0" fmla="*/ 8937 h 10000"/>
                  <a:gd name="connsiteX1" fmla="*/ 5509 w 10000"/>
                  <a:gd name="connsiteY1" fmla="*/ 10000 h 10000"/>
                  <a:gd name="connsiteX2" fmla="*/ 5833 w 10000"/>
                  <a:gd name="connsiteY2" fmla="*/ 8971 h 10000"/>
                  <a:gd name="connsiteX3" fmla="*/ 5833 w 10000"/>
                  <a:gd name="connsiteY3" fmla="*/ 7857 h 10000"/>
                  <a:gd name="connsiteX4" fmla="*/ 7222 w 10000"/>
                  <a:gd name="connsiteY4" fmla="*/ 6928 h 10000"/>
                  <a:gd name="connsiteX5" fmla="*/ 5833 w 10000"/>
                  <a:gd name="connsiteY5" fmla="*/ 5896 h 10000"/>
                  <a:gd name="connsiteX6" fmla="*/ 3472 w 10000"/>
                  <a:gd name="connsiteY6" fmla="*/ 4634 h 10000"/>
                  <a:gd name="connsiteX7" fmla="*/ 3472 w 10000"/>
                  <a:gd name="connsiteY7" fmla="*/ 4054 h 10000"/>
                  <a:gd name="connsiteX8" fmla="*/ 833 w 10000"/>
                  <a:gd name="connsiteY8" fmla="*/ 2359 h 10000"/>
                  <a:gd name="connsiteX9" fmla="*/ 5417 w 10000"/>
                  <a:gd name="connsiteY9" fmla="*/ 2575 h 10000"/>
                  <a:gd name="connsiteX10" fmla="*/ 6620 w 10000"/>
                  <a:gd name="connsiteY10" fmla="*/ 2375 h 10000"/>
                  <a:gd name="connsiteX11" fmla="*/ 9398 w 10000"/>
                  <a:gd name="connsiteY11" fmla="*/ 1346 h 10000"/>
                  <a:gd name="connsiteX12" fmla="*/ 9120 w 10000"/>
                  <a:gd name="connsiteY12" fmla="*/ 881 h 10000"/>
                  <a:gd name="connsiteX13" fmla="*/ 10000 w 10000"/>
                  <a:gd name="connsiteY13" fmla="*/ 50 h 10000"/>
                  <a:gd name="connsiteX14" fmla="*/ 9583 w 10000"/>
                  <a:gd name="connsiteY14" fmla="*/ 0 h 10000"/>
                  <a:gd name="connsiteX15" fmla="*/ 8657 w 10000"/>
                  <a:gd name="connsiteY15" fmla="*/ 881 h 10000"/>
                  <a:gd name="connsiteX16" fmla="*/ 8889 w 10000"/>
                  <a:gd name="connsiteY16" fmla="*/ 1295 h 10000"/>
                  <a:gd name="connsiteX17" fmla="*/ 6343 w 10000"/>
                  <a:gd name="connsiteY17" fmla="*/ 2259 h 10000"/>
                  <a:gd name="connsiteX18" fmla="*/ 5370 w 10000"/>
                  <a:gd name="connsiteY18" fmla="*/ 2409 h 10000"/>
                  <a:gd name="connsiteX19" fmla="*/ 0 w 10000"/>
                  <a:gd name="connsiteY19" fmla="*/ 2160 h 10000"/>
                  <a:gd name="connsiteX20" fmla="*/ 3009 w 10000"/>
                  <a:gd name="connsiteY20" fmla="*/ 4086 h 10000"/>
                  <a:gd name="connsiteX21" fmla="*/ 3009 w 10000"/>
                  <a:gd name="connsiteY21" fmla="*/ 4668 h 10000"/>
                  <a:gd name="connsiteX22" fmla="*/ 5509 w 10000"/>
                  <a:gd name="connsiteY22" fmla="*/ 5980 h 10000"/>
                  <a:gd name="connsiteX23" fmla="*/ 6713 w 10000"/>
                  <a:gd name="connsiteY23" fmla="*/ 6911 h 10000"/>
                  <a:gd name="connsiteX24" fmla="*/ 5417 w 10000"/>
                  <a:gd name="connsiteY24" fmla="*/ 7824 h 10000"/>
                  <a:gd name="connsiteX25" fmla="*/ 5417 w 10000"/>
                  <a:gd name="connsiteY25" fmla="*/ 8937 h 10000"/>
                  <a:gd name="connsiteX0" fmla="*/ 5417 w 10000"/>
                  <a:gd name="connsiteY0" fmla="*/ 8937 h 9093"/>
                  <a:gd name="connsiteX1" fmla="*/ 5833 w 10000"/>
                  <a:gd name="connsiteY1" fmla="*/ 8971 h 9093"/>
                  <a:gd name="connsiteX2" fmla="*/ 5833 w 10000"/>
                  <a:gd name="connsiteY2" fmla="*/ 7857 h 9093"/>
                  <a:gd name="connsiteX3" fmla="*/ 7222 w 10000"/>
                  <a:gd name="connsiteY3" fmla="*/ 6928 h 9093"/>
                  <a:gd name="connsiteX4" fmla="*/ 5833 w 10000"/>
                  <a:gd name="connsiteY4" fmla="*/ 5896 h 9093"/>
                  <a:gd name="connsiteX5" fmla="*/ 3472 w 10000"/>
                  <a:gd name="connsiteY5" fmla="*/ 4634 h 9093"/>
                  <a:gd name="connsiteX6" fmla="*/ 3472 w 10000"/>
                  <a:gd name="connsiteY6" fmla="*/ 4054 h 9093"/>
                  <a:gd name="connsiteX7" fmla="*/ 833 w 10000"/>
                  <a:gd name="connsiteY7" fmla="*/ 2359 h 9093"/>
                  <a:gd name="connsiteX8" fmla="*/ 5417 w 10000"/>
                  <a:gd name="connsiteY8" fmla="*/ 2575 h 9093"/>
                  <a:gd name="connsiteX9" fmla="*/ 6620 w 10000"/>
                  <a:gd name="connsiteY9" fmla="*/ 2375 h 9093"/>
                  <a:gd name="connsiteX10" fmla="*/ 9398 w 10000"/>
                  <a:gd name="connsiteY10" fmla="*/ 1346 h 9093"/>
                  <a:gd name="connsiteX11" fmla="*/ 9120 w 10000"/>
                  <a:gd name="connsiteY11" fmla="*/ 881 h 9093"/>
                  <a:gd name="connsiteX12" fmla="*/ 10000 w 10000"/>
                  <a:gd name="connsiteY12" fmla="*/ 50 h 9093"/>
                  <a:gd name="connsiteX13" fmla="*/ 9583 w 10000"/>
                  <a:gd name="connsiteY13" fmla="*/ 0 h 9093"/>
                  <a:gd name="connsiteX14" fmla="*/ 8657 w 10000"/>
                  <a:gd name="connsiteY14" fmla="*/ 881 h 9093"/>
                  <a:gd name="connsiteX15" fmla="*/ 8889 w 10000"/>
                  <a:gd name="connsiteY15" fmla="*/ 1295 h 9093"/>
                  <a:gd name="connsiteX16" fmla="*/ 6343 w 10000"/>
                  <a:gd name="connsiteY16" fmla="*/ 2259 h 9093"/>
                  <a:gd name="connsiteX17" fmla="*/ 5370 w 10000"/>
                  <a:gd name="connsiteY17" fmla="*/ 2409 h 9093"/>
                  <a:gd name="connsiteX18" fmla="*/ 0 w 10000"/>
                  <a:gd name="connsiteY18" fmla="*/ 2160 h 9093"/>
                  <a:gd name="connsiteX19" fmla="*/ 3009 w 10000"/>
                  <a:gd name="connsiteY19" fmla="*/ 4086 h 9093"/>
                  <a:gd name="connsiteX20" fmla="*/ 3009 w 10000"/>
                  <a:gd name="connsiteY20" fmla="*/ 4668 h 9093"/>
                  <a:gd name="connsiteX21" fmla="*/ 5509 w 10000"/>
                  <a:gd name="connsiteY21" fmla="*/ 5980 h 9093"/>
                  <a:gd name="connsiteX22" fmla="*/ 6713 w 10000"/>
                  <a:gd name="connsiteY22" fmla="*/ 6911 h 9093"/>
                  <a:gd name="connsiteX23" fmla="*/ 5417 w 10000"/>
                  <a:gd name="connsiteY23" fmla="*/ 7824 h 9093"/>
                  <a:gd name="connsiteX24" fmla="*/ 5417 w 10000"/>
                  <a:gd name="connsiteY24" fmla="*/ 8937 h 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093">
                    <a:moveTo>
                      <a:pt x="5417" y="8937"/>
                    </a:moveTo>
                    <a:cubicBezTo>
                      <a:pt x="5486" y="9128"/>
                      <a:pt x="5764" y="9151"/>
                      <a:pt x="5833" y="8971"/>
                    </a:cubicBezTo>
                    <a:lnTo>
                      <a:pt x="5833" y="7857"/>
                    </a:lnTo>
                    <a:lnTo>
                      <a:pt x="7222" y="6928"/>
                    </a:lnTo>
                    <a:lnTo>
                      <a:pt x="5833" y="5896"/>
                    </a:lnTo>
                    <a:lnTo>
                      <a:pt x="3472" y="4634"/>
                    </a:lnTo>
                    <a:lnTo>
                      <a:pt x="3472" y="4054"/>
                    </a:lnTo>
                    <a:lnTo>
                      <a:pt x="833" y="2359"/>
                    </a:lnTo>
                    <a:lnTo>
                      <a:pt x="5417" y="2575"/>
                    </a:lnTo>
                    <a:lnTo>
                      <a:pt x="6620" y="2375"/>
                    </a:lnTo>
                    <a:lnTo>
                      <a:pt x="9398" y="1346"/>
                    </a:lnTo>
                    <a:lnTo>
                      <a:pt x="9120" y="881"/>
                    </a:lnTo>
                    <a:lnTo>
                      <a:pt x="10000" y="50"/>
                    </a:lnTo>
                    <a:lnTo>
                      <a:pt x="9583" y="0"/>
                    </a:lnTo>
                    <a:lnTo>
                      <a:pt x="8657" y="881"/>
                    </a:lnTo>
                    <a:cubicBezTo>
                      <a:pt x="8734" y="1020"/>
                      <a:pt x="8812" y="1157"/>
                      <a:pt x="8889" y="1295"/>
                    </a:cubicBezTo>
                    <a:lnTo>
                      <a:pt x="6343" y="2259"/>
                    </a:lnTo>
                    <a:lnTo>
                      <a:pt x="5370" y="2409"/>
                    </a:lnTo>
                    <a:lnTo>
                      <a:pt x="0" y="2160"/>
                    </a:lnTo>
                    <a:lnTo>
                      <a:pt x="3009" y="4086"/>
                    </a:lnTo>
                    <a:lnTo>
                      <a:pt x="3009" y="4668"/>
                    </a:lnTo>
                    <a:lnTo>
                      <a:pt x="5509" y="5980"/>
                    </a:lnTo>
                    <a:lnTo>
                      <a:pt x="6713" y="6911"/>
                    </a:lnTo>
                    <a:lnTo>
                      <a:pt x="5417" y="7824"/>
                    </a:lnTo>
                    <a:lnTo>
                      <a:pt x="5417" y="8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18"/>
              <p:cNvSpPr>
                <a:spLocks/>
              </p:cNvSpPr>
              <p:nvPr/>
            </p:nvSpPr>
            <p:spPr bwMode="auto">
              <a:xfrm>
                <a:off x="6878638" y="4978400"/>
                <a:ext cx="280988" cy="492125"/>
              </a:xfrm>
              <a:custGeom>
                <a:avLst/>
                <a:gdLst>
                  <a:gd name="T0" fmla="*/ 27 w 177"/>
                  <a:gd name="T1" fmla="*/ 0 h 310"/>
                  <a:gd name="T2" fmla="*/ 13 w 177"/>
                  <a:gd name="T3" fmla="*/ 26 h 310"/>
                  <a:gd name="T4" fmla="*/ 0 w 177"/>
                  <a:gd name="T5" fmla="*/ 135 h 310"/>
                  <a:gd name="T6" fmla="*/ 68 w 177"/>
                  <a:gd name="T7" fmla="*/ 212 h 310"/>
                  <a:gd name="T8" fmla="*/ 113 w 177"/>
                  <a:gd name="T9" fmla="*/ 272 h 310"/>
                  <a:gd name="T10" fmla="*/ 137 w 177"/>
                  <a:gd name="T11" fmla="*/ 272 h 310"/>
                  <a:gd name="T12" fmla="*/ 170 w 177"/>
                  <a:gd name="T13" fmla="*/ 310 h 310"/>
                  <a:gd name="T14" fmla="*/ 177 w 177"/>
                  <a:gd name="T15" fmla="*/ 303 h 310"/>
                  <a:gd name="T16" fmla="*/ 141 w 177"/>
                  <a:gd name="T17" fmla="*/ 262 h 310"/>
                  <a:gd name="T18" fmla="*/ 118 w 177"/>
                  <a:gd name="T19" fmla="*/ 262 h 310"/>
                  <a:gd name="T20" fmla="*/ 75 w 177"/>
                  <a:gd name="T21" fmla="*/ 206 h 310"/>
                  <a:gd name="T22" fmla="*/ 10 w 177"/>
                  <a:gd name="T23" fmla="*/ 132 h 310"/>
                  <a:gd name="T24" fmla="*/ 22 w 177"/>
                  <a:gd name="T25" fmla="*/ 30 h 310"/>
                  <a:gd name="T26" fmla="*/ 35 w 177"/>
                  <a:gd name="T27" fmla="*/ 5 h 310"/>
                  <a:gd name="T28" fmla="*/ 27 w 177"/>
                  <a:gd name="T2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310">
                    <a:moveTo>
                      <a:pt x="27" y="0"/>
                    </a:moveTo>
                    <a:lnTo>
                      <a:pt x="13" y="26"/>
                    </a:lnTo>
                    <a:lnTo>
                      <a:pt x="0" y="135"/>
                    </a:lnTo>
                    <a:lnTo>
                      <a:pt x="68" y="212"/>
                    </a:lnTo>
                    <a:lnTo>
                      <a:pt x="113" y="272"/>
                    </a:lnTo>
                    <a:lnTo>
                      <a:pt x="137" y="272"/>
                    </a:lnTo>
                    <a:lnTo>
                      <a:pt x="170" y="310"/>
                    </a:lnTo>
                    <a:lnTo>
                      <a:pt x="177" y="303"/>
                    </a:lnTo>
                    <a:lnTo>
                      <a:pt x="141" y="262"/>
                    </a:lnTo>
                    <a:lnTo>
                      <a:pt x="118" y="262"/>
                    </a:lnTo>
                    <a:lnTo>
                      <a:pt x="75" y="206"/>
                    </a:lnTo>
                    <a:lnTo>
                      <a:pt x="10" y="132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19"/>
              <p:cNvSpPr>
                <a:spLocks/>
              </p:cNvSpPr>
              <p:nvPr/>
            </p:nvSpPr>
            <p:spPr bwMode="auto">
              <a:xfrm>
                <a:off x="7112000" y="4951413"/>
                <a:ext cx="560388" cy="508000"/>
              </a:xfrm>
              <a:custGeom>
                <a:avLst/>
                <a:gdLst>
                  <a:gd name="T0" fmla="*/ 352 w 353"/>
                  <a:gd name="T1" fmla="*/ 0 h 320"/>
                  <a:gd name="T2" fmla="*/ 164 w 353"/>
                  <a:gd name="T3" fmla="*/ 31 h 320"/>
                  <a:gd name="T4" fmla="*/ 101 w 353"/>
                  <a:gd name="T5" fmla="*/ 38 h 320"/>
                  <a:gd name="T6" fmla="*/ 31 w 353"/>
                  <a:gd name="T7" fmla="*/ 78 h 320"/>
                  <a:gd name="T8" fmla="*/ 19 w 353"/>
                  <a:gd name="T9" fmla="*/ 117 h 320"/>
                  <a:gd name="T10" fmla="*/ 0 w 353"/>
                  <a:gd name="T11" fmla="*/ 140 h 320"/>
                  <a:gd name="T12" fmla="*/ 39 w 353"/>
                  <a:gd name="T13" fmla="*/ 265 h 320"/>
                  <a:gd name="T14" fmla="*/ 22 w 353"/>
                  <a:gd name="T15" fmla="*/ 295 h 320"/>
                  <a:gd name="T16" fmla="*/ 18 w 353"/>
                  <a:gd name="T17" fmla="*/ 318 h 320"/>
                  <a:gd name="T18" fmla="*/ 28 w 353"/>
                  <a:gd name="T19" fmla="*/ 320 h 320"/>
                  <a:gd name="T20" fmla="*/ 31 w 353"/>
                  <a:gd name="T21" fmla="*/ 298 h 320"/>
                  <a:gd name="T22" fmla="*/ 49 w 353"/>
                  <a:gd name="T23" fmla="*/ 266 h 320"/>
                  <a:gd name="T24" fmla="*/ 10 w 353"/>
                  <a:gd name="T25" fmla="*/ 142 h 320"/>
                  <a:gd name="T26" fmla="*/ 29 w 353"/>
                  <a:gd name="T27" fmla="*/ 122 h 320"/>
                  <a:gd name="T28" fmla="*/ 40 w 353"/>
                  <a:gd name="T29" fmla="*/ 84 h 320"/>
                  <a:gd name="T30" fmla="*/ 104 w 353"/>
                  <a:gd name="T31" fmla="*/ 48 h 320"/>
                  <a:gd name="T32" fmla="*/ 165 w 353"/>
                  <a:gd name="T33" fmla="*/ 41 h 320"/>
                  <a:gd name="T34" fmla="*/ 353 w 353"/>
                  <a:gd name="T35" fmla="*/ 10 h 320"/>
                  <a:gd name="T36" fmla="*/ 352 w 353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3" h="320">
                    <a:moveTo>
                      <a:pt x="352" y="0"/>
                    </a:moveTo>
                    <a:lnTo>
                      <a:pt x="164" y="31"/>
                    </a:lnTo>
                    <a:lnTo>
                      <a:pt x="101" y="38"/>
                    </a:lnTo>
                    <a:lnTo>
                      <a:pt x="31" y="78"/>
                    </a:lnTo>
                    <a:lnTo>
                      <a:pt x="19" y="117"/>
                    </a:lnTo>
                    <a:lnTo>
                      <a:pt x="0" y="140"/>
                    </a:lnTo>
                    <a:lnTo>
                      <a:pt x="39" y="265"/>
                    </a:lnTo>
                    <a:lnTo>
                      <a:pt x="22" y="295"/>
                    </a:lnTo>
                    <a:lnTo>
                      <a:pt x="18" y="318"/>
                    </a:lnTo>
                    <a:lnTo>
                      <a:pt x="28" y="320"/>
                    </a:lnTo>
                    <a:lnTo>
                      <a:pt x="31" y="298"/>
                    </a:lnTo>
                    <a:lnTo>
                      <a:pt x="49" y="266"/>
                    </a:lnTo>
                    <a:lnTo>
                      <a:pt x="10" y="142"/>
                    </a:lnTo>
                    <a:lnTo>
                      <a:pt x="29" y="122"/>
                    </a:lnTo>
                    <a:lnTo>
                      <a:pt x="40" y="84"/>
                    </a:lnTo>
                    <a:lnTo>
                      <a:pt x="104" y="48"/>
                    </a:lnTo>
                    <a:lnTo>
                      <a:pt x="165" y="41"/>
                    </a:lnTo>
                    <a:lnTo>
                      <a:pt x="353" y="1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21"/>
              <p:cNvSpPr>
                <a:spLocks/>
              </p:cNvSpPr>
              <p:nvPr/>
            </p:nvSpPr>
            <p:spPr bwMode="auto">
              <a:xfrm>
                <a:off x="5251450" y="4478338"/>
                <a:ext cx="77788" cy="95250"/>
              </a:xfrm>
              <a:custGeom>
                <a:avLst/>
                <a:gdLst>
                  <a:gd name="T0" fmla="*/ 49 w 49"/>
                  <a:gd name="T1" fmla="*/ 53 h 60"/>
                  <a:gd name="T2" fmla="*/ 27 w 49"/>
                  <a:gd name="T3" fmla="*/ 26 h 60"/>
                  <a:gd name="T4" fmla="*/ 9 w 49"/>
                  <a:gd name="T5" fmla="*/ 0 h 60"/>
                  <a:gd name="T6" fmla="*/ 0 w 49"/>
                  <a:gd name="T7" fmla="*/ 6 h 60"/>
                  <a:gd name="T8" fmla="*/ 19 w 49"/>
                  <a:gd name="T9" fmla="*/ 32 h 60"/>
                  <a:gd name="T10" fmla="*/ 42 w 49"/>
                  <a:gd name="T11" fmla="*/ 60 h 60"/>
                  <a:gd name="T12" fmla="*/ 49 w 49"/>
                  <a:gd name="T1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0">
                    <a:moveTo>
                      <a:pt x="49" y="53"/>
                    </a:moveTo>
                    <a:lnTo>
                      <a:pt x="27" y="2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32"/>
                    </a:lnTo>
                    <a:lnTo>
                      <a:pt x="42" y="60"/>
                    </a:lnTo>
                    <a:lnTo>
                      <a:pt x="4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22"/>
              <p:cNvSpPr>
                <a:spLocks/>
              </p:cNvSpPr>
              <p:nvPr/>
            </p:nvSpPr>
            <p:spPr bwMode="auto">
              <a:xfrm>
                <a:off x="5280025" y="4351338"/>
                <a:ext cx="47625" cy="174625"/>
              </a:xfrm>
              <a:custGeom>
                <a:avLst/>
                <a:gdLst>
                  <a:gd name="T0" fmla="*/ 20 w 30"/>
                  <a:gd name="T1" fmla="*/ 0 h 110"/>
                  <a:gd name="T2" fmla="*/ 6 w 30"/>
                  <a:gd name="T3" fmla="*/ 56 h 110"/>
                  <a:gd name="T4" fmla="*/ 0 w 30"/>
                  <a:gd name="T5" fmla="*/ 110 h 110"/>
                  <a:gd name="T6" fmla="*/ 10 w 30"/>
                  <a:gd name="T7" fmla="*/ 110 h 110"/>
                  <a:gd name="T8" fmla="*/ 16 w 30"/>
                  <a:gd name="T9" fmla="*/ 57 h 110"/>
                  <a:gd name="T10" fmla="*/ 30 w 30"/>
                  <a:gd name="T11" fmla="*/ 3 h 110"/>
                  <a:gd name="T12" fmla="*/ 20 w 3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0">
                    <a:moveTo>
                      <a:pt x="20" y="0"/>
                    </a:moveTo>
                    <a:lnTo>
                      <a:pt x="6" y="56"/>
                    </a:lnTo>
                    <a:lnTo>
                      <a:pt x="0" y="110"/>
                    </a:lnTo>
                    <a:lnTo>
                      <a:pt x="10" y="110"/>
                    </a:lnTo>
                    <a:lnTo>
                      <a:pt x="16" y="57"/>
                    </a:lnTo>
                    <a:lnTo>
                      <a:pt x="3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23"/>
              <p:cNvSpPr>
                <a:spLocks/>
              </p:cNvSpPr>
              <p:nvPr/>
            </p:nvSpPr>
            <p:spPr bwMode="auto">
              <a:xfrm>
                <a:off x="5375275" y="4273550"/>
                <a:ext cx="76200" cy="271463"/>
              </a:xfrm>
              <a:custGeom>
                <a:avLst/>
                <a:gdLst>
                  <a:gd name="T0" fmla="*/ 21 w 48"/>
                  <a:gd name="T1" fmla="*/ 171 h 171"/>
                  <a:gd name="T2" fmla="*/ 21 w 48"/>
                  <a:gd name="T3" fmla="*/ 140 h 171"/>
                  <a:gd name="T4" fmla="*/ 38 w 48"/>
                  <a:gd name="T5" fmla="*/ 129 h 171"/>
                  <a:gd name="T6" fmla="*/ 27 w 48"/>
                  <a:gd name="T7" fmla="*/ 103 h 171"/>
                  <a:gd name="T8" fmla="*/ 27 w 48"/>
                  <a:gd name="T9" fmla="*/ 66 h 171"/>
                  <a:gd name="T10" fmla="*/ 36 w 48"/>
                  <a:gd name="T11" fmla="*/ 48 h 171"/>
                  <a:gd name="T12" fmla="*/ 48 w 48"/>
                  <a:gd name="T13" fmla="*/ 38 h 171"/>
                  <a:gd name="T14" fmla="*/ 6 w 48"/>
                  <a:gd name="T15" fmla="*/ 0 h 171"/>
                  <a:gd name="T16" fmla="*/ 0 w 48"/>
                  <a:gd name="T17" fmla="*/ 7 h 171"/>
                  <a:gd name="T18" fmla="*/ 33 w 48"/>
                  <a:gd name="T19" fmla="*/ 37 h 171"/>
                  <a:gd name="T20" fmla="*/ 28 w 48"/>
                  <a:gd name="T21" fmla="*/ 41 h 171"/>
                  <a:gd name="T22" fmla="*/ 18 w 48"/>
                  <a:gd name="T23" fmla="*/ 64 h 171"/>
                  <a:gd name="T24" fmla="*/ 18 w 48"/>
                  <a:gd name="T25" fmla="*/ 105 h 171"/>
                  <a:gd name="T26" fmla="*/ 26 w 48"/>
                  <a:gd name="T27" fmla="*/ 126 h 171"/>
                  <a:gd name="T28" fmla="*/ 12 w 48"/>
                  <a:gd name="T29" fmla="*/ 134 h 171"/>
                  <a:gd name="T30" fmla="*/ 12 w 48"/>
                  <a:gd name="T31" fmla="*/ 171 h 171"/>
                  <a:gd name="T32" fmla="*/ 21 w 48"/>
                  <a:gd name="T3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71">
                    <a:moveTo>
                      <a:pt x="21" y="171"/>
                    </a:moveTo>
                    <a:lnTo>
                      <a:pt x="21" y="140"/>
                    </a:lnTo>
                    <a:lnTo>
                      <a:pt x="38" y="129"/>
                    </a:lnTo>
                    <a:lnTo>
                      <a:pt x="27" y="103"/>
                    </a:lnTo>
                    <a:lnTo>
                      <a:pt x="27" y="66"/>
                    </a:lnTo>
                    <a:lnTo>
                      <a:pt x="36" y="48"/>
                    </a:lnTo>
                    <a:lnTo>
                      <a:pt x="48" y="3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18" y="64"/>
                    </a:lnTo>
                    <a:lnTo>
                      <a:pt x="18" y="105"/>
                    </a:lnTo>
                    <a:lnTo>
                      <a:pt x="26" y="126"/>
                    </a:lnTo>
                    <a:lnTo>
                      <a:pt x="12" y="134"/>
                    </a:lnTo>
                    <a:lnTo>
                      <a:pt x="12" y="171"/>
                    </a:lnTo>
                    <a:lnTo>
                      <a:pt x="21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24"/>
              <p:cNvSpPr>
                <a:spLocks/>
              </p:cNvSpPr>
              <p:nvPr/>
            </p:nvSpPr>
            <p:spPr bwMode="auto">
              <a:xfrm>
                <a:off x="5435600" y="4327525"/>
                <a:ext cx="315913" cy="82550"/>
              </a:xfrm>
              <a:custGeom>
                <a:avLst/>
                <a:gdLst>
                  <a:gd name="T0" fmla="*/ 0 w 199"/>
                  <a:gd name="T1" fmla="*/ 8 h 52"/>
                  <a:gd name="T2" fmla="*/ 45 w 199"/>
                  <a:gd name="T3" fmla="*/ 26 h 52"/>
                  <a:gd name="T4" fmla="*/ 64 w 199"/>
                  <a:gd name="T5" fmla="*/ 40 h 52"/>
                  <a:gd name="T6" fmla="*/ 95 w 199"/>
                  <a:gd name="T7" fmla="*/ 35 h 52"/>
                  <a:gd name="T8" fmla="*/ 120 w 199"/>
                  <a:gd name="T9" fmla="*/ 40 h 52"/>
                  <a:gd name="T10" fmla="*/ 197 w 199"/>
                  <a:gd name="T11" fmla="*/ 52 h 52"/>
                  <a:gd name="T12" fmla="*/ 199 w 199"/>
                  <a:gd name="T13" fmla="*/ 43 h 52"/>
                  <a:gd name="T14" fmla="*/ 122 w 199"/>
                  <a:gd name="T15" fmla="*/ 31 h 52"/>
                  <a:gd name="T16" fmla="*/ 95 w 199"/>
                  <a:gd name="T17" fmla="*/ 26 h 52"/>
                  <a:gd name="T18" fmla="*/ 67 w 199"/>
                  <a:gd name="T19" fmla="*/ 30 h 52"/>
                  <a:gd name="T20" fmla="*/ 49 w 199"/>
                  <a:gd name="T21" fmla="*/ 18 h 52"/>
                  <a:gd name="T22" fmla="*/ 5 w 199"/>
                  <a:gd name="T23" fmla="*/ 0 h 52"/>
                  <a:gd name="T24" fmla="*/ 0 w 199"/>
                  <a:gd name="T2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2">
                    <a:moveTo>
                      <a:pt x="0" y="8"/>
                    </a:moveTo>
                    <a:lnTo>
                      <a:pt x="45" y="26"/>
                    </a:lnTo>
                    <a:lnTo>
                      <a:pt x="64" y="40"/>
                    </a:lnTo>
                    <a:lnTo>
                      <a:pt x="95" y="35"/>
                    </a:lnTo>
                    <a:lnTo>
                      <a:pt x="120" y="40"/>
                    </a:lnTo>
                    <a:lnTo>
                      <a:pt x="197" y="52"/>
                    </a:lnTo>
                    <a:lnTo>
                      <a:pt x="199" y="43"/>
                    </a:lnTo>
                    <a:lnTo>
                      <a:pt x="122" y="31"/>
                    </a:lnTo>
                    <a:lnTo>
                      <a:pt x="95" y="26"/>
                    </a:lnTo>
                    <a:lnTo>
                      <a:pt x="67" y="30"/>
                    </a:lnTo>
                    <a:lnTo>
                      <a:pt x="49" y="1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25"/>
              <p:cNvSpPr>
                <a:spLocks/>
              </p:cNvSpPr>
              <p:nvPr/>
            </p:nvSpPr>
            <p:spPr bwMode="auto">
              <a:xfrm>
                <a:off x="5424488" y="4110038"/>
                <a:ext cx="290513" cy="273050"/>
              </a:xfrm>
              <a:custGeom>
                <a:avLst/>
                <a:gdLst>
                  <a:gd name="T0" fmla="*/ 132 w 183"/>
                  <a:gd name="T1" fmla="*/ 172 h 172"/>
                  <a:gd name="T2" fmla="*/ 142 w 183"/>
                  <a:gd name="T3" fmla="*/ 131 h 172"/>
                  <a:gd name="T4" fmla="*/ 183 w 183"/>
                  <a:gd name="T5" fmla="*/ 31 h 172"/>
                  <a:gd name="T6" fmla="*/ 108 w 183"/>
                  <a:gd name="T7" fmla="*/ 12 h 172"/>
                  <a:gd name="T8" fmla="*/ 40 w 183"/>
                  <a:gd name="T9" fmla="*/ 0 h 172"/>
                  <a:gd name="T10" fmla="*/ 0 w 183"/>
                  <a:gd name="T11" fmla="*/ 8 h 172"/>
                  <a:gd name="T12" fmla="*/ 2 w 183"/>
                  <a:gd name="T13" fmla="*/ 18 h 172"/>
                  <a:gd name="T14" fmla="*/ 40 w 183"/>
                  <a:gd name="T15" fmla="*/ 9 h 172"/>
                  <a:gd name="T16" fmla="*/ 106 w 183"/>
                  <a:gd name="T17" fmla="*/ 21 h 172"/>
                  <a:gd name="T18" fmla="*/ 170 w 183"/>
                  <a:gd name="T19" fmla="*/ 37 h 172"/>
                  <a:gd name="T20" fmla="*/ 132 w 183"/>
                  <a:gd name="T21" fmla="*/ 128 h 172"/>
                  <a:gd name="T22" fmla="*/ 123 w 183"/>
                  <a:gd name="T23" fmla="*/ 171 h 172"/>
                  <a:gd name="T24" fmla="*/ 132 w 183"/>
                  <a:gd name="T2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72">
                    <a:moveTo>
                      <a:pt x="132" y="172"/>
                    </a:moveTo>
                    <a:lnTo>
                      <a:pt x="142" y="131"/>
                    </a:lnTo>
                    <a:lnTo>
                      <a:pt x="183" y="31"/>
                    </a:lnTo>
                    <a:lnTo>
                      <a:pt x="108" y="1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40" y="9"/>
                    </a:lnTo>
                    <a:lnTo>
                      <a:pt x="106" y="21"/>
                    </a:lnTo>
                    <a:lnTo>
                      <a:pt x="170" y="37"/>
                    </a:lnTo>
                    <a:lnTo>
                      <a:pt x="132" y="128"/>
                    </a:lnTo>
                    <a:lnTo>
                      <a:pt x="123" y="171"/>
                    </a:lnTo>
                    <a:lnTo>
                      <a:pt x="132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626"/>
              <p:cNvSpPr>
                <a:spLocks/>
              </p:cNvSpPr>
              <p:nvPr/>
            </p:nvSpPr>
            <p:spPr bwMode="auto">
              <a:xfrm>
                <a:off x="5492750" y="4056063"/>
                <a:ext cx="114300" cy="85725"/>
              </a:xfrm>
              <a:custGeom>
                <a:avLst/>
                <a:gdLst>
                  <a:gd name="T0" fmla="*/ 6 w 72"/>
                  <a:gd name="T1" fmla="*/ 43 h 54"/>
                  <a:gd name="T2" fmla="*/ 45 w 72"/>
                  <a:gd name="T3" fmla="*/ 15 h 54"/>
                  <a:gd name="T4" fmla="*/ 64 w 72"/>
                  <a:gd name="T5" fmla="*/ 54 h 54"/>
                  <a:gd name="T6" fmla="*/ 72 w 72"/>
                  <a:gd name="T7" fmla="*/ 49 h 54"/>
                  <a:gd name="T8" fmla="*/ 47 w 72"/>
                  <a:gd name="T9" fmla="*/ 0 h 54"/>
                  <a:gd name="T10" fmla="*/ 0 w 72"/>
                  <a:gd name="T11" fmla="*/ 36 h 54"/>
                  <a:gd name="T12" fmla="*/ 6 w 72"/>
                  <a:gd name="T13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4">
                    <a:moveTo>
                      <a:pt x="6" y="43"/>
                    </a:moveTo>
                    <a:lnTo>
                      <a:pt x="45" y="15"/>
                    </a:lnTo>
                    <a:lnTo>
                      <a:pt x="64" y="54"/>
                    </a:lnTo>
                    <a:lnTo>
                      <a:pt x="72" y="49"/>
                    </a:lnTo>
                    <a:lnTo>
                      <a:pt x="47" y="0"/>
                    </a:lnTo>
                    <a:lnTo>
                      <a:pt x="0" y="36"/>
                    </a:lnTo>
                    <a:lnTo>
                      <a:pt x="6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627"/>
              <p:cNvSpPr>
                <a:spLocks/>
              </p:cNvSpPr>
              <p:nvPr/>
            </p:nvSpPr>
            <p:spPr bwMode="auto">
              <a:xfrm>
                <a:off x="5262563" y="3859213"/>
                <a:ext cx="327025" cy="207963"/>
              </a:xfrm>
              <a:custGeom>
                <a:avLst/>
                <a:gdLst>
                  <a:gd name="T0" fmla="*/ 196 w 206"/>
                  <a:gd name="T1" fmla="*/ 131 h 131"/>
                  <a:gd name="T2" fmla="*/ 206 w 206"/>
                  <a:gd name="T3" fmla="*/ 62 h 131"/>
                  <a:gd name="T4" fmla="*/ 183 w 206"/>
                  <a:gd name="T5" fmla="*/ 40 h 131"/>
                  <a:gd name="T6" fmla="*/ 117 w 206"/>
                  <a:gd name="T7" fmla="*/ 6 h 131"/>
                  <a:gd name="T8" fmla="*/ 80 w 206"/>
                  <a:gd name="T9" fmla="*/ 0 h 131"/>
                  <a:gd name="T10" fmla="*/ 23 w 206"/>
                  <a:gd name="T11" fmla="*/ 15 h 131"/>
                  <a:gd name="T12" fmla="*/ 0 w 206"/>
                  <a:gd name="T13" fmla="*/ 37 h 131"/>
                  <a:gd name="T14" fmla="*/ 0 w 206"/>
                  <a:gd name="T15" fmla="*/ 68 h 131"/>
                  <a:gd name="T16" fmla="*/ 10 w 206"/>
                  <a:gd name="T17" fmla="*/ 68 h 131"/>
                  <a:gd name="T18" fmla="*/ 10 w 206"/>
                  <a:gd name="T19" fmla="*/ 41 h 131"/>
                  <a:gd name="T20" fmla="*/ 28 w 206"/>
                  <a:gd name="T21" fmla="*/ 23 h 131"/>
                  <a:gd name="T22" fmla="*/ 80 w 206"/>
                  <a:gd name="T23" fmla="*/ 10 h 131"/>
                  <a:gd name="T24" fmla="*/ 114 w 206"/>
                  <a:gd name="T25" fmla="*/ 15 h 131"/>
                  <a:gd name="T26" fmla="*/ 178 w 206"/>
                  <a:gd name="T27" fmla="*/ 47 h 131"/>
                  <a:gd name="T28" fmla="*/ 195 w 206"/>
                  <a:gd name="T29" fmla="*/ 66 h 131"/>
                  <a:gd name="T30" fmla="*/ 186 w 206"/>
                  <a:gd name="T31" fmla="*/ 130 h 131"/>
                  <a:gd name="T32" fmla="*/ 196 w 206"/>
                  <a:gd name="T33" fmla="*/ 131 h 131"/>
                  <a:gd name="T34" fmla="*/ 196 w 206"/>
                  <a:gd name="T3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31">
                    <a:moveTo>
                      <a:pt x="196" y="131"/>
                    </a:moveTo>
                    <a:lnTo>
                      <a:pt x="206" y="62"/>
                    </a:lnTo>
                    <a:lnTo>
                      <a:pt x="183" y="40"/>
                    </a:lnTo>
                    <a:lnTo>
                      <a:pt x="117" y="6"/>
                    </a:lnTo>
                    <a:lnTo>
                      <a:pt x="80" y="0"/>
                    </a:lnTo>
                    <a:lnTo>
                      <a:pt x="23" y="1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10" y="41"/>
                    </a:lnTo>
                    <a:lnTo>
                      <a:pt x="28" y="23"/>
                    </a:lnTo>
                    <a:lnTo>
                      <a:pt x="80" y="10"/>
                    </a:lnTo>
                    <a:lnTo>
                      <a:pt x="114" y="15"/>
                    </a:lnTo>
                    <a:lnTo>
                      <a:pt x="178" y="47"/>
                    </a:lnTo>
                    <a:lnTo>
                      <a:pt x="195" y="66"/>
                    </a:lnTo>
                    <a:lnTo>
                      <a:pt x="186" y="130"/>
                    </a:lnTo>
                    <a:lnTo>
                      <a:pt x="196" y="131"/>
                    </a:lnTo>
                    <a:lnTo>
                      <a:pt x="196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628"/>
              <p:cNvSpPr>
                <a:spLocks/>
              </p:cNvSpPr>
              <p:nvPr/>
            </p:nvSpPr>
            <p:spPr bwMode="auto">
              <a:xfrm>
                <a:off x="4940300" y="3573463"/>
                <a:ext cx="654050" cy="704850"/>
              </a:xfrm>
              <a:custGeom>
                <a:avLst/>
                <a:gdLst>
                  <a:gd name="T0" fmla="*/ 144 w 412"/>
                  <a:gd name="T1" fmla="*/ 443 h 444"/>
                  <a:gd name="T2" fmla="*/ 138 w 412"/>
                  <a:gd name="T3" fmla="*/ 364 h 444"/>
                  <a:gd name="T4" fmla="*/ 99 w 412"/>
                  <a:gd name="T5" fmla="*/ 351 h 444"/>
                  <a:gd name="T6" fmla="*/ 66 w 412"/>
                  <a:gd name="T7" fmla="*/ 334 h 444"/>
                  <a:gd name="T8" fmla="*/ 54 w 412"/>
                  <a:gd name="T9" fmla="*/ 278 h 444"/>
                  <a:gd name="T10" fmla="*/ 10 w 412"/>
                  <a:gd name="T11" fmla="*/ 242 h 444"/>
                  <a:gd name="T12" fmla="*/ 19 w 412"/>
                  <a:gd name="T13" fmla="*/ 218 h 444"/>
                  <a:gd name="T14" fmla="*/ 22 w 412"/>
                  <a:gd name="T15" fmla="*/ 185 h 444"/>
                  <a:gd name="T16" fmla="*/ 19 w 412"/>
                  <a:gd name="T17" fmla="*/ 143 h 444"/>
                  <a:gd name="T18" fmla="*/ 57 w 412"/>
                  <a:gd name="T19" fmla="*/ 94 h 444"/>
                  <a:gd name="T20" fmla="*/ 121 w 412"/>
                  <a:gd name="T21" fmla="*/ 118 h 444"/>
                  <a:gd name="T22" fmla="*/ 140 w 412"/>
                  <a:gd name="T23" fmla="*/ 150 h 444"/>
                  <a:gd name="T24" fmla="*/ 226 w 412"/>
                  <a:gd name="T25" fmla="*/ 210 h 444"/>
                  <a:gd name="T26" fmla="*/ 263 w 412"/>
                  <a:gd name="T27" fmla="*/ 143 h 444"/>
                  <a:gd name="T28" fmla="*/ 308 w 412"/>
                  <a:gd name="T29" fmla="*/ 17 h 444"/>
                  <a:gd name="T30" fmla="*/ 394 w 412"/>
                  <a:gd name="T31" fmla="*/ 84 h 444"/>
                  <a:gd name="T32" fmla="*/ 348 w 412"/>
                  <a:gd name="T33" fmla="*/ 103 h 444"/>
                  <a:gd name="T34" fmla="*/ 280 w 412"/>
                  <a:gd name="T35" fmla="*/ 181 h 444"/>
                  <a:gd name="T36" fmla="*/ 287 w 412"/>
                  <a:gd name="T37" fmla="*/ 189 h 444"/>
                  <a:gd name="T38" fmla="*/ 354 w 412"/>
                  <a:gd name="T39" fmla="*/ 111 h 444"/>
                  <a:gd name="T40" fmla="*/ 412 w 412"/>
                  <a:gd name="T41" fmla="*/ 86 h 444"/>
                  <a:gd name="T42" fmla="*/ 304 w 412"/>
                  <a:gd name="T43" fmla="*/ 0 h 444"/>
                  <a:gd name="T44" fmla="*/ 255 w 412"/>
                  <a:gd name="T45" fmla="*/ 140 h 444"/>
                  <a:gd name="T46" fmla="*/ 223 w 412"/>
                  <a:gd name="T47" fmla="*/ 196 h 444"/>
                  <a:gd name="T48" fmla="*/ 147 w 412"/>
                  <a:gd name="T49" fmla="*/ 143 h 444"/>
                  <a:gd name="T50" fmla="*/ 127 w 412"/>
                  <a:gd name="T51" fmla="*/ 111 h 444"/>
                  <a:gd name="T52" fmla="*/ 53 w 412"/>
                  <a:gd name="T53" fmla="*/ 82 h 444"/>
                  <a:gd name="T54" fmla="*/ 9 w 412"/>
                  <a:gd name="T55" fmla="*/ 141 h 444"/>
                  <a:gd name="T56" fmla="*/ 13 w 412"/>
                  <a:gd name="T57" fmla="*/ 185 h 444"/>
                  <a:gd name="T58" fmla="*/ 9 w 412"/>
                  <a:gd name="T59" fmla="*/ 217 h 444"/>
                  <a:gd name="T60" fmla="*/ 0 w 412"/>
                  <a:gd name="T61" fmla="*/ 246 h 444"/>
                  <a:gd name="T62" fmla="*/ 46 w 412"/>
                  <a:gd name="T63" fmla="*/ 283 h 444"/>
                  <a:gd name="T64" fmla="*/ 58 w 412"/>
                  <a:gd name="T65" fmla="*/ 340 h 444"/>
                  <a:gd name="T66" fmla="*/ 95 w 412"/>
                  <a:gd name="T67" fmla="*/ 359 h 444"/>
                  <a:gd name="T68" fmla="*/ 130 w 412"/>
                  <a:gd name="T69" fmla="*/ 371 h 444"/>
                  <a:gd name="T70" fmla="*/ 134 w 412"/>
                  <a:gd name="T71" fmla="*/ 444 h 444"/>
                  <a:gd name="T72" fmla="*/ 144 w 412"/>
                  <a:gd name="T73" fmla="*/ 443 h 444"/>
                  <a:gd name="T74" fmla="*/ 144 w 412"/>
                  <a:gd name="T7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144" y="443"/>
                    </a:moveTo>
                    <a:lnTo>
                      <a:pt x="138" y="364"/>
                    </a:lnTo>
                    <a:lnTo>
                      <a:pt x="99" y="351"/>
                    </a:lnTo>
                    <a:lnTo>
                      <a:pt x="66" y="334"/>
                    </a:lnTo>
                    <a:lnTo>
                      <a:pt x="54" y="278"/>
                    </a:lnTo>
                    <a:lnTo>
                      <a:pt x="10" y="242"/>
                    </a:lnTo>
                    <a:lnTo>
                      <a:pt x="19" y="218"/>
                    </a:lnTo>
                    <a:lnTo>
                      <a:pt x="22" y="185"/>
                    </a:lnTo>
                    <a:lnTo>
                      <a:pt x="19" y="143"/>
                    </a:lnTo>
                    <a:lnTo>
                      <a:pt x="57" y="94"/>
                    </a:lnTo>
                    <a:lnTo>
                      <a:pt x="121" y="118"/>
                    </a:lnTo>
                    <a:lnTo>
                      <a:pt x="140" y="150"/>
                    </a:lnTo>
                    <a:lnTo>
                      <a:pt x="226" y="210"/>
                    </a:lnTo>
                    <a:lnTo>
                      <a:pt x="263" y="143"/>
                    </a:lnTo>
                    <a:lnTo>
                      <a:pt x="308" y="17"/>
                    </a:lnTo>
                    <a:lnTo>
                      <a:pt x="394" y="84"/>
                    </a:lnTo>
                    <a:lnTo>
                      <a:pt x="348" y="103"/>
                    </a:lnTo>
                    <a:lnTo>
                      <a:pt x="280" y="181"/>
                    </a:lnTo>
                    <a:lnTo>
                      <a:pt x="287" y="189"/>
                    </a:lnTo>
                    <a:lnTo>
                      <a:pt x="354" y="111"/>
                    </a:lnTo>
                    <a:lnTo>
                      <a:pt x="412" y="86"/>
                    </a:lnTo>
                    <a:lnTo>
                      <a:pt x="304" y="0"/>
                    </a:lnTo>
                    <a:lnTo>
                      <a:pt x="255" y="140"/>
                    </a:lnTo>
                    <a:lnTo>
                      <a:pt x="223" y="196"/>
                    </a:lnTo>
                    <a:lnTo>
                      <a:pt x="147" y="143"/>
                    </a:lnTo>
                    <a:lnTo>
                      <a:pt x="127" y="111"/>
                    </a:lnTo>
                    <a:lnTo>
                      <a:pt x="53" y="82"/>
                    </a:lnTo>
                    <a:lnTo>
                      <a:pt x="9" y="141"/>
                    </a:lnTo>
                    <a:lnTo>
                      <a:pt x="13" y="185"/>
                    </a:lnTo>
                    <a:lnTo>
                      <a:pt x="9" y="217"/>
                    </a:lnTo>
                    <a:lnTo>
                      <a:pt x="0" y="246"/>
                    </a:lnTo>
                    <a:lnTo>
                      <a:pt x="46" y="283"/>
                    </a:lnTo>
                    <a:lnTo>
                      <a:pt x="58" y="340"/>
                    </a:lnTo>
                    <a:lnTo>
                      <a:pt x="95" y="359"/>
                    </a:lnTo>
                    <a:lnTo>
                      <a:pt x="130" y="371"/>
                    </a:lnTo>
                    <a:lnTo>
                      <a:pt x="134" y="444"/>
                    </a:lnTo>
                    <a:lnTo>
                      <a:pt x="144" y="443"/>
                    </a:lnTo>
                    <a:lnTo>
                      <a:pt x="144" y="4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629"/>
              <p:cNvSpPr>
                <a:spLocks/>
              </p:cNvSpPr>
              <p:nvPr/>
            </p:nvSpPr>
            <p:spPr bwMode="auto">
              <a:xfrm>
                <a:off x="5426075" y="3108325"/>
                <a:ext cx="155575" cy="485775"/>
              </a:xfrm>
              <a:custGeom>
                <a:avLst/>
                <a:gdLst>
                  <a:gd name="T0" fmla="*/ 0 w 98"/>
                  <a:gd name="T1" fmla="*/ 306 h 306"/>
                  <a:gd name="T2" fmla="*/ 42 w 98"/>
                  <a:gd name="T3" fmla="*/ 306 h 306"/>
                  <a:gd name="T4" fmla="*/ 86 w 98"/>
                  <a:gd name="T5" fmla="*/ 261 h 306"/>
                  <a:gd name="T6" fmla="*/ 98 w 98"/>
                  <a:gd name="T7" fmla="*/ 211 h 306"/>
                  <a:gd name="T8" fmla="*/ 39 w 98"/>
                  <a:gd name="T9" fmla="*/ 130 h 306"/>
                  <a:gd name="T10" fmla="*/ 51 w 98"/>
                  <a:gd name="T11" fmla="*/ 38 h 306"/>
                  <a:gd name="T12" fmla="*/ 88 w 98"/>
                  <a:gd name="T13" fmla="*/ 7 h 306"/>
                  <a:gd name="T14" fmla="*/ 81 w 98"/>
                  <a:gd name="T15" fmla="*/ 0 h 306"/>
                  <a:gd name="T16" fmla="*/ 42 w 98"/>
                  <a:gd name="T17" fmla="*/ 33 h 306"/>
                  <a:gd name="T18" fmla="*/ 29 w 98"/>
                  <a:gd name="T19" fmla="*/ 132 h 306"/>
                  <a:gd name="T20" fmla="*/ 87 w 98"/>
                  <a:gd name="T21" fmla="*/ 212 h 306"/>
                  <a:gd name="T22" fmla="*/ 78 w 98"/>
                  <a:gd name="T23" fmla="*/ 256 h 306"/>
                  <a:gd name="T24" fmla="*/ 38 w 98"/>
                  <a:gd name="T25" fmla="*/ 297 h 306"/>
                  <a:gd name="T26" fmla="*/ 0 w 98"/>
                  <a:gd name="T27" fmla="*/ 297 h 306"/>
                  <a:gd name="T28" fmla="*/ 0 w 98"/>
                  <a:gd name="T2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306">
                    <a:moveTo>
                      <a:pt x="0" y="306"/>
                    </a:moveTo>
                    <a:lnTo>
                      <a:pt x="42" y="306"/>
                    </a:lnTo>
                    <a:lnTo>
                      <a:pt x="86" y="261"/>
                    </a:lnTo>
                    <a:lnTo>
                      <a:pt x="98" y="211"/>
                    </a:lnTo>
                    <a:lnTo>
                      <a:pt x="39" y="130"/>
                    </a:lnTo>
                    <a:lnTo>
                      <a:pt x="51" y="38"/>
                    </a:lnTo>
                    <a:lnTo>
                      <a:pt x="88" y="7"/>
                    </a:lnTo>
                    <a:lnTo>
                      <a:pt x="81" y="0"/>
                    </a:lnTo>
                    <a:lnTo>
                      <a:pt x="42" y="33"/>
                    </a:lnTo>
                    <a:lnTo>
                      <a:pt x="29" y="132"/>
                    </a:lnTo>
                    <a:lnTo>
                      <a:pt x="87" y="212"/>
                    </a:lnTo>
                    <a:lnTo>
                      <a:pt x="78" y="256"/>
                    </a:lnTo>
                    <a:lnTo>
                      <a:pt x="38" y="297"/>
                    </a:lnTo>
                    <a:lnTo>
                      <a:pt x="0" y="297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630"/>
              <p:cNvSpPr>
                <a:spLocks/>
              </p:cNvSpPr>
              <p:nvPr/>
            </p:nvSpPr>
            <p:spPr bwMode="auto">
              <a:xfrm>
                <a:off x="5691188" y="3159125"/>
                <a:ext cx="95250" cy="177800"/>
              </a:xfrm>
              <a:custGeom>
                <a:avLst/>
                <a:gdLst>
                  <a:gd name="T0" fmla="*/ 51 w 60"/>
                  <a:gd name="T1" fmla="*/ 0 h 112"/>
                  <a:gd name="T2" fmla="*/ 25 w 60"/>
                  <a:gd name="T3" fmla="*/ 47 h 112"/>
                  <a:gd name="T4" fmla="*/ 25 w 60"/>
                  <a:gd name="T5" fmla="*/ 73 h 112"/>
                  <a:gd name="T6" fmla="*/ 0 w 60"/>
                  <a:gd name="T7" fmla="*/ 106 h 112"/>
                  <a:gd name="T8" fmla="*/ 8 w 60"/>
                  <a:gd name="T9" fmla="*/ 112 h 112"/>
                  <a:gd name="T10" fmla="*/ 35 w 60"/>
                  <a:gd name="T11" fmla="*/ 76 h 112"/>
                  <a:gd name="T12" fmla="*/ 35 w 60"/>
                  <a:gd name="T13" fmla="*/ 49 h 112"/>
                  <a:gd name="T14" fmla="*/ 60 w 60"/>
                  <a:gd name="T15" fmla="*/ 5 h 112"/>
                  <a:gd name="T16" fmla="*/ 51 w 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12">
                    <a:moveTo>
                      <a:pt x="51" y="0"/>
                    </a:moveTo>
                    <a:lnTo>
                      <a:pt x="25" y="47"/>
                    </a:lnTo>
                    <a:lnTo>
                      <a:pt x="25" y="73"/>
                    </a:lnTo>
                    <a:lnTo>
                      <a:pt x="0" y="106"/>
                    </a:lnTo>
                    <a:lnTo>
                      <a:pt x="8" y="112"/>
                    </a:lnTo>
                    <a:lnTo>
                      <a:pt x="35" y="76"/>
                    </a:lnTo>
                    <a:lnTo>
                      <a:pt x="35" y="49"/>
                    </a:lnTo>
                    <a:lnTo>
                      <a:pt x="60" y="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631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  <a:gd name="T8" fmla="*/ 4 w 4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633"/>
              <p:cNvSpPr>
                <a:spLocks/>
              </p:cNvSpPr>
              <p:nvPr/>
            </p:nvSpPr>
            <p:spPr bwMode="auto">
              <a:xfrm>
                <a:off x="5580063" y="3687763"/>
                <a:ext cx="315913" cy="225425"/>
              </a:xfrm>
              <a:custGeom>
                <a:avLst/>
                <a:gdLst>
                  <a:gd name="T0" fmla="*/ 2 w 199"/>
                  <a:gd name="T1" fmla="*/ 18 h 142"/>
                  <a:gd name="T2" fmla="*/ 35 w 199"/>
                  <a:gd name="T3" fmla="*/ 9 h 142"/>
                  <a:gd name="T4" fmla="*/ 182 w 199"/>
                  <a:gd name="T5" fmla="*/ 21 h 142"/>
                  <a:gd name="T6" fmla="*/ 131 w 199"/>
                  <a:gd name="T7" fmla="*/ 106 h 142"/>
                  <a:gd name="T8" fmla="*/ 145 w 199"/>
                  <a:gd name="T9" fmla="*/ 142 h 142"/>
                  <a:gd name="T10" fmla="*/ 155 w 199"/>
                  <a:gd name="T11" fmla="*/ 138 h 142"/>
                  <a:gd name="T12" fmla="*/ 141 w 199"/>
                  <a:gd name="T13" fmla="*/ 106 h 142"/>
                  <a:gd name="T14" fmla="*/ 199 w 199"/>
                  <a:gd name="T15" fmla="*/ 13 h 142"/>
                  <a:gd name="T16" fmla="*/ 34 w 199"/>
                  <a:gd name="T17" fmla="*/ 0 h 142"/>
                  <a:gd name="T18" fmla="*/ 0 w 199"/>
                  <a:gd name="T19" fmla="*/ 8 h 142"/>
                  <a:gd name="T20" fmla="*/ 2 w 199"/>
                  <a:gd name="T21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42">
                    <a:moveTo>
                      <a:pt x="2" y="18"/>
                    </a:moveTo>
                    <a:lnTo>
                      <a:pt x="35" y="9"/>
                    </a:lnTo>
                    <a:lnTo>
                      <a:pt x="182" y="21"/>
                    </a:lnTo>
                    <a:lnTo>
                      <a:pt x="131" y="106"/>
                    </a:lnTo>
                    <a:lnTo>
                      <a:pt x="145" y="142"/>
                    </a:lnTo>
                    <a:lnTo>
                      <a:pt x="155" y="138"/>
                    </a:lnTo>
                    <a:lnTo>
                      <a:pt x="141" y="106"/>
                    </a:lnTo>
                    <a:lnTo>
                      <a:pt x="199" y="13"/>
                    </a:lnTo>
                    <a:lnTo>
                      <a:pt x="34" y="0"/>
                    </a:lnTo>
                    <a:lnTo>
                      <a:pt x="0" y="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634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  <a:gd name="T8" fmla="*/ 1 w 1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636"/>
              <p:cNvSpPr>
                <a:spLocks/>
              </p:cNvSpPr>
              <p:nvPr/>
            </p:nvSpPr>
            <p:spPr bwMode="auto">
              <a:xfrm>
                <a:off x="4937125" y="3709988"/>
                <a:ext cx="1022350" cy="1050925"/>
              </a:xfrm>
              <a:custGeom>
                <a:avLst/>
                <a:gdLst>
                  <a:gd name="T0" fmla="*/ 591 w 644"/>
                  <a:gd name="T1" fmla="*/ 5 h 662"/>
                  <a:gd name="T2" fmla="*/ 626 w 644"/>
                  <a:gd name="T3" fmla="*/ 80 h 662"/>
                  <a:gd name="T4" fmla="*/ 620 w 644"/>
                  <a:gd name="T5" fmla="*/ 99 h 662"/>
                  <a:gd name="T6" fmla="*/ 630 w 644"/>
                  <a:gd name="T7" fmla="*/ 131 h 662"/>
                  <a:gd name="T8" fmla="*/ 594 w 644"/>
                  <a:gd name="T9" fmla="*/ 122 h 662"/>
                  <a:gd name="T10" fmla="*/ 549 w 644"/>
                  <a:gd name="T11" fmla="*/ 122 h 662"/>
                  <a:gd name="T12" fmla="*/ 514 w 644"/>
                  <a:gd name="T13" fmla="*/ 132 h 662"/>
                  <a:gd name="T14" fmla="*/ 470 w 644"/>
                  <a:gd name="T15" fmla="*/ 230 h 662"/>
                  <a:gd name="T16" fmla="*/ 480 w 644"/>
                  <a:gd name="T17" fmla="*/ 292 h 662"/>
                  <a:gd name="T18" fmla="*/ 502 w 644"/>
                  <a:gd name="T19" fmla="*/ 366 h 662"/>
                  <a:gd name="T20" fmla="*/ 507 w 644"/>
                  <a:gd name="T21" fmla="*/ 435 h 662"/>
                  <a:gd name="T22" fmla="*/ 483 w 644"/>
                  <a:gd name="T23" fmla="*/ 472 h 662"/>
                  <a:gd name="T24" fmla="*/ 439 w 644"/>
                  <a:gd name="T25" fmla="*/ 477 h 662"/>
                  <a:gd name="T26" fmla="*/ 368 w 644"/>
                  <a:gd name="T27" fmla="*/ 491 h 662"/>
                  <a:gd name="T28" fmla="*/ 351 w 644"/>
                  <a:gd name="T29" fmla="*/ 513 h 662"/>
                  <a:gd name="T30" fmla="*/ 293 w 644"/>
                  <a:gd name="T31" fmla="*/ 526 h 662"/>
                  <a:gd name="T32" fmla="*/ 241 w 644"/>
                  <a:gd name="T33" fmla="*/ 535 h 662"/>
                  <a:gd name="T34" fmla="*/ 220 w 644"/>
                  <a:gd name="T35" fmla="*/ 558 h 662"/>
                  <a:gd name="T36" fmla="*/ 148 w 644"/>
                  <a:gd name="T37" fmla="*/ 610 h 662"/>
                  <a:gd name="T38" fmla="*/ 121 w 644"/>
                  <a:gd name="T39" fmla="*/ 609 h 662"/>
                  <a:gd name="T40" fmla="*/ 108 w 644"/>
                  <a:gd name="T41" fmla="*/ 634 h 662"/>
                  <a:gd name="T42" fmla="*/ 59 w 644"/>
                  <a:gd name="T43" fmla="*/ 652 h 662"/>
                  <a:gd name="T44" fmla="*/ 25 w 644"/>
                  <a:gd name="T45" fmla="*/ 633 h 662"/>
                  <a:gd name="T46" fmla="*/ 8 w 644"/>
                  <a:gd name="T47" fmla="*/ 615 h 662"/>
                  <a:gd name="T48" fmla="*/ 0 w 644"/>
                  <a:gd name="T49" fmla="*/ 622 h 662"/>
                  <a:gd name="T50" fmla="*/ 19 w 644"/>
                  <a:gd name="T51" fmla="*/ 641 h 662"/>
                  <a:gd name="T52" fmla="*/ 58 w 644"/>
                  <a:gd name="T53" fmla="*/ 662 h 662"/>
                  <a:gd name="T54" fmla="*/ 114 w 644"/>
                  <a:gd name="T55" fmla="*/ 641 h 662"/>
                  <a:gd name="T56" fmla="*/ 127 w 644"/>
                  <a:gd name="T57" fmla="*/ 619 h 662"/>
                  <a:gd name="T58" fmla="*/ 151 w 644"/>
                  <a:gd name="T59" fmla="*/ 620 h 662"/>
                  <a:gd name="T60" fmla="*/ 227 w 644"/>
                  <a:gd name="T61" fmla="*/ 565 h 662"/>
                  <a:gd name="T62" fmla="*/ 246 w 644"/>
                  <a:gd name="T63" fmla="*/ 545 h 662"/>
                  <a:gd name="T64" fmla="*/ 294 w 644"/>
                  <a:gd name="T65" fmla="*/ 535 h 662"/>
                  <a:gd name="T66" fmla="*/ 357 w 644"/>
                  <a:gd name="T67" fmla="*/ 522 h 662"/>
                  <a:gd name="T68" fmla="*/ 374 w 644"/>
                  <a:gd name="T69" fmla="*/ 500 h 662"/>
                  <a:gd name="T70" fmla="*/ 442 w 644"/>
                  <a:gd name="T71" fmla="*/ 486 h 662"/>
                  <a:gd name="T72" fmla="*/ 488 w 644"/>
                  <a:gd name="T73" fmla="*/ 482 h 662"/>
                  <a:gd name="T74" fmla="*/ 517 w 644"/>
                  <a:gd name="T75" fmla="*/ 438 h 662"/>
                  <a:gd name="T76" fmla="*/ 512 w 644"/>
                  <a:gd name="T77" fmla="*/ 365 h 662"/>
                  <a:gd name="T78" fmla="*/ 489 w 644"/>
                  <a:gd name="T79" fmla="*/ 290 h 662"/>
                  <a:gd name="T80" fmla="*/ 480 w 644"/>
                  <a:gd name="T81" fmla="*/ 231 h 662"/>
                  <a:gd name="T82" fmla="*/ 520 w 644"/>
                  <a:gd name="T83" fmla="*/ 141 h 662"/>
                  <a:gd name="T84" fmla="*/ 551 w 644"/>
                  <a:gd name="T85" fmla="*/ 131 h 662"/>
                  <a:gd name="T86" fmla="*/ 593 w 644"/>
                  <a:gd name="T87" fmla="*/ 131 h 662"/>
                  <a:gd name="T88" fmla="*/ 644 w 644"/>
                  <a:gd name="T89" fmla="*/ 144 h 662"/>
                  <a:gd name="T90" fmla="*/ 631 w 644"/>
                  <a:gd name="T91" fmla="*/ 99 h 662"/>
                  <a:gd name="T92" fmla="*/ 636 w 644"/>
                  <a:gd name="T93" fmla="*/ 79 h 662"/>
                  <a:gd name="T94" fmla="*/ 600 w 644"/>
                  <a:gd name="T95" fmla="*/ 0 h 662"/>
                  <a:gd name="T96" fmla="*/ 591 w 644"/>
                  <a:gd name="T9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4" h="662">
                    <a:moveTo>
                      <a:pt x="591" y="5"/>
                    </a:moveTo>
                    <a:lnTo>
                      <a:pt x="626" y="80"/>
                    </a:lnTo>
                    <a:lnTo>
                      <a:pt x="620" y="99"/>
                    </a:lnTo>
                    <a:lnTo>
                      <a:pt x="630" y="131"/>
                    </a:lnTo>
                    <a:lnTo>
                      <a:pt x="594" y="122"/>
                    </a:lnTo>
                    <a:lnTo>
                      <a:pt x="549" y="122"/>
                    </a:lnTo>
                    <a:lnTo>
                      <a:pt x="514" y="132"/>
                    </a:lnTo>
                    <a:lnTo>
                      <a:pt x="470" y="230"/>
                    </a:lnTo>
                    <a:lnTo>
                      <a:pt x="480" y="292"/>
                    </a:lnTo>
                    <a:lnTo>
                      <a:pt x="502" y="366"/>
                    </a:lnTo>
                    <a:lnTo>
                      <a:pt x="507" y="435"/>
                    </a:lnTo>
                    <a:lnTo>
                      <a:pt x="483" y="472"/>
                    </a:lnTo>
                    <a:lnTo>
                      <a:pt x="439" y="477"/>
                    </a:lnTo>
                    <a:lnTo>
                      <a:pt x="368" y="491"/>
                    </a:lnTo>
                    <a:lnTo>
                      <a:pt x="351" y="513"/>
                    </a:lnTo>
                    <a:lnTo>
                      <a:pt x="293" y="526"/>
                    </a:lnTo>
                    <a:lnTo>
                      <a:pt x="241" y="535"/>
                    </a:lnTo>
                    <a:lnTo>
                      <a:pt x="220" y="558"/>
                    </a:lnTo>
                    <a:lnTo>
                      <a:pt x="148" y="610"/>
                    </a:lnTo>
                    <a:lnTo>
                      <a:pt x="121" y="609"/>
                    </a:lnTo>
                    <a:lnTo>
                      <a:pt x="108" y="634"/>
                    </a:lnTo>
                    <a:lnTo>
                      <a:pt x="59" y="652"/>
                    </a:lnTo>
                    <a:lnTo>
                      <a:pt x="25" y="633"/>
                    </a:lnTo>
                    <a:lnTo>
                      <a:pt x="8" y="615"/>
                    </a:lnTo>
                    <a:lnTo>
                      <a:pt x="0" y="622"/>
                    </a:lnTo>
                    <a:lnTo>
                      <a:pt x="19" y="641"/>
                    </a:lnTo>
                    <a:lnTo>
                      <a:pt x="58" y="662"/>
                    </a:lnTo>
                    <a:lnTo>
                      <a:pt x="114" y="641"/>
                    </a:lnTo>
                    <a:lnTo>
                      <a:pt x="127" y="619"/>
                    </a:lnTo>
                    <a:lnTo>
                      <a:pt x="151" y="620"/>
                    </a:lnTo>
                    <a:lnTo>
                      <a:pt x="227" y="565"/>
                    </a:lnTo>
                    <a:lnTo>
                      <a:pt x="246" y="545"/>
                    </a:lnTo>
                    <a:lnTo>
                      <a:pt x="294" y="535"/>
                    </a:lnTo>
                    <a:lnTo>
                      <a:pt x="357" y="522"/>
                    </a:lnTo>
                    <a:lnTo>
                      <a:pt x="374" y="500"/>
                    </a:lnTo>
                    <a:lnTo>
                      <a:pt x="442" y="486"/>
                    </a:lnTo>
                    <a:lnTo>
                      <a:pt x="488" y="482"/>
                    </a:lnTo>
                    <a:lnTo>
                      <a:pt x="517" y="438"/>
                    </a:lnTo>
                    <a:lnTo>
                      <a:pt x="512" y="365"/>
                    </a:lnTo>
                    <a:lnTo>
                      <a:pt x="489" y="290"/>
                    </a:lnTo>
                    <a:lnTo>
                      <a:pt x="480" y="231"/>
                    </a:lnTo>
                    <a:lnTo>
                      <a:pt x="520" y="141"/>
                    </a:lnTo>
                    <a:lnTo>
                      <a:pt x="551" y="131"/>
                    </a:lnTo>
                    <a:lnTo>
                      <a:pt x="593" y="131"/>
                    </a:lnTo>
                    <a:lnTo>
                      <a:pt x="644" y="144"/>
                    </a:lnTo>
                    <a:lnTo>
                      <a:pt x="631" y="99"/>
                    </a:lnTo>
                    <a:lnTo>
                      <a:pt x="636" y="79"/>
                    </a:lnTo>
                    <a:lnTo>
                      <a:pt x="600" y="0"/>
                    </a:lnTo>
                    <a:lnTo>
                      <a:pt x="59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638"/>
              <p:cNvSpPr>
                <a:spLocks/>
              </p:cNvSpPr>
              <p:nvPr/>
            </p:nvSpPr>
            <p:spPr bwMode="auto">
              <a:xfrm>
                <a:off x="5702300" y="4164013"/>
                <a:ext cx="320675" cy="242888"/>
              </a:xfrm>
              <a:custGeom>
                <a:avLst/>
                <a:gdLst>
                  <a:gd name="T0" fmla="*/ 0 w 202"/>
                  <a:gd name="T1" fmla="*/ 9 h 153"/>
                  <a:gd name="T2" fmla="*/ 135 w 202"/>
                  <a:gd name="T3" fmla="*/ 111 h 153"/>
                  <a:gd name="T4" fmla="*/ 196 w 202"/>
                  <a:gd name="T5" fmla="*/ 153 h 153"/>
                  <a:gd name="T6" fmla="*/ 202 w 202"/>
                  <a:gd name="T7" fmla="*/ 146 h 153"/>
                  <a:gd name="T8" fmla="*/ 140 w 202"/>
                  <a:gd name="T9" fmla="*/ 103 h 153"/>
                  <a:gd name="T10" fmla="*/ 6 w 202"/>
                  <a:gd name="T11" fmla="*/ 0 h 153"/>
                  <a:gd name="T12" fmla="*/ 0 w 202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53">
                    <a:moveTo>
                      <a:pt x="0" y="9"/>
                    </a:moveTo>
                    <a:lnTo>
                      <a:pt x="135" y="111"/>
                    </a:lnTo>
                    <a:lnTo>
                      <a:pt x="196" y="153"/>
                    </a:lnTo>
                    <a:lnTo>
                      <a:pt x="202" y="146"/>
                    </a:lnTo>
                    <a:lnTo>
                      <a:pt x="140" y="103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639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  <a:gd name="T8" fmla="*/ 44 w 44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  <a:lnTo>
                      <a:pt x="4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41"/>
              <p:cNvSpPr>
                <a:spLocks/>
              </p:cNvSpPr>
              <p:nvPr/>
            </p:nvSpPr>
            <p:spPr bwMode="auto">
              <a:xfrm>
                <a:off x="6283325" y="4132263"/>
                <a:ext cx="93663" cy="225425"/>
              </a:xfrm>
              <a:custGeom>
                <a:avLst/>
                <a:gdLst>
                  <a:gd name="T0" fmla="*/ 48 w 59"/>
                  <a:gd name="T1" fmla="*/ 0 h 142"/>
                  <a:gd name="T2" fmla="*/ 0 w 59"/>
                  <a:gd name="T3" fmla="*/ 58 h 142"/>
                  <a:gd name="T4" fmla="*/ 50 w 59"/>
                  <a:gd name="T5" fmla="*/ 142 h 142"/>
                  <a:gd name="T6" fmla="*/ 59 w 59"/>
                  <a:gd name="T7" fmla="*/ 137 h 142"/>
                  <a:gd name="T8" fmla="*/ 12 w 59"/>
                  <a:gd name="T9" fmla="*/ 60 h 142"/>
                  <a:gd name="T10" fmla="*/ 55 w 59"/>
                  <a:gd name="T11" fmla="*/ 6 h 142"/>
                  <a:gd name="T12" fmla="*/ 48 w 59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2">
                    <a:moveTo>
                      <a:pt x="48" y="0"/>
                    </a:moveTo>
                    <a:lnTo>
                      <a:pt x="0" y="58"/>
                    </a:lnTo>
                    <a:lnTo>
                      <a:pt x="50" y="142"/>
                    </a:lnTo>
                    <a:lnTo>
                      <a:pt x="59" y="137"/>
                    </a:lnTo>
                    <a:lnTo>
                      <a:pt x="12" y="60"/>
                    </a:lnTo>
                    <a:lnTo>
                      <a:pt x="55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42"/>
              <p:cNvSpPr>
                <a:spLocks/>
              </p:cNvSpPr>
              <p:nvPr/>
            </p:nvSpPr>
            <p:spPr bwMode="auto">
              <a:xfrm>
                <a:off x="6330950" y="4083050"/>
                <a:ext cx="168275" cy="315913"/>
              </a:xfrm>
              <a:custGeom>
                <a:avLst/>
                <a:gdLst>
                  <a:gd name="T0" fmla="*/ 64 w 106"/>
                  <a:gd name="T1" fmla="*/ 5 h 199"/>
                  <a:gd name="T2" fmla="*/ 94 w 106"/>
                  <a:gd name="T3" fmla="*/ 58 h 199"/>
                  <a:gd name="T4" fmla="*/ 49 w 106"/>
                  <a:gd name="T5" fmla="*/ 112 h 199"/>
                  <a:gd name="T6" fmla="*/ 24 w 106"/>
                  <a:gd name="T7" fmla="*/ 167 h 199"/>
                  <a:gd name="T8" fmla="*/ 0 w 106"/>
                  <a:gd name="T9" fmla="*/ 192 h 199"/>
                  <a:gd name="T10" fmla="*/ 6 w 106"/>
                  <a:gd name="T11" fmla="*/ 199 h 199"/>
                  <a:gd name="T12" fmla="*/ 32 w 106"/>
                  <a:gd name="T13" fmla="*/ 173 h 199"/>
                  <a:gd name="T14" fmla="*/ 57 w 106"/>
                  <a:gd name="T15" fmla="*/ 118 h 199"/>
                  <a:gd name="T16" fmla="*/ 106 w 106"/>
                  <a:gd name="T17" fmla="*/ 60 h 199"/>
                  <a:gd name="T18" fmla="*/ 73 w 106"/>
                  <a:gd name="T19" fmla="*/ 0 h 199"/>
                  <a:gd name="T20" fmla="*/ 64 w 106"/>
                  <a:gd name="T21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99">
                    <a:moveTo>
                      <a:pt x="64" y="5"/>
                    </a:moveTo>
                    <a:lnTo>
                      <a:pt x="94" y="58"/>
                    </a:lnTo>
                    <a:lnTo>
                      <a:pt x="49" y="112"/>
                    </a:lnTo>
                    <a:lnTo>
                      <a:pt x="24" y="167"/>
                    </a:lnTo>
                    <a:lnTo>
                      <a:pt x="0" y="192"/>
                    </a:lnTo>
                    <a:lnTo>
                      <a:pt x="6" y="199"/>
                    </a:lnTo>
                    <a:lnTo>
                      <a:pt x="32" y="173"/>
                    </a:lnTo>
                    <a:lnTo>
                      <a:pt x="57" y="118"/>
                    </a:lnTo>
                    <a:lnTo>
                      <a:pt x="106" y="60"/>
                    </a:lnTo>
                    <a:lnTo>
                      <a:pt x="73" y="0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43"/>
              <p:cNvSpPr>
                <a:spLocks/>
              </p:cNvSpPr>
              <p:nvPr/>
            </p:nvSpPr>
            <p:spPr bwMode="auto">
              <a:xfrm>
                <a:off x="6726238" y="4479925"/>
                <a:ext cx="168275" cy="428625"/>
              </a:xfrm>
              <a:custGeom>
                <a:avLst/>
                <a:gdLst>
                  <a:gd name="T0" fmla="*/ 0 w 106"/>
                  <a:gd name="T1" fmla="*/ 6 h 270"/>
                  <a:gd name="T2" fmla="*/ 65 w 106"/>
                  <a:gd name="T3" fmla="*/ 88 h 270"/>
                  <a:gd name="T4" fmla="*/ 96 w 106"/>
                  <a:gd name="T5" fmla="*/ 187 h 270"/>
                  <a:gd name="T6" fmla="*/ 57 w 106"/>
                  <a:gd name="T7" fmla="*/ 209 h 270"/>
                  <a:gd name="T8" fmla="*/ 32 w 106"/>
                  <a:gd name="T9" fmla="*/ 265 h 270"/>
                  <a:gd name="T10" fmla="*/ 41 w 106"/>
                  <a:gd name="T11" fmla="*/ 270 h 270"/>
                  <a:gd name="T12" fmla="*/ 65 w 106"/>
                  <a:gd name="T13" fmla="*/ 216 h 270"/>
                  <a:gd name="T14" fmla="*/ 106 w 106"/>
                  <a:gd name="T15" fmla="*/ 192 h 270"/>
                  <a:gd name="T16" fmla="*/ 73 w 106"/>
                  <a:gd name="T17" fmla="*/ 84 h 270"/>
                  <a:gd name="T18" fmla="*/ 7 w 106"/>
                  <a:gd name="T19" fmla="*/ 0 h 270"/>
                  <a:gd name="T20" fmla="*/ 0 w 106"/>
                  <a:gd name="T21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270">
                    <a:moveTo>
                      <a:pt x="0" y="6"/>
                    </a:moveTo>
                    <a:lnTo>
                      <a:pt x="65" y="88"/>
                    </a:lnTo>
                    <a:lnTo>
                      <a:pt x="96" y="187"/>
                    </a:lnTo>
                    <a:lnTo>
                      <a:pt x="57" y="209"/>
                    </a:lnTo>
                    <a:lnTo>
                      <a:pt x="32" y="265"/>
                    </a:lnTo>
                    <a:lnTo>
                      <a:pt x="41" y="270"/>
                    </a:lnTo>
                    <a:lnTo>
                      <a:pt x="65" y="216"/>
                    </a:lnTo>
                    <a:lnTo>
                      <a:pt x="106" y="192"/>
                    </a:lnTo>
                    <a:lnTo>
                      <a:pt x="73" y="8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44"/>
              <p:cNvSpPr>
                <a:spLocks/>
              </p:cNvSpPr>
              <p:nvPr/>
            </p:nvSpPr>
            <p:spPr bwMode="auto">
              <a:xfrm>
                <a:off x="6850063" y="4367213"/>
                <a:ext cx="531813" cy="503238"/>
              </a:xfrm>
              <a:custGeom>
                <a:avLst/>
                <a:gdLst>
                  <a:gd name="T0" fmla="*/ 0 w 335"/>
                  <a:gd name="T1" fmla="*/ 195 h 317"/>
                  <a:gd name="T2" fmla="*/ 39 w 335"/>
                  <a:gd name="T3" fmla="*/ 214 h 317"/>
                  <a:gd name="T4" fmla="*/ 113 w 335"/>
                  <a:gd name="T5" fmla="*/ 303 h 317"/>
                  <a:gd name="T6" fmla="*/ 202 w 335"/>
                  <a:gd name="T7" fmla="*/ 317 h 317"/>
                  <a:gd name="T8" fmla="*/ 335 w 335"/>
                  <a:gd name="T9" fmla="*/ 287 h 317"/>
                  <a:gd name="T10" fmla="*/ 331 w 335"/>
                  <a:gd name="T11" fmla="*/ 214 h 317"/>
                  <a:gd name="T12" fmla="*/ 299 w 335"/>
                  <a:gd name="T13" fmla="*/ 144 h 317"/>
                  <a:gd name="T14" fmla="*/ 263 w 335"/>
                  <a:gd name="T15" fmla="*/ 112 h 317"/>
                  <a:gd name="T16" fmla="*/ 151 w 335"/>
                  <a:gd name="T17" fmla="*/ 84 h 317"/>
                  <a:gd name="T18" fmla="*/ 146 w 335"/>
                  <a:gd name="T19" fmla="*/ 47 h 317"/>
                  <a:gd name="T20" fmla="*/ 8 w 335"/>
                  <a:gd name="T21" fmla="*/ 0 h 317"/>
                  <a:gd name="T22" fmla="*/ 4 w 335"/>
                  <a:gd name="T23" fmla="*/ 9 h 317"/>
                  <a:gd name="T24" fmla="*/ 138 w 335"/>
                  <a:gd name="T25" fmla="*/ 55 h 317"/>
                  <a:gd name="T26" fmla="*/ 143 w 335"/>
                  <a:gd name="T27" fmla="*/ 92 h 317"/>
                  <a:gd name="T28" fmla="*/ 258 w 335"/>
                  <a:gd name="T29" fmla="*/ 120 h 317"/>
                  <a:gd name="T30" fmla="*/ 291 w 335"/>
                  <a:gd name="T31" fmla="*/ 150 h 317"/>
                  <a:gd name="T32" fmla="*/ 322 w 335"/>
                  <a:gd name="T33" fmla="*/ 217 h 317"/>
                  <a:gd name="T34" fmla="*/ 324 w 335"/>
                  <a:gd name="T35" fmla="*/ 280 h 317"/>
                  <a:gd name="T36" fmla="*/ 201 w 335"/>
                  <a:gd name="T37" fmla="*/ 307 h 317"/>
                  <a:gd name="T38" fmla="*/ 118 w 335"/>
                  <a:gd name="T39" fmla="*/ 294 h 317"/>
                  <a:gd name="T40" fmla="*/ 45 w 335"/>
                  <a:gd name="T41" fmla="*/ 206 h 317"/>
                  <a:gd name="T42" fmla="*/ 3 w 335"/>
                  <a:gd name="T43" fmla="*/ 187 h 317"/>
                  <a:gd name="T44" fmla="*/ 0 w 335"/>
                  <a:gd name="T45" fmla="*/ 195 h 317"/>
                  <a:gd name="T46" fmla="*/ 0 w 335"/>
                  <a:gd name="T47" fmla="*/ 19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5" h="317">
                    <a:moveTo>
                      <a:pt x="0" y="195"/>
                    </a:moveTo>
                    <a:lnTo>
                      <a:pt x="39" y="214"/>
                    </a:lnTo>
                    <a:lnTo>
                      <a:pt x="113" y="303"/>
                    </a:lnTo>
                    <a:lnTo>
                      <a:pt x="202" y="317"/>
                    </a:lnTo>
                    <a:lnTo>
                      <a:pt x="335" y="287"/>
                    </a:lnTo>
                    <a:lnTo>
                      <a:pt x="331" y="214"/>
                    </a:lnTo>
                    <a:lnTo>
                      <a:pt x="299" y="144"/>
                    </a:lnTo>
                    <a:lnTo>
                      <a:pt x="263" y="112"/>
                    </a:lnTo>
                    <a:lnTo>
                      <a:pt x="151" y="84"/>
                    </a:lnTo>
                    <a:lnTo>
                      <a:pt x="146" y="47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138" y="55"/>
                    </a:lnTo>
                    <a:lnTo>
                      <a:pt x="143" y="92"/>
                    </a:lnTo>
                    <a:lnTo>
                      <a:pt x="258" y="120"/>
                    </a:lnTo>
                    <a:lnTo>
                      <a:pt x="291" y="150"/>
                    </a:lnTo>
                    <a:lnTo>
                      <a:pt x="322" y="217"/>
                    </a:lnTo>
                    <a:lnTo>
                      <a:pt x="324" y="280"/>
                    </a:lnTo>
                    <a:lnTo>
                      <a:pt x="201" y="307"/>
                    </a:lnTo>
                    <a:lnTo>
                      <a:pt x="118" y="294"/>
                    </a:lnTo>
                    <a:lnTo>
                      <a:pt x="45" y="206"/>
                    </a:lnTo>
                    <a:lnTo>
                      <a:pt x="3" y="187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5"/>
              <p:cNvSpPr>
                <a:spLocks/>
              </p:cNvSpPr>
              <p:nvPr/>
            </p:nvSpPr>
            <p:spPr bwMode="auto">
              <a:xfrm>
                <a:off x="7364413" y="4765675"/>
                <a:ext cx="355600" cy="242888"/>
              </a:xfrm>
              <a:custGeom>
                <a:avLst/>
                <a:gdLst>
                  <a:gd name="T0" fmla="*/ 10 w 224"/>
                  <a:gd name="T1" fmla="*/ 153 h 153"/>
                  <a:gd name="T2" fmla="*/ 10 w 224"/>
                  <a:gd name="T3" fmla="*/ 36 h 153"/>
                  <a:gd name="T4" fmla="*/ 159 w 224"/>
                  <a:gd name="T5" fmla="*/ 10 h 153"/>
                  <a:gd name="T6" fmla="*/ 223 w 224"/>
                  <a:gd name="T7" fmla="*/ 18 h 153"/>
                  <a:gd name="T8" fmla="*/ 224 w 224"/>
                  <a:gd name="T9" fmla="*/ 9 h 153"/>
                  <a:gd name="T10" fmla="*/ 159 w 224"/>
                  <a:gd name="T11" fmla="*/ 0 h 153"/>
                  <a:gd name="T12" fmla="*/ 0 w 224"/>
                  <a:gd name="T13" fmla="*/ 29 h 153"/>
                  <a:gd name="T14" fmla="*/ 0 w 224"/>
                  <a:gd name="T15" fmla="*/ 153 h 153"/>
                  <a:gd name="T16" fmla="*/ 10 w 22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53">
                    <a:moveTo>
                      <a:pt x="10" y="153"/>
                    </a:moveTo>
                    <a:lnTo>
                      <a:pt x="10" y="36"/>
                    </a:lnTo>
                    <a:lnTo>
                      <a:pt x="159" y="10"/>
                    </a:lnTo>
                    <a:lnTo>
                      <a:pt x="223" y="18"/>
                    </a:lnTo>
                    <a:lnTo>
                      <a:pt x="224" y="9"/>
                    </a:lnTo>
                    <a:lnTo>
                      <a:pt x="159" y="0"/>
                    </a:lnTo>
                    <a:lnTo>
                      <a:pt x="0" y="29"/>
                    </a:lnTo>
                    <a:lnTo>
                      <a:pt x="0" y="153"/>
                    </a:lnTo>
                    <a:lnTo>
                      <a:pt x="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47"/>
              <p:cNvSpPr>
                <a:spLocks/>
              </p:cNvSpPr>
              <p:nvPr/>
            </p:nvSpPr>
            <p:spPr bwMode="auto">
              <a:xfrm>
                <a:off x="5702300" y="3603625"/>
                <a:ext cx="1035050" cy="566738"/>
              </a:xfrm>
              <a:custGeom>
                <a:avLst/>
                <a:gdLst>
                  <a:gd name="T0" fmla="*/ 360 w 652"/>
                  <a:gd name="T1" fmla="*/ 198 h 357"/>
                  <a:gd name="T2" fmla="*/ 334 w 652"/>
                  <a:gd name="T3" fmla="*/ 69 h 357"/>
                  <a:gd name="T4" fmla="*/ 359 w 652"/>
                  <a:gd name="T5" fmla="*/ 10 h 357"/>
                  <a:gd name="T6" fmla="*/ 538 w 652"/>
                  <a:gd name="T7" fmla="*/ 30 h 357"/>
                  <a:gd name="T8" fmla="*/ 631 w 652"/>
                  <a:gd name="T9" fmla="*/ 30 h 357"/>
                  <a:gd name="T10" fmla="*/ 494 w 652"/>
                  <a:gd name="T11" fmla="*/ 184 h 357"/>
                  <a:gd name="T12" fmla="*/ 481 w 652"/>
                  <a:gd name="T13" fmla="*/ 241 h 357"/>
                  <a:gd name="T14" fmla="*/ 468 w 652"/>
                  <a:gd name="T15" fmla="*/ 297 h 357"/>
                  <a:gd name="T16" fmla="*/ 416 w 652"/>
                  <a:gd name="T17" fmla="*/ 331 h 357"/>
                  <a:gd name="T18" fmla="*/ 355 w 652"/>
                  <a:gd name="T19" fmla="*/ 307 h 357"/>
                  <a:gd name="T20" fmla="*/ 310 w 652"/>
                  <a:gd name="T21" fmla="*/ 295 h 357"/>
                  <a:gd name="T22" fmla="*/ 186 w 652"/>
                  <a:gd name="T23" fmla="*/ 307 h 357"/>
                  <a:gd name="T24" fmla="*/ 113 w 652"/>
                  <a:gd name="T25" fmla="*/ 319 h 357"/>
                  <a:gd name="T26" fmla="*/ 59 w 652"/>
                  <a:gd name="T27" fmla="*/ 310 h 357"/>
                  <a:gd name="T28" fmla="*/ 0 w 652"/>
                  <a:gd name="T29" fmla="*/ 348 h 357"/>
                  <a:gd name="T30" fmla="*/ 5 w 652"/>
                  <a:gd name="T31" fmla="*/ 357 h 357"/>
                  <a:gd name="T32" fmla="*/ 61 w 652"/>
                  <a:gd name="T33" fmla="*/ 320 h 357"/>
                  <a:gd name="T34" fmla="*/ 113 w 652"/>
                  <a:gd name="T35" fmla="*/ 328 h 357"/>
                  <a:gd name="T36" fmla="*/ 187 w 652"/>
                  <a:gd name="T37" fmla="*/ 316 h 357"/>
                  <a:gd name="T38" fmla="*/ 309 w 652"/>
                  <a:gd name="T39" fmla="*/ 304 h 357"/>
                  <a:gd name="T40" fmla="*/ 353 w 652"/>
                  <a:gd name="T41" fmla="*/ 316 h 357"/>
                  <a:gd name="T42" fmla="*/ 417 w 652"/>
                  <a:gd name="T43" fmla="*/ 341 h 357"/>
                  <a:gd name="T44" fmla="*/ 476 w 652"/>
                  <a:gd name="T45" fmla="*/ 303 h 357"/>
                  <a:gd name="T46" fmla="*/ 490 w 652"/>
                  <a:gd name="T47" fmla="*/ 244 h 357"/>
                  <a:gd name="T48" fmla="*/ 502 w 652"/>
                  <a:gd name="T49" fmla="*/ 189 h 357"/>
                  <a:gd name="T50" fmla="*/ 652 w 652"/>
                  <a:gd name="T51" fmla="*/ 21 h 357"/>
                  <a:gd name="T52" fmla="*/ 538 w 652"/>
                  <a:gd name="T53" fmla="*/ 21 h 357"/>
                  <a:gd name="T54" fmla="*/ 353 w 652"/>
                  <a:gd name="T55" fmla="*/ 0 h 357"/>
                  <a:gd name="T56" fmla="*/ 323 w 652"/>
                  <a:gd name="T57" fmla="*/ 69 h 357"/>
                  <a:gd name="T58" fmla="*/ 351 w 652"/>
                  <a:gd name="T59" fmla="*/ 199 h 357"/>
                  <a:gd name="T60" fmla="*/ 360 w 652"/>
                  <a:gd name="T61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2" h="357">
                    <a:moveTo>
                      <a:pt x="360" y="198"/>
                    </a:moveTo>
                    <a:lnTo>
                      <a:pt x="334" y="69"/>
                    </a:lnTo>
                    <a:lnTo>
                      <a:pt x="359" y="10"/>
                    </a:lnTo>
                    <a:lnTo>
                      <a:pt x="538" y="30"/>
                    </a:lnTo>
                    <a:lnTo>
                      <a:pt x="631" y="30"/>
                    </a:lnTo>
                    <a:lnTo>
                      <a:pt x="494" y="184"/>
                    </a:lnTo>
                    <a:lnTo>
                      <a:pt x="481" y="241"/>
                    </a:lnTo>
                    <a:lnTo>
                      <a:pt x="468" y="297"/>
                    </a:lnTo>
                    <a:lnTo>
                      <a:pt x="416" y="331"/>
                    </a:lnTo>
                    <a:lnTo>
                      <a:pt x="355" y="307"/>
                    </a:lnTo>
                    <a:lnTo>
                      <a:pt x="310" y="295"/>
                    </a:lnTo>
                    <a:lnTo>
                      <a:pt x="186" y="307"/>
                    </a:lnTo>
                    <a:lnTo>
                      <a:pt x="113" y="319"/>
                    </a:lnTo>
                    <a:lnTo>
                      <a:pt x="59" y="310"/>
                    </a:lnTo>
                    <a:lnTo>
                      <a:pt x="0" y="348"/>
                    </a:lnTo>
                    <a:lnTo>
                      <a:pt x="5" y="357"/>
                    </a:lnTo>
                    <a:lnTo>
                      <a:pt x="61" y="320"/>
                    </a:lnTo>
                    <a:lnTo>
                      <a:pt x="113" y="328"/>
                    </a:lnTo>
                    <a:lnTo>
                      <a:pt x="187" y="316"/>
                    </a:lnTo>
                    <a:lnTo>
                      <a:pt x="309" y="304"/>
                    </a:lnTo>
                    <a:lnTo>
                      <a:pt x="353" y="316"/>
                    </a:lnTo>
                    <a:lnTo>
                      <a:pt x="417" y="341"/>
                    </a:lnTo>
                    <a:lnTo>
                      <a:pt x="476" y="303"/>
                    </a:lnTo>
                    <a:lnTo>
                      <a:pt x="490" y="244"/>
                    </a:lnTo>
                    <a:lnTo>
                      <a:pt x="502" y="189"/>
                    </a:lnTo>
                    <a:lnTo>
                      <a:pt x="652" y="21"/>
                    </a:lnTo>
                    <a:lnTo>
                      <a:pt x="538" y="21"/>
                    </a:lnTo>
                    <a:lnTo>
                      <a:pt x="353" y="0"/>
                    </a:lnTo>
                    <a:lnTo>
                      <a:pt x="323" y="69"/>
                    </a:lnTo>
                    <a:lnTo>
                      <a:pt x="351" y="199"/>
                    </a:lnTo>
                    <a:lnTo>
                      <a:pt x="36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8"/>
              <p:cNvSpPr>
                <a:spLocks/>
              </p:cNvSpPr>
              <p:nvPr/>
            </p:nvSpPr>
            <p:spPr bwMode="auto">
              <a:xfrm>
                <a:off x="6715125" y="3638550"/>
                <a:ext cx="165100" cy="334963"/>
              </a:xfrm>
              <a:custGeom>
                <a:avLst/>
                <a:gdLst>
                  <a:gd name="T0" fmla="*/ 0 w 104"/>
                  <a:gd name="T1" fmla="*/ 7 h 211"/>
                  <a:gd name="T2" fmla="*/ 91 w 104"/>
                  <a:gd name="T3" fmla="*/ 111 h 211"/>
                  <a:gd name="T4" fmla="*/ 69 w 104"/>
                  <a:gd name="T5" fmla="*/ 171 h 211"/>
                  <a:gd name="T6" fmla="*/ 97 w 104"/>
                  <a:gd name="T7" fmla="*/ 211 h 211"/>
                  <a:gd name="T8" fmla="*/ 104 w 104"/>
                  <a:gd name="T9" fmla="*/ 206 h 211"/>
                  <a:gd name="T10" fmla="*/ 80 w 104"/>
                  <a:gd name="T11" fmla="*/ 170 h 211"/>
                  <a:gd name="T12" fmla="*/ 101 w 104"/>
                  <a:gd name="T13" fmla="*/ 108 h 211"/>
                  <a:gd name="T14" fmla="*/ 7 w 104"/>
                  <a:gd name="T15" fmla="*/ 0 h 211"/>
                  <a:gd name="T16" fmla="*/ 0 w 104"/>
                  <a:gd name="T17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11">
                    <a:moveTo>
                      <a:pt x="0" y="7"/>
                    </a:moveTo>
                    <a:lnTo>
                      <a:pt x="91" y="111"/>
                    </a:lnTo>
                    <a:lnTo>
                      <a:pt x="69" y="171"/>
                    </a:lnTo>
                    <a:lnTo>
                      <a:pt x="97" y="211"/>
                    </a:lnTo>
                    <a:lnTo>
                      <a:pt x="104" y="206"/>
                    </a:lnTo>
                    <a:lnTo>
                      <a:pt x="80" y="170"/>
                    </a:lnTo>
                    <a:lnTo>
                      <a:pt x="101" y="108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9"/>
              <p:cNvSpPr>
                <a:spLocks/>
              </p:cNvSpPr>
              <p:nvPr/>
            </p:nvSpPr>
            <p:spPr bwMode="auto">
              <a:xfrm>
                <a:off x="5897561" y="4745035"/>
                <a:ext cx="1725985" cy="528771"/>
              </a:xfrm>
              <a:custGeom>
                <a:avLst/>
                <a:gdLst>
                  <a:gd name="T0" fmla="*/ 1395 w 1759"/>
                  <a:gd name="T1" fmla="*/ 557 h 671"/>
                  <a:gd name="T2" fmla="*/ 1443 w 1759"/>
                  <a:gd name="T3" fmla="*/ 589 h 671"/>
                  <a:gd name="T4" fmla="*/ 1530 w 1759"/>
                  <a:gd name="T5" fmla="*/ 611 h 671"/>
                  <a:gd name="T6" fmla="*/ 1583 w 1759"/>
                  <a:gd name="T7" fmla="*/ 615 h 671"/>
                  <a:gd name="T8" fmla="*/ 1662 w 1759"/>
                  <a:gd name="T9" fmla="*/ 671 h 671"/>
                  <a:gd name="T10" fmla="*/ 1704 w 1759"/>
                  <a:gd name="T11" fmla="*/ 590 h 671"/>
                  <a:gd name="T12" fmla="*/ 1734 w 1759"/>
                  <a:gd name="T13" fmla="*/ 563 h 671"/>
                  <a:gd name="T14" fmla="*/ 1759 w 1759"/>
                  <a:gd name="T15" fmla="*/ 482 h 671"/>
                  <a:gd name="T16" fmla="*/ 1651 w 1759"/>
                  <a:gd name="T17" fmla="*/ 414 h 671"/>
                  <a:gd name="T18" fmla="*/ 1565 w 1759"/>
                  <a:gd name="T19" fmla="*/ 409 h 671"/>
                  <a:gd name="T20" fmla="*/ 1450 w 1759"/>
                  <a:gd name="T21" fmla="*/ 419 h 671"/>
                  <a:gd name="T22" fmla="*/ 1410 w 1759"/>
                  <a:gd name="T23" fmla="*/ 442 h 671"/>
                  <a:gd name="T24" fmla="*/ 1363 w 1759"/>
                  <a:gd name="T25" fmla="*/ 391 h 671"/>
                  <a:gd name="T26" fmla="*/ 1368 w 1759"/>
                  <a:gd name="T27" fmla="*/ 359 h 671"/>
                  <a:gd name="T28" fmla="*/ 1353 w 1759"/>
                  <a:gd name="T29" fmla="*/ 324 h 671"/>
                  <a:gd name="T30" fmla="*/ 1248 w 1759"/>
                  <a:gd name="T31" fmla="*/ 315 h 671"/>
                  <a:gd name="T32" fmla="*/ 1087 w 1759"/>
                  <a:gd name="T33" fmla="*/ 323 h 671"/>
                  <a:gd name="T34" fmla="*/ 1022 w 1759"/>
                  <a:gd name="T35" fmla="*/ 287 h 671"/>
                  <a:gd name="T36" fmla="*/ 870 w 1759"/>
                  <a:gd name="T37" fmla="*/ 276 h 671"/>
                  <a:gd name="T38" fmla="*/ 790 w 1759"/>
                  <a:gd name="T39" fmla="*/ 245 h 671"/>
                  <a:gd name="T40" fmla="*/ 720 w 1759"/>
                  <a:gd name="T41" fmla="*/ 217 h 671"/>
                  <a:gd name="T42" fmla="*/ 652 w 1759"/>
                  <a:gd name="T43" fmla="*/ 144 h 671"/>
                  <a:gd name="T44" fmla="*/ 562 w 1759"/>
                  <a:gd name="T45" fmla="*/ 99 h 671"/>
                  <a:gd name="T46" fmla="*/ 423 w 1759"/>
                  <a:gd name="T47" fmla="*/ 56 h 671"/>
                  <a:gd name="T48" fmla="*/ 337 w 1759"/>
                  <a:gd name="T49" fmla="*/ 56 h 671"/>
                  <a:gd name="T50" fmla="*/ 231 w 1759"/>
                  <a:gd name="T51" fmla="*/ 10 h 671"/>
                  <a:gd name="T52" fmla="*/ 173 w 1759"/>
                  <a:gd name="T53" fmla="*/ 0 h 671"/>
                  <a:gd name="T54" fmla="*/ 105 w 1759"/>
                  <a:gd name="T55" fmla="*/ 0 h 671"/>
                  <a:gd name="T56" fmla="*/ 58 w 1759"/>
                  <a:gd name="T57" fmla="*/ 18 h 671"/>
                  <a:gd name="T58" fmla="*/ 1 w 1759"/>
                  <a:gd name="T59" fmla="*/ 14 h 671"/>
                  <a:gd name="T60" fmla="*/ 0 w 1759"/>
                  <a:gd name="T61" fmla="*/ 24 h 671"/>
                  <a:gd name="T62" fmla="*/ 61 w 1759"/>
                  <a:gd name="T63" fmla="*/ 28 h 671"/>
                  <a:gd name="T64" fmla="*/ 106 w 1759"/>
                  <a:gd name="T65" fmla="*/ 10 h 671"/>
                  <a:gd name="T66" fmla="*/ 172 w 1759"/>
                  <a:gd name="T67" fmla="*/ 10 h 671"/>
                  <a:gd name="T68" fmla="*/ 228 w 1759"/>
                  <a:gd name="T69" fmla="*/ 18 h 671"/>
                  <a:gd name="T70" fmla="*/ 335 w 1759"/>
                  <a:gd name="T71" fmla="*/ 66 h 671"/>
                  <a:gd name="T72" fmla="*/ 422 w 1759"/>
                  <a:gd name="T73" fmla="*/ 66 h 671"/>
                  <a:gd name="T74" fmla="*/ 558 w 1759"/>
                  <a:gd name="T75" fmla="*/ 107 h 671"/>
                  <a:gd name="T76" fmla="*/ 646 w 1759"/>
                  <a:gd name="T77" fmla="*/ 153 h 671"/>
                  <a:gd name="T78" fmla="*/ 715 w 1759"/>
                  <a:gd name="T79" fmla="*/ 225 h 671"/>
                  <a:gd name="T80" fmla="*/ 788 w 1759"/>
                  <a:gd name="T81" fmla="*/ 253 h 671"/>
                  <a:gd name="T82" fmla="*/ 868 w 1759"/>
                  <a:gd name="T83" fmla="*/ 285 h 671"/>
                  <a:gd name="T84" fmla="*/ 1019 w 1759"/>
                  <a:gd name="T85" fmla="*/ 297 h 671"/>
                  <a:gd name="T86" fmla="*/ 1085 w 1759"/>
                  <a:gd name="T87" fmla="*/ 333 h 671"/>
                  <a:gd name="T88" fmla="*/ 1248 w 1759"/>
                  <a:gd name="T89" fmla="*/ 324 h 671"/>
                  <a:gd name="T90" fmla="*/ 1347 w 1759"/>
                  <a:gd name="T91" fmla="*/ 333 h 671"/>
                  <a:gd name="T92" fmla="*/ 1358 w 1759"/>
                  <a:gd name="T93" fmla="*/ 360 h 671"/>
                  <a:gd name="T94" fmla="*/ 1352 w 1759"/>
                  <a:gd name="T95" fmla="*/ 394 h 671"/>
                  <a:gd name="T96" fmla="*/ 1408 w 1759"/>
                  <a:gd name="T97" fmla="*/ 456 h 671"/>
                  <a:gd name="T98" fmla="*/ 1453 w 1759"/>
                  <a:gd name="T99" fmla="*/ 428 h 671"/>
                  <a:gd name="T100" fmla="*/ 1565 w 1759"/>
                  <a:gd name="T101" fmla="*/ 419 h 671"/>
                  <a:gd name="T102" fmla="*/ 1648 w 1759"/>
                  <a:gd name="T103" fmla="*/ 423 h 671"/>
                  <a:gd name="T104" fmla="*/ 1748 w 1759"/>
                  <a:gd name="T105" fmla="*/ 485 h 671"/>
                  <a:gd name="T106" fmla="*/ 1725 w 1759"/>
                  <a:gd name="T107" fmla="*/ 558 h 671"/>
                  <a:gd name="T108" fmla="*/ 1697 w 1759"/>
                  <a:gd name="T109" fmla="*/ 584 h 671"/>
                  <a:gd name="T110" fmla="*/ 1658 w 1759"/>
                  <a:gd name="T111" fmla="*/ 657 h 671"/>
                  <a:gd name="T112" fmla="*/ 1587 w 1759"/>
                  <a:gd name="T113" fmla="*/ 606 h 671"/>
                  <a:gd name="T114" fmla="*/ 1531 w 1759"/>
                  <a:gd name="T115" fmla="*/ 601 h 671"/>
                  <a:gd name="T116" fmla="*/ 1447 w 1759"/>
                  <a:gd name="T117" fmla="*/ 581 h 671"/>
                  <a:gd name="T118" fmla="*/ 1400 w 1759"/>
                  <a:gd name="T119" fmla="*/ 549 h 671"/>
                  <a:gd name="T120" fmla="*/ 1395 w 1759"/>
                  <a:gd name="T121" fmla="*/ 557 h 671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426 w 10000"/>
                  <a:gd name="connsiteY55" fmla="*/ 9791 h 10000"/>
                  <a:gd name="connsiteX56" fmla="*/ 9022 w 10000"/>
                  <a:gd name="connsiteY56" fmla="*/ 9031 h 10000"/>
                  <a:gd name="connsiteX57" fmla="*/ 8704 w 10000"/>
                  <a:gd name="connsiteY57" fmla="*/ 8957 h 10000"/>
                  <a:gd name="connsiteX58" fmla="*/ 8226 w 10000"/>
                  <a:gd name="connsiteY58" fmla="*/ 8659 h 10000"/>
                  <a:gd name="connsiteX59" fmla="*/ 7959 w 10000"/>
                  <a:gd name="connsiteY59" fmla="*/ 8182 h 10000"/>
                  <a:gd name="connsiteX60" fmla="*/ 7931 w 10000"/>
                  <a:gd name="connsiteY60" fmla="*/ 8301 h 10000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022 w 10000"/>
                  <a:gd name="connsiteY55" fmla="*/ 9031 h 10000"/>
                  <a:gd name="connsiteX56" fmla="*/ 8704 w 10000"/>
                  <a:gd name="connsiteY56" fmla="*/ 8957 h 10000"/>
                  <a:gd name="connsiteX57" fmla="*/ 8226 w 10000"/>
                  <a:gd name="connsiteY57" fmla="*/ 8659 h 10000"/>
                  <a:gd name="connsiteX58" fmla="*/ 7959 w 10000"/>
                  <a:gd name="connsiteY58" fmla="*/ 8182 h 10000"/>
                  <a:gd name="connsiteX59" fmla="*/ 7931 w 10000"/>
                  <a:gd name="connsiteY59" fmla="*/ 8301 h 10000"/>
                  <a:gd name="connsiteX0" fmla="*/ 7931 w 10000"/>
                  <a:gd name="connsiteY0" fmla="*/ 8301 h 9165"/>
                  <a:gd name="connsiteX1" fmla="*/ 8204 w 10000"/>
                  <a:gd name="connsiteY1" fmla="*/ 8778 h 9165"/>
                  <a:gd name="connsiteX2" fmla="*/ 8698 w 10000"/>
                  <a:gd name="connsiteY2" fmla="*/ 9106 h 9165"/>
                  <a:gd name="connsiteX3" fmla="*/ 8999 w 10000"/>
                  <a:gd name="connsiteY3" fmla="*/ 9165 h 9165"/>
                  <a:gd name="connsiteX4" fmla="*/ 9687 w 10000"/>
                  <a:gd name="connsiteY4" fmla="*/ 8793 h 9165"/>
                  <a:gd name="connsiteX5" fmla="*/ 9858 w 10000"/>
                  <a:gd name="connsiteY5" fmla="*/ 8390 h 9165"/>
                  <a:gd name="connsiteX6" fmla="*/ 10000 w 10000"/>
                  <a:gd name="connsiteY6" fmla="*/ 7183 h 9165"/>
                  <a:gd name="connsiteX7" fmla="*/ 9386 w 10000"/>
                  <a:gd name="connsiteY7" fmla="*/ 6170 h 9165"/>
                  <a:gd name="connsiteX8" fmla="*/ 8897 w 10000"/>
                  <a:gd name="connsiteY8" fmla="*/ 6095 h 9165"/>
                  <a:gd name="connsiteX9" fmla="*/ 8243 w 10000"/>
                  <a:gd name="connsiteY9" fmla="*/ 6244 h 9165"/>
                  <a:gd name="connsiteX10" fmla="*/ 8016 w 10000"/>
                  <a:gd name="connsiteY10" fmla="*/ 6587 h 9165"/>
                  <a:gd name="connsiteX11" fmla="*/ 7749 w 10000"/>
                  <a:gd name="connsiteY11" fmla="*/ 5827 h 9165"/>
                  <a:gd name="connsiteX12" fmla="*/ 7777 w 10000"/>
                  <a:gd name="connsiteY12" fmla="*/ 5350 h 9165"/>
                  <a:gd name="connsiteX13" fmla="*/ 7692 w 10000"/>
                  <a:gd name="connsiteY13" fmla="*/ 4829 h 9165"/>
                  <a:gd name="connsiteX14" fmla="*/ 7095 w 10000"/>
                  <a:gd name="connsiteY14" fmla="*/ 4694 h 9165"/>
                  <a:gd name="connsiteX15" fmla="*/ 6180 w 10000"/>
                  <a:gd name="connsiteY15" fmla="*/ 4814 h 9165"/>
                  <a:gd name="connsiteX16" fmla="*/ 5810 w 10000"/>
                  <a:gd name="connsiteY16" fmla="*/ 4277 h 9165"/>
                  <a:gd name="connsiteX17" fmla="*/ 4946 w 10000"/>
                  <a:gd name="connsiteY17" fmla="*/ 4113 h 9165"/>
                  <a:gd name="connsiteX18" fmla="*/ 4491 w 10000"/>
                  <a:gd name="connsiteY18" fmla="*/ 3651 h 9165"/>
                  <a:gd name="connsiteX19" fmla="*/ 4093 w 10000"/>
                  <a:gd name="connsiteY19" fmla="*/ 3234 h 9165"/>
                  <a:gd name="connsiteX20" fmla="*/ 3707 w 10000"/>
                  <a:gd name="connsiteY20" fmla="*/ 2146 h 9165"/>
                  <a:gd name="connsiteX21" fmla="*/ 3195 w 10000"/>
                  <a:gd name="connsiteY21" fmla="*/ 1475 h 9165"/>
                  <a:gd name="connsiteX22" fmla="*/ 2405 w 10000"/>
                  <a:gd name="connsiteY22" fmla="*/ 835 h 9165"/>
                  <a:gd name="connsiteX23" fmla="*/ 1916 w 10000"/>
                  <a:gd name="connsiteY23" fmla="*/ 835 h 9165"/>
                  <a:gd name="connsiteX24" fmla="*/ 1313 w 10000"/>
                  <a:gd name="connsiteY24" fmla="*/ 149 h 9165"/>
                  <a:gd name="connsiteX25" fmla="*/ 984 w 10000"/>
                  <a:gd name="connsiteY25" fmla="*/ 0 h 9165"/>
                  <a:gd name="connsiteX26" fmla="*/ 597 w 10000"/>
                  <a:gd name="connsiteY26" fmla="*/ 0 h 9165"/>
                  <a:gd name="connsiteX27" fmla="*/ 330 w 10000"/>
                  <a:gd name="connsiteY27" fmla="*/ 268 h 9165"/>
                  <a:gd name="connsiteX28" fmla="*/ 6 w 10000"/>
                  <a:gd name="connsiteY28" fmla="*/ 209 h 9165"/>
                  <a:gd name="connsiteX29" fmla="*/ 0 w 10000"/>
                  <a:gd name="connsiteY29" fmla="*/ 358 h 9165"/>
                  <a:gd name="connsiteX30" fmla="*/ 347 w 10000"/>
                  <a:gd name="connsiteY30" fmla="*/ 417 h 9165"/>
                  <a:gd name="connsiteX31" fmla="*/ 603 w 10000"/>
                  <a:gd name="connsiteY31" fmla="*/ 149 h 9165"/>
                  <a:gd name="connsiteX32" fmla="*/ 978 w 10000"/>
                  <a:gd name="connsiteY32" fmla="*/ 149 h 9165"/>
                  <a:gd name="connsiteX33" fmla="*/ 1296 w 10000"/>
                  <a:gd name="connsiteY33" fmla="*/ 268 h 9165"/>
                  <a:gd name="connsiteX34" fmla="*/ 1904 w 10000"/>
                  <a:gd name="connsiteY34" fmla="*/ 984 h 9165"/>
                  <a:gd name="connsiteX35" fmla="*/ 2399 w 10000"/>
                  <a:gd name="connsiteY35" fmla="*/ 984 h 9165"/>
                  <a:gd name="connsiteX36" fmla="*/ 3172 w 10000"/>
                  <a:gd name="connsiteY36" fmla="*/ 1595 h 9165"/>
                  <a:gd name="connsiteX37" fmla="*/ 3673 w 10000"/>
                  <a:gd name="connsiteY37" fmla="*/ 2280 h 9165"/>
                  <a:gd name="connsiteX38" fmla="*/ 4065 w 10000"/>
                  <a:gd name="connsiteY38" fmla="*/ 3353 h 9165"/>
                  <a:gd name="connsiteX39" fmla="*/ 4480 w 10000"/>
                  <a:gd name="connsiteY39" fmla="*/ 3770 h 9165"/>
                  <a:gd name="connsiteX40" fmla="*/ 4935 w 10000"/>
                  <a:gd name="connsiteY40" fmla="*/ 4247 h 9165"/>
                  <a:gd name="connsiteX41" fmla="*/ 5793 w 10000"/>
                  <a:gd name="connsiteY41" fmla="*/ 4426 h 9165"/>
                  <a:gd name="connsiteX42" fmla="*/ 6168 w 10000"/>
                  <a:gd name="connsiteY42" fmla="*/ 4963 h 9165"/>
                  <a:gd name="connsiteX43" fmla="*/ 7095 w 10000"/>
                  <a:gd name="connsiteY43" fmla="*/ 4829 h 9165"/>
                  <a:gd name="connsiteX44" fmla="*/ 7658 w 10000"/>
                  <a:gd name="connsiteY44" fmla="*/ 4963 h 9165"/>
                  <a:gd name="connsiteX45" fmla="*/ 7720 w 10000"/>
                  <a:gd name="connsiteY45" fmla="*/ 5365 h 9165"/>
                  <a:gd name="connsiteX46" fmla="*/ 7686 w 10000"/>
                  <a:gd name="connsiteY46" fmla="*/ 5872 h 9165"/>
                  <a:gd name="connsiteX47" fmla="*/ 8005 w 10000"/>
                  <a:gd name="connsiteY47" fmla="*/ 6796 h 9165"/>
                  <a:gd name="connsiteX48" fmla="*/ 8260 w 10000"/>
                  <a:gd name="connsiteY48" fmla="*/ 6379 h 9165"/>
                  <a:gd name="connsiteX49" fmla="*/ 8897 w 10000"/>
                  <a:gd name="connsiteY49" fmla="*/ 6244 h 9165"/>
                  <a:gd name="connsiteX50" fmla="*/ 9369 w 10000"/>
                  <a:gd name="connsiteY50" fmla="*/ 6304 h 9165"/>
                  <a:gd name="connsiteX51" fmla="*/ 9937 w 10000"/>
                  <a:gd name="connsiteY51" fmla="*/ 7228 h 9165"/>
                  <a:gd name="connsiteX52" fmla="*/ 9807 w 10000"/>
                  <a:gd name="connsiteY52" fmla="*/ 8316 h 9165"/>
                  <a:gd name="connsiteX53" fmla="*/ 9648 w 10000"/>
                  <a:gd name="connsiteY53" fmla="*/ 8703 h 9165"/>
                  <a:gd name="connsiteX54" fmla="*/ 9022 w 10000"/>
                  <a:gd name="connsiteY54" fmla="*/ 9031 h 9165"/>
                  <a:gd name="connsiteX55" fmla="*/ 8704 w 10000"/>
                  <a:gd name="connsiteY55" fmla="*/ 8957 h 9165"/>
                  <a:gd name="connsiteX56" fmla="*/ 8226 w 10000"/>
                  <a:gd name="connsiteY56" fmla="*/ 8659 h 9165"/>
                  <a:gd name="connsiteX57" fmla="*/ 7959 w 10000"/>
                  <a:gd name="connsiteY57" fmla="*/ 8182 h 9165"/>
                  <a:gd name="connsiteX58" fmla="*/ 7931 w 10000"/>
                  <a:gd name="connsiteY58" fmla="*/ 8301 h 9165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687 w 10000"/>
                  <a:gd name="connsiteY4" fmla="*/ 9594 h 10000"/>
                  <a:gd name="connsiteX5" fmla="*/ 9858 w 10000"/>
                  <a:gd name="connsiteY5" fmla="*/ 9154 h 10000"/>
                  <a:gd name="connsiteX6" fmla="*/ 10000 w 10000"/>
                  <a:gd name="connsiteY6" fmla="*/ 7837 h 10000"/>
                  <a:gd name="connsiteX7" fmla="*/ 9386 w 10000"/>
                  <a:gd name="connsiteY7" fmla="*/ 6732 h 10000"/>
                  <a:gd name="connsiteX8" fmla="*/ 8897 w 10000"/>
                  <a:gd name="connsiteY8" fmla="*/ 6650 h 10000"/>
                  <a:gd name="connsiteX9" fmla="*/ 8243 w 10000"/>
                  <a:gd name="connsiteY9" fmla="*/ 6813 h 10000"/>
                  <a:gd name="connsiteX10" fmla="*/ 8016 w 10000"/>
                  <a:gd name="connsiteY10" fmla="*/ 7187 h 10000"/>
                  <a:gd name="connsiteX11" fmla="*/ 7749 w 10000"/>
                  <a:gd name="connsiteY11" fmla="*/ 6358 h 10000"/>
                  <a:gd name="connsiteX12" fmla="*/ 7777 w 10000"/>
                  <a:gd name="connsiteY12" fmla="*/ 5837 h 10000"/>
                  <a:gd name="connsiteX13" fmla="*/ 7692 w 10000"/>
                  <a:gd name="connsiteY13" fmla="*/ 5269 h 10000"/>
                  <a:gd name="connsiteX14" fmla="*/ 7095 w 10000"/>
                  <a:gd name="connsiteY14" fmla="*/ 5122 h 10000"/>
                  <a:gd name="connsiteX15" fmla="*/ 6180 w 10000"/>
                  <a:gd name="connsiteY15" fmla="*/ 5253 h 10000"/>
                  <a:gd name="connsiteX16" fmla="*/ 5810 w 10000"/>
                  <a:gd name="connsiteY16" fmla="*/ 4667 h 10000"/>
                  <a:gd name="connsiteX17" fmla="*/ 4946 w 10000"/>
                  <a:gd name="connsiteY17" fmla="*/ 4488 h 10000"/>
                  <a:gd name="connsiteX18" fmla="*/ 4491 w 10000"/>
                  <a:gd name="connsiteY18" fmla="*/ 3984 h 10000"/>
                  <a:gd name="connsiteX19" fmla="*/ 4093 w 10000"/>
                  <a:gd name="connsiteY19" fmla="*/ 3529 h 10000"/>
                  <a:gd name="connsiteX20" fmla="*/ 3707 w 10000"/>
                  <a:gd name="connsiteY20" fmla="*/ 2342 h 10000"/>
                  <a:gd name="connsiteX21" fmla="*/ 3195 w 10000"/>
                  <a:gd name="connsiteY21" fmla="*/ 1609 h 10000"/>
                  <a:gd name="connsiteX22" fmla="*/ 2405 w 10000"/>
                  <a:gd name="connsiteY22" fmla="*/ 911 h 10000"/>
                  <a:gd name="connsiteX23" fmla="*/ 1916 w 10000"/>
                  <a:gd name="connsiteY23" fmla="*/ 911 h 10000"/>
                  <a:gd name="connsiteX24" fmla="*/ 1313 w 10000"/>
                  <a:gd name="connsiteY24" fmla="*/ 163 h 10000"/>
                  <a:gd name="connsiteX25" fmla="*/ 984 w 10000"/>
                  <a:gd name="connsiteY25" fmla="*/ 0 h 10000"/>
                  <a:gd name="connsiteX26" fmla="*/ 597 w 10000"/>
                  <a:gd name="connsiteY26" fmla="*/ 0 h 10000"/>
                  <a:gd name="connsiteX27" fmla="*/ 330 w 10000"/>
                  <a:gd name="connsiteY27" fmla="*/ 292 h 10000"/>
                  <a:gd name="connsiteX28" fmla="*/ 6 w 10000"/>
                  <a:gd name="connsiteY28" fmla="*/ 228 h 10000"/>
                  <a:gd name="connsiteX29" fmla="*/ 0 w 10000"/>
                  <a:gd name="connsiteY29" fmla="*/ 391 h 10000"/>
                  <a:gd name="connsiteX30" fmla="*/ 347 w 10000"/>
                  <a:gd name="connsiteY30" fmla="*/ 455 h 10000"/>
                  <a:gd name="connsiteX31" fmla="*/ 603 w 10000"/>
                  <a:gd name="connsiteY31" fmla="*/ 163 h 10000"/>
                  <a:gd name="connsiteX32" fmla="*/ 978 w 10000"/>
                  <a:gd name="connsiteY32" fmla="*/ 163 h 10000"/>
                  <a:gd name="connsiteX33" fmla="*/ 1296 w 10000"/>
                  <a:gd name="connsiteY33" fmla="*/ 292 h 10000"/>
                  <a:gd name="connsiteX34" fmla="*/ 1904 w 10000"/>
                  <a:gd name="connsiteY34" fmla="*/ 1074 h 10000"/>
                  <a:gd name="connsiteX35" fmla="*/ 2399 w 10000"/>
                  <a:gd name="connsiteY35" fmla="*/ 1074 h 10000"/>
                  <a:gd name="connsiteX36" fmla="*/ 3172 w 10000"/>
                  <a:gd name="connsiteY36" fmla="*/ 1740 h 10000"/>
                  <a:gd name="connsiteX37" fmla="*/ 3673 w 10000"/>
                  <a:gd name="connsiteY37" fmla="*/ 2488 h 10000"/>
                  <a:gd name="connsiteX38" fmla="*/ 4065 w 10000"/>
                  <a:gd name="connsiteY38" fmla="*/ 3658 h 10000"/>
                  <a:gd name="connsiteX39" fmla="*/ 4480 w 10000"/>
                  <a:gd name="connsiteY39" fmla="*/ 4113 h 10000"/>
                  <a:gd name="connsiteX40" fmla="*/ 4935 w 10000"/>
                  <a:gd name="connsiteY40" fmla="*/ 4634 h 10000"/>
                  <a:gd name="connsiteX41" fmla="*/ 5793 w 10000"/>
                  <a:gd name="connsiteY41" fmla="*/ 4829 h 10000"/>
                  <a:gd name="connsiteX42" fmla="*/ 6168 w 10000"/>
                  <a:gd name="connsiteY42" fmla="*/ 5415 h 10000"/>
                  <a:gd name="connsiteX43" fmla="*/ 7095 w 10000"/>
                  <a:gd name="connsiteY43" fmla="*/ 5269 h 10000"/>
                  <a:gd name="connsiteX44" fmla="*/ 7658 w 10000"/>
                  <a:gd name="connsiteY44" fmla="*/ 5415 h 10000"/>
                  <a:gd name="connsiteX45" fmla="*/ 7720 w 10000"/>
                  <a:gd name="connsiteY45" fmla="*/ 5854 h 10000"/>
                  <a:gd name="connsiteX46" fmla="*/ 7686 w 10000"/>
                  <a:gd name="connsiteY46" fmla="*/ 6407 h 10000"/>
                  <a:gd name="connsiteX47" fmla="*/ 8005 w 10000"/>
                  <a:gd name="connsiteY47" fmla="*/ 7415 h 10000"/>
                  <a:gd name="connsiteX48" fmla="*/ 8260 w 10000"/>
                  <a:gd name="connsiteY48" fmla="*/ 6960 h 10000"/>
                  <a:gd name="connsiteX49" fmla="*/ 8897 w 10000"/>
                  <a:gd name="connsiteY49" fmla="*/ 6813 h 10000"/>
                  <a:gd name="connsiteX50" fmla="*/ 9369 w 10000"/>
                  <a:gd name="connsiteY50" fmla="*/ 6878 h 10000"/>
                  <a:gd name="connsiteX51" fmla="*/ 9937 w 10000"/>
                  <a:gd name="connsiteY51" fmla="*/ 7887 h 10000"/>
                  <a:gd name="connsiteX52" fmla="*/ 9807 w 10000"/>
                  <a:gd name="connsiteY52" fmla="*/ 9074 h 10000"/>
                  <a:gd name="connsiteX53" fmla="*/ 9022 w 10000"/>
                  <a:gd name="connsiteY53" fmla="*/ 9854 h 10000"/>
                  <a:gd name="connsiteX54" fmla="*/ 8704 w 10000"/>
                  <a:gd name="connsiteY54" fmla="*/ 9773 h 10000"/>
                  <a:gd name="connsiteX55" fmla="*/ 8226 w 10000"/>
                  <a:gd name="connsiteY55" fmla="*/ 9448 h 10000"/>
                  <a:gd name="connsiteX56" fmla="*/ 7959 w 10000"/>
                  <a:gd name="connsiteY56" fmla="*/ 8927 h 10000"/>
                  <a:gd name="connsiteX57" fmla="*/ 7931 w 10000"/>
                  <a:gd name="connsiteY57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807 w 10000"/>
                  <a:gd name="connsiteY51" fmla="*/ 9074 h 10000"/>
                  <a:gd name="connsiteX52" fmla="*/ 9022 w 10000"/>
                  <a:gd name="connsiteY52" fmla="*/ 9854 h 10000"/>
                  <a:gd name="connsiteX53" fmla="*/ 8704 w 10000"/>
                  <a:gd name="connsiteY53" fmla="*/ 9773 h 10000"/>
                  <a:gd name="connsiteX54" fmla="*/ 8226 w 10000"/>
                  <a:gd name="connsiteY54" fmla="*/ 9448 h 10000"/>
                  <a:gd name="connsiteX55" fmla="*/ 7959 w 10000"/>
                  <a:gd name="connsiteY55" fmla="*/ 8927 h 10000"/>
                  <a:gd name="connsiteX56" fmla="*/ 7931 w 10000"/>
                  <a:gd name="connsiteY56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022 w 10000"/>
                  <a:gd name="connsiteY51" fmla="*/ 9854 h 10000"/>
                  <a:gd name="connsiteX52" fmla="*/ 8704 w 10000"/>
                  <a:gd name="connsiteY52" fmla="*/ 9773 h 10000"/>
                  <a:gd name="connsiteX53" fmla="*/ 8226 w 10000"/>
                  <a:gd name="connsiteY53" fmla="*/ 9448 h 10000"/>
                  <a:gd name="connsiteX54" fmla="*/ 7959 w 10000"/>
                  <a:gd name="connsiteY54" fmla="*/ 8927 h 10000"/>
                  <a:gd name="connsiteX55" fmla="*/ 7931 w 10000"/>
                  <a:gd name="connsiteY55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937 w 10000"/>
                  <a:gd name="connsiteY49" fmla="*/ 7887 h 10000"/>
                  <a:gd name="connsiteX50" fmla="*/ 9022 w 10000"/>
                  <a:gd name="connsiteY50" fmla="*/ 9854 h 10000"/>
                  <a:gd name="connsiteX51" fmla="*/ 8704 w 10000"/>
                  <a:gd name="connsiteY51" fmla="*/ 9773 h 10000"/>
                  <a:gd name="connsiteX52" fmla="*/ 8226 w 10000"/>
                  <a:gd name="connsiteY52" fmla="*/ 9448 h 10000"/>
                  <a:gd name="connsiteX53" fmla="*/ 7959 w 10000"/>
                  <a:gd name="connsiteY53" fmla="*/ 8927 h 10000"/>
                  <a:gd name="connsiteX54" fmla="*/ 7931 w 10000"/>
                  <a:gd name="connsiteY54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022 w 10000"/>
                  <a:gd name="connsiteY49" fmla="*/ 9854 h 10000"/>
                  <a:gd name="connsiteX50" fmla="*/ 8704 w 10000"/>
                  <a:gd name="connsiteY50" fmla="*/ 9773 h 10000"/>
                  <a:gd name="connsiteX51" fmla="*/ 8226 w 10000"/>
                  <a:gd name="connsiteY51" fmla="*/ 9448 h 10000"/>
                  <a:gd name="connsiteX52" fmla="*/ 7959 w 10000"/>
                  <a:gd name="connsiteY52" fmla="*/ 8927 h 10000"/>
                  <a:gd name="connsiteX53" fmla="*/ 7931 w 10000"/>
                  <a:gd name="connsiteY53" fmla="*/ 9057 h 10000"/>
                  <a:gd name="connsiteX0" fmla="*/ 7931 w 9386"/>
                  <a:gd name="connsiteY0" fmla="*/ 9057 h 10000"/>
                  <a:gd name="connsiteX1" fmla="*/ 8204 w 9386"/>
                  <a:gd name="connsiteY1" fmla="*/ 9578 h 10000"/>
                  <a:gd name="connsiteX2" fmla="*/ 8698 w 9386"/>
                  <a:gd name="connsiteY2" fmla="*/ 9936 h 10000"/>
                  <a:gd name="connsiteX3" fmla="*/ 8999 w 9386"/>
                  <a:gd name="connsiteY3" fmla="*/ 10000 h 10000"/>
                  <a:gd name="connsiteX4" fmla="*/ 9386 w 9386"/>
                  <a:gd name="connsiteY4" fmla="*/ 6732 h 10000"/>
                  <a:gd name="connsiteX5" fmla="*/ 8897 w 9386"/>
                  <a:gd name="connsiteY5" fmla="*/ 6650 h 10000"/>
                  <a:gd name="connsiteX6" fmla="*/ 8243 w 9386"/>
                  <a:gd name="connsiteY6" fmla="*/ 6813 h 10000"/>
                  <a:gd name="connsiteX7" fmla="*/ 8016 w 9386"/>
                  <a:gd name="connsiteY7" fmla="*/ 7187 h 10000"/>
                  <a:gd name="connsiteX8" fmla="*/ 7749 w 9386"/>
                  <a:gd name="connsiteY8" fmla="*/ 6358 h 10000"/>
                  <a:gd name="connsiteX9" fmla="*/ 7777 w 9386"/>
                  <a:gd name="connsiteY9" fmla="*/ 5837 h 10000"/>
                  <a:gd name="connsiteX10" fmla="*/ 7692 w 9386"/>
                  <a:gd name="connsiteY10" fmla="*/ 5269 h 10000"/>
                  <a:gd name="connsiteX11" fmla="*/ 7095 w 9386"/>
                  <a:gd name="connsiteY11" fmla="*/ 5122 h 10000"/>
                  <a:gd name="connsiteX12" fmla="*/ 6180 w 9386"/>
                  <a:gd name="connsiteY12" fmla="*/ 5253 h 10000"/>
                  <a:gd name="connsiteX13" fmla="*/ 5810 w 9386"/>
                  <a:gd name="connsiteY13" fmla="*/ 4667 h 10000"/>
                  <a:gd name="connsiteX14" fmla="*/ 4946 w 9386"/>
                  <a:gd name="connsiteY14" fmla="*/ 4488 h 10000"/>
                  <a:gd name="connsiteX15" fmla="*/ 4491 w 9386"/>
                  <a:gd name="connsiteY15" fmla="*/ 3984 h 10000"/>
                  <a:gd name="connsiteX16" fmla="*/ 4093 w 9386"/>
                  <a:gd name="connsiteY16" fmla="*/ 3529 h 10000"/>
                  <a:gd name="connsiteX17" fmla="*/ 3707 w 9386"/>
                  <a:gd name="connsiteY17" fmla="*/ 2342 h 10000"/>
                  <a:gd name="connsiteX18" fmla="*/ 3195 w 9386"/>
                  <a:gd name="connsiteY18" fmla="*/ 1609 h 10000"/>
                  <a:gd name="connsiteX19" fmla="*/ 2405 w 9386"/>
                  <a:gd name="connsiteY19" fmla="*/ 911 h 10000"/>
                  <a:gd name="connsiteX20" fmla="*/ 1916 w 9386"/>
                  <a:gd name="connsiteY20" fmla="*/ 911 h 10000"/>
                  <a:gd name="connsiteX21" fmla="*/ 1313 w 9386"/>
                  <a:gd name="connsiteY21" fmla="*/ 163 h 10000"/>
                  <a:gd name="connsiteX22" fmla="*/ 984 w 9386"/>
                  <a:gd name="connsiteY22" fmla="*/ 0 h 10000"/>
                  <a:gd name="connsiteX23" fmla="*/ 597 w 9386"/>
                  <a:gd name="connsiteY23" fmla="*/ 0 h 10000"/>
                  <a:gd name="connsiteX24" fmla="*/ 330 w 9386"/>
                  <a:gd name="connsiteY24" fmla="*/ 292 h 10000"/>
                  <a:gd name="connsiteX25" fmla="*/ 6 w 9386"/>
                  <a:gd name="connsiteY25" fmla="*/ 228 h 10000"/>
                  <a:gd name="connsiteX26" fmla="*/ 0 w 9386"/>
                  <a:gd name="connsiteY26" fmla="*/ 391 h 10000"/>
                  <a:gd name="connsiteX27" fmla="*/ 347 w 9386"/>
                  <a:gd name="connsiteY27" fmla="*/ 455 h 10000"/>
                  <a:gd name="connsiteX28" fmla="*/ 603 w 9386"/>
                  <a:gd name="connsiteY28" fmla="*/ 163 h 10000"/>
                  <a:gd name="connsiteX29" fmla="*/ 978 w 9386"/>
                  <a:gd name="connsiteY29" fmla="*/ 163 h 10000"/>
                  <a:gd name="connsiteX30" fmla="*/ 1296 w 9386"/>
                  <a:gd name="connsiteY30" fmla="*/ 292 h 10000"/>
                  <a:gd name="connsiteX31" fmla="*/ 1904 w 9386"/>
                  <a:gd name="connsiteY31" fmla="*/ 1074 h 10000"/>
                  <a:gd name="connsiteX32" fmla="*/ 2399 w 9386"/>
                  <a:gd name="connsiteY32" fmla="*/ 1074 h 10000"/>
                  <a:gd name="connsiteX33" fmla="*/ 3172 w 9386"/>
                  <a:gd name="connsiteY33" fmla="*/ 1740 h 10000"/>
                  <a:gd name="connsiteX34" fmla="*/ 3673 w 9386"/>
                  <a:gd name="connsiteY34" fmla="*/ 2488 h 10000"/>
                  <a:gd name="connsiteX35" fmla="*/ 4065 w 9386"/>
                  <a:gd name="connsiteY35" fmla="*/ 3658 h 10000"/>
                  <a:gd name="connsiteX36" fmla="*/ 4480 w 9386"/>
                  <a:gd name="connsiteY36" fmla="*/ 4113 h 10000"/>
                  <a:gd name="connsiteX37" fmla="*/ 4935 w 9386"/>
                  <a:gd name="connsiteY37" fmla="*/ 4634 h 10000"/>
                  <a:gd name="connsiteX38" fmla="*/ 5793 w 9386"/>
                  <a:gd name="connsiteY38" fmla="*/ 4829 h 10000"/>
                  <a:gd name="connsiteX39" fmla="*/ 6168 w 9386"/>
                  <a:gd name="connsiteY39" fmla="*/ 5415 h 10000"/>
                  <a:gd name="connsiteX40" fmla="*/ 7095 w 9386"/>
                  <a:gd name="connsiteY40" fmla="*/ 5269 h 10000"/>
                  <a:gd name="connsiteX41" fmla="*/ 7658 w 9386"/>
                  <a:gd name="connsiteY41" fmla="*/ 5415 h 10000"/>
                  <a:gd name="connsiteX42" fmla="*/ 7720 w 9386"/>
                  <a:gd name="connsiteY42" fmla="*/ 5854 h 10000"/>
                  <a:gd name="connsiteX43" fmla="*/ 7686 w 9386"/>
                  <a:gd name="connsiteY43" fmla="*/ 6407 h 10000"/>
                  <a:gd name="connsiteX44" fmla="*/ 8005 w 9386"/>
                  <a:gd name="connsiteY44" fmla="*/ 7415 h 10000"/>
                  <a:gd name="connsiteX45" fmla="*/ 8260 w 9386"/>
                  <a:gd name="connsiteY45" fmla="*/ 6960 h 10000"/>
                  <a:gd name="connsiteX46" fmla="*/ 8897 w 9386"/>
                  <a:gd name="connsiteY46" fmla="*/ 6813 h 10000"/>
                  <a:gd name="connsiteX47" fmla="*/ 9369 w 9386"/>
                  <a:gd name="connsiteY47" fmla="*/ 6878 h 10000"/>
                  <a:gd name="connsiteX48" fmla="*/ 9022 w 9386"/>
                  <a:gd name="connsiteY48" fmla="*/ 9854 h 10000"/>
                  <a:gd name="connsiteX49" fmla="*/ 8704 w 9386"/>
                  <a:gd name="connsiteY49" fmla="*/ 9773 h 10000"/>
                  <a:gd name="connsiteX50" fmla="*/ 8226 w 9386"/>
                  <a:gd name="connsiteY50" fmla="*/ 9448 h 10000"/>
                  <a:gd name="connsiteX51" fmla="*/ 7959 w 9386"/>
                  <a:gd name="connsiteY51" fmla="*/ 8927 h 10000"/>
                  <a:gd name="connsiteX52" fmla="*/ 7931 w 9386"/>
                  <a:gd name="connsiteY52" fmla="*/ 9057 h 10000"/>
                  <a:gd name="connsiteX0" fmla="*/ 8450 w 10000"/>
                  <a:gd name="connsiteY0" fmla="*/ 9057 h 10000"/>
                  <a:gd name="connsiteX1" fmla="*/ 8741 w 10000"/>
                  <a:gd name="connsiteY1" fmla="*/ 9578 h 10000"/>
                  <a:gd name="connsiteX2" fmla="*/ 9267 w 10000"/>
                  <a:gd name="connsiteY2" fmla="*/ 9936 h 10000"/>
                  <a:gd name="connsiteX3" fmla="*/ 9588 w 10000"/>
                  <a:gd name="connsiteY3" fmla="*/ 10000 h 10000"/>
                  <a:gd name="connsiteX4" fmla="*/ 10000 w 10000"/>
                  <a:gd name="connsiteY4" fmla="*/ 6732 h 10000"/>
                  <a:gd name="connsiteX5" fmla="*/ 9479 w 10000"/>
                  <a:gd name="connsiteY5" fmla="*/ 6650 h 10000"/>
                  <a:gd name="connsiteX6" fmla="*/ 8782 w 10000"/>
                  <a:gd name="connsiteY6" fmla="*/ 6813 h 10000"/>
                  <a:gd name="connsiteX7" fmla="*/ 8540 w 10000"/>
                  <a:gd name="connsiteY7" fmla="*/ 7187 h 10000"/>
                  <a:gd name="connsiteX8" fmla="*/ 8256 w 10000"/>
                  <a:gd name="connsiteY8" fmla="*/ 6358 h 10000"/>
                  <a:gd name="connsiteX9" fmla="*/ 8286 w 10000"/>
                  <a:gd name="connsiteY9" fmla="*/ 5837 h 10000"/>
                  <a:gd name="connsiteX10" fmla="*/ 8195 w 10000"/>
                  <a:gd name="connsiteY10" fmla="*/ 5269 h 10000"/>
                  <a:gd name="connsiteX11" fmla="*/ 7559 w 10000"/>
                  <a:gd name="connsiteY11" fmla="*/ 5122 h 10000"/>
                  <a:gd name="connsiteX12" fmla="*/ 6584 w 10000"/>
                  <a:gd name="connsiteY12" fmla="*/ 5253 h 10000"/>
                  <a:gd name="connsiteX13" fmla="*/ 6190 w 10000"/>
                  <a:gd name="connsiteY13" fmla="*/ 4667 h 10000"/>
                  <a:gd name="connsiteX14" fmla="*/ 5270 w 10000"/>
                  <a:gd name="connsiteY14" fmla="*/ 4488 h 10000"/>
                  <a:gd name="connsiteX15" fmla="*/ 4785 w 10000"/>
                  <a:gd name="connsiteY15" fmla="*/ 3984 h 10000"/>
                  <a:gd name="connsiteX16" fmla="*/ 4361 w 10000"/>
                  <a:gd name="connsiteY16" fmla="*/ 3529 h 10000"/>
                  <a:gd name="connsiteX17" fmla="*/ 3949 w 10000"/>
                  <a:gd name="connsiteY17" fmla="*/ 2342 h 10000"/>
                  <a:gd name="connsiteX18" fmla="*/ 3404 w 10000"/>
                  <a:gd name="connsiteY18" fmla="*/ 1609 h 10000"/>
                  <a:gd name="connsiteX19" fmla="*/ 2562 w 10000"/>
                  <a:gd name="connsiteY19" fmla="*/ 911 h 10000"/>
                  <a:gd name="connsiteX20" fmla="*/ 2041 w 10000"/>
                  <a:gd name="connsiteY20" fmla="*/ 911 h 10000"/>
                  <a:gd name="connsiteX21" fmla="*/ 1399 w 10000"/>
                  <a:gd name="connsiteY21" fmla="*/ 163 h 10000"/>
                  <a:gd name="connsiteX22" fmla="*/ 1048 w 10000"/>
                  <a:gd name="connsiteY22" fmla="*/ 0 h 10000"/>
                  <a:gd name="connsiteX23" fmla="*/ 636 w 10000"/>
                  <a:gd name="connsiteY23" fmla="*/ 0 h 10000"/>
                  <a:gd name="connsiteX24" fmla="*/ 352 w 10000"/>
                  <a:gd name="connsiteY24" fmla="*/ 292 h 10000"/>
                  <a:gd name="connsiteX25" fmla="*/ 6 w 10000"/>
                  <a:gd name="connsiteY25" fmla="*/ 228 h 10000"/>
                  <a:gd name="connsiteX26" fmla="*/ 0 w 10000"/>
                  <a:gd name="connsiteY26" fmla="*/ 391 h 10000"/>
                  <a:gd name="connsiteX27" fmla="*/ 370 w 10000"/>
                  <a:gd name="connsiteY27" fmla="*/ 455 h 10000"/>
                  <a:gd name="connsiteX28" fmla="*/ 642 w 10000"/>
                  <a:gd name="connsiteY28" fmla="*/ 163 h 10000"/>
                  <a:gd name="connsiteX29" fmla="*/ 1042 w 10000"/>
                  <a:gd name="connsiteY29" fmla="*/ 163 h 10000"/>
                  <a:gd name="connsiteX30" fmla="*/ 1381 w 10000"/>
                  <a:gd name="connsiteY30" fmla="*/ 292 h 10000"/>
                  <a:gd name="connsiteX31" fmla="*/ 2029 w 10000"/>
                  <a:gd name="connsiteY31" fmla="*/ 1074 h 10000"/>
                  <a:gd name="connsiteX32" fmla="*/ 2556 w 10000"/>
                  <a:gd name="connsiteY32" fmla="*/ 1074 h 10000"/>
                  <a:gd name="connsiteX33" fmla="*/ 3380 w 10000"/>
                  <a:gd name="connsiteY33" fmla="*/ 1740 h 10000"/>
                  <a:gd name="connsiteX34" fmla="*/ 3913 w 10000"/>
                  <a:gd name="connsiteY34" fmla="*/ 2488 h 10000"/>
                  <a:gd name="connsiteX35" fmla="*/ 4331 w 10000"/>
                  <a:gd name="connsiteY35" fmla="*/ 3658 h 10000"/>
                  <a:gd name="connsiteX36" fmla="*/ 4773 w 10000"/>
                  <a:gd name="connsiteY36" fmla="*/ 4113 h 10000"/>
                  <a:gd name="connsiteX37" fmla="*/ 5258 w 10000"/>
                  <a:gd name="connsiteY37" fmla="*/ 4634 h 10000"/>
                  <a:gd name="connsiteX38" fmla="*/ 6172 w 10000"/>
                  <a:gd name="connsiteY38" fmla="*/ 4829 h 10000"/>
                  <a:gd name="connsiteX39" fmla="*/ 6571 w 10000"/>
                  <a:gd name="connsiteY39" fmla="*/ 5415 h 10000"/>
                  <a:gd name="connsiteX40" fmla="*/ 7559 w 10000"/>
                  <a:gd name="connsiteY40" fmla="*/ 5269 h 10000"/>
                  <a:gd name="connsiteX41" fmla="*/ 8159 w 10000"/>
                  <a:gd name="connsiteY41" fmla="*/ 5415 h 10000"/>
                  <a:gd name="connsiteX42" fmla="*/ 8225 w 10000"/>
                  <a:gd name="connsiteY42" fmla="*/ 5854 h 10000"/>
                  <a:gd name="connsiteX43" fmla="*/ 8189 w 10000"/>
                  <a:gd name="connsiteY43" fmla="*/ 6407 h 10000"/>
                  <a:gd name="connsiteX44" fmla="*/ 8529 w 10000"/>
                  <a:gd name="connsiteY44" fmla="*/ 7415 h 10000"/>
                  <a:gd name="connsiteX45" fmla="*/ 8800 w 10000"/>
                  <a:gd name="connsiteY45" fmla="*/ 6960 h 10000"/>
                  <a:gd name="connsiteX46" fmla="*/ 9479 w 10000"/>
                  <a:gd name="connsiteY46" fmla="*/ 6813 h 10000"/>
                  <a:gd name="connsiteX47" fmla="*/ 9982 w 10000"/>
                  <a:gd name="connsiteY47" fmla="*/ 6878 h 10000"/>
                  <a:gd name="connsiteX48" fmla="*/ 9273 w 10000"/>
                  <a:gd name="connsiteY48" fmla="*/ 9773 h 10000"/>
                  <a:gd name="connsiteX49" fmla="*/ 8764 w 10000"/>
                  <a:gd name="connsiteY49" fmla="*/ 9448 h 10000"/>
                  <a:gd name="connsiteX50" fmla="*/ 8480 w 10000"/>
                  <a:gd name="connsiteY50" fmla="*/ 8927 h 10000"/>
                  <a:gd name="connsiteX51" fmla="*/ 8450 w 10000"/>
                  <a:gd name="connsiteY51" fmla="*/ 9057 h 10000"/>
                  <a:gd name="connsiteX0" fmla="*/ 8450 w 10000"/>
                  <a:gd name="connsiteY0" fmla="*/ 9057 h 9936"/>
                  <a:gd name="connsiteX1" fmla="*/ 8741 w 10000"/>
                  <a:gd name="connsiteY1" fmla="*/ 9578 h 9936"/>
                  <a:gd name="connsiteX2" fmla="*/ 9267 w 10000"/>
                  <a:gd name="connsiteY2" fmla="*/ 9936 h 9936"/>
                  <a:gd name="connsiteX3" fmla="*/ 10000 w 10000"/>
                  <a:gd name="connsiteY3" fmla="*/ 6732 h 9936"/>
                  <a:gd name="connsiteX4" fmla="*/ 9479 w 10000"/>
                  <a:gd name="connsiteY4" fmla="*/ 6650 h 9936"/>
                  <a:gd name="connsiteX5" fmla="*/ 8782 w 10000"/>
                  <a:gd name="connsiteY5" fmla="*/ 6813 h 9936"/>
                  <a:gd name="connsiteX6" fmla="*/ 8540 w 10000"/>
                  <a:gd name="connsiteY6" fmla="*/ 7187 h 9936"/>
                  <a:gd name="connsiteX7" fmla="*/ 8256 w 10000"/>
                  <a:gd name="connsiteY7" fmla="*/ 6358 h 9936"/>
                  <a:gd name="connsiteX8" fmla="*/ 8286 w 10000"/>
                  <a:gd name="connsiteY8" fmla="*/ 5837 h 9936"/>
                  <a:gd name="connsiteX9" fmla="*/ 8195 w 10000"/>
                  <a:gd name="connsiteY9" fmla="*/ 5269 h 9936"/>
                  <a:gd name="connsiteX10" fmla="*/ 7559 w 10000"/>
                  <a:gd name="connsiteY10" fmla="*/ 5122 h 9936"/>
                  <a:gd name="connsiteX11" fmla="*/ 6584 w 10000"/>
                  <a:gd name="connsiteY11" fmla="*/ 5253 h 9936"/>
                  <a:gd name="connsiteX12" fmla="*/ 6190 w 10000"/>
                  <a:gd name="connsiteY12" fmla="*/ 4667 h 9936"/>
                  <a:gd name="connsiteX13" fmla="*/ 5270 w 10000"/>
                  <a:gd name="connsiteY13" fmla="*/ 4488 h 9936"/>
                  <a:gd name="connsiteX14" fmla="*/ 4785 w 10000"/>
                  <a:gd name="connsiteY14" fmla="*/ 3984 h 9936"/>
                  <a:gd name="connsiteX15" fmla="*/ 4361 w 10000"/>
                  <a:gd name="connsiteY15" fmla="*/ 3529 h 9936"/>
                  <a:gd name="connsiteX16" fmla="*/ 3949 w 10000"/>
                  <a:gd name="connsiteY16" fmla="*/ 2342 h 9936"/>
                  <a:gd name="connsiteX17" fmla="*/ 3404 w 10000"/>
                  <a:gd name="connsiteY17" fmla="*/ 1609 h 9936"/>
                  <a:gd name="connsiteX18" fmla="*/ 2562 w 10000"/>
                  <a:gd name="connsiteY18" fmla="*/ 911 h 9936"/>
                  <a:gd name="connsiteX19" fmla="*/ 2041 w 10000"/>
                  <a:gd name="connsiteY19" fmla="*/ 911 h 9936"/>
                  <a:gd name="connsiteX20" fmla="*/ 1399 w 10000"/>
                  <a:gd name="connsiteY20" fmla="*/ 163 h 9936"/>
                  <a:gd name="connsiteX21" fmla="*/ 1048 w 10000"/>
                  <a:gd name="connsiteY21" fmla="*/ 0 h 9936"/>
                  <a:gd name="connsiteX22" fmla="*/ 636 w 10000"/>
                  <a:gd name="connsiteY22" fmla="*/ 0 h 9936"/>
                  <a:gd name="connsiteX23" fmla="*/ 352 w 10000"/>
                  <a:gd name="connsiteY23" fmla="*/ 292 h 9936"/>
                  <a:gd name="connsiteX24" fmla="*/ 6 w 10000"/>
                  <a:gd name="connsiteY24" fmla="*/ 228 h 9936"/>
                  <a:gd name="connsiteX25" fmla="*/ 0 w 10000"/>
                  <a:gd name="connsiteY25" fmla="*/ 391 h 9936"/>
                  <a:gd name="connsiteX26" fmla="*/ 370 w 10000"/>
                  <a:gd name="connsiteY26" fmla="*/ 455 h 9936"/>
                  <a:gd name="connsiteX27" fmla="*/ 642 w 10000"/>
                  <a:gd name="connsiteY27" fmla="*/ 163 h 9936"/>
                  <a:gd name="connsiteX28" fmla="*/ 1042 w 10000"/>
                  <a:gd name="connsiteY28" fmla="*/ 163 h 9936"/>
                  <a:gd name="connsiteX29" fmla="*/ 1381 w 10000"/>
                  <a:gd name="connsiteY29" fmla="*/ 292 h 9936"/>
                  <a:gd name="connsiteX30" fmla="*/ 2029 w 10000"/>
                  <a:gd name="connsiteY30" fmla="*/ 1074 h 9936"/>
                  <a:gd name="connsiteX31" fmla="*/ 2556 w 10000"/>
                  <a:gd name="connsiteY31" fmla="*/ 1074 h 9936"/>
                  <a:gd name="connsiteX32" fmla="*/ 3380 w 10000"/>
                  <a:gd name="connsiteY32" fmla="*/ 1740 h 9936"/>
                  <a:gd name="connsiteX33" fmla="*/ 3913 w 10000"/>
                  <a:gd name="connsiteY33" fmla="*/ 2488 h 9936"/>
                  <a:gd name="connsiteX34" fmla="*/ 4331 w 10000"/>
                  <a:gd name="connsiteY34" fmla="*/ 3658 h 9936"/>
                  <a:gd name="connsiteX35" fmla="*/ 4773 w 10000"/>
                  <a:gd name="connsiteY35" fmla="*/ 4113 h 9936"/>
                  <a:gd name="connsiteX36" fmla="*/ 5258 w 10000"/>
                  <a:gd name="connsiteY36" fmla="*/ 4634 h 9936"/>
                  <a:gd name="connsiteX37" fmla="*/ 6172 w 10000"/>
                  <a:gd name="connsiteY37" fmla="*/ 4829 h 9936"/>
                  <a:gd name="connsiteX38" fmla="*/ 6571 w 10000"/>
                  <a:gd name="connsiteY38" fmla="*/ 5415 h 9936"/>
                  <a:gd name="connsiteX39" fmla="*/ 7559 w 10000"/>
                  <a:gd name="connsiteY39" fmla="*/ 5269 h 9936"/>
                  <a:gd name="connsiteX40" fmla="*/ 8159 w 10000"/>
                  <a:gd name="connsiteY40" fmla="*/ 5415 h 9936"/>
                  <a:gd name="connsiteX41" fmla="*/ 8225 w 10000"/>
                  <a:gd name="connsiteY41" fmla="*/ 5854 h 9936"/>
                  <a:gd name="connsiteX42" fmla="*/ 8189 w 10000"/>
                  <a:gd name="connsiteY42" fmla="*/ 6407 h 9936"/>
                  <a:gd name="connsiteX43" fmla="*/ 8529 w 10000"/>
                  <a:gd name="connsiteY43" fmla="*/ 7415 h 9936"/>
                  <a:gd name="connsiteX44" fmla="*/ 8800 w 10000"/>
                  <a:gd name="connsiteY44" fmla="*/ 6960 h 9936"/>
                  <a:gd name="connsiteX45" fmla="*/ 9479 w 10000"/>
                  <a:gd name="connsiteY45" fmla="*/ 6813 h 9936"/>
                  <a:gd name="connsiteX46" fmla="*/ 9982 w 10000"/>
                  <a:gd name="connsiteY46" fmla="*/ 6878 h 9936"/>
                  <a:gd name="connsiteX47" fmla="*/ 9273 w 10000"/>
                  <a:gd name="connsiteY47" fmla="*/ 9773 h 9936"/>
                  <a:gd name="connsiteX48" fmla="*/ 8764 w 10000"/>
                  <a:gd name="connsiteY48" fmla="*/ 9448 h 9936"/>
                  <a:gd name="connsiteX49" fmla="*/ 8480 w 10000"/>
                  <a:gd name="connsiteY49" fmla="*/ 8927 h 9936"/>
                  <a:gd name="connsiteX50" fmla="*/ 8450 w 10000"/>
                  <a:gd name="connsiteY50" fmla="*/ 9057 h 9936"/>
                  <a:gd name="connsiteX0" fmla="*/ 8450 w 10000"/>
                  <a:gd name="connsiteY0" fmla="*/ 9115 h 10000"/>
                  <a:gd name="connsiteX1" fmla="*/ 8741 w 10000"/>
                  <a:gd name="connsiteY1" fmla="*/ 9640 h 10000"/>
                  <a:gd name="connsiteX2" fmla="*/ 9267 w 10000"/>
                  <a:gd name="connsiteY2" fmla="*/ 10000 h 10000"/>
                  <a:gd name="connsiteX3" fmla="*/ 10000 w 10000"/>
                  <a:gd name="connsiteY3" fmla="*/ 6775 h 10000"/>
                  <a:gd name="connsiteX4" fmla="*/ 9479 w 10000"/>
                  <a:gd name="connsiteY4" fmla="*/ 6693 h 10000"/>
                  <a:gd name="connsiteX5" fmla="*/ 8782 w 10000"/>
                  <a:gd name="connsiteY5" fmla="*/ 6857 h 10000"/>
                  <a:gd name="connsiteX6" fmla="*/ 8540 w 10000"/>
                  <a:gd name="connsiteY6" fmla="*/ 7233 h 10000"/>
                  <a:gd name="connsiteX7" fmla="*/ 8256 w 10000"/>
                  <a:gd name="connsiteY7" fmla="*/ 6399 h 10000"/>
                  <a:gd name="connsiteX8" fmla="*/ 8286 w 10000"/>
                  <a:gd name="connsiteY8" fmla="*/ 5875 h 10000"/>
                  <a:gd name="connsiteX9" fmla="*/ 8195 w 10000"/>
                  <a:gd name="connsiteY9" fmla="*/ 5303 h 10000"/>
                  <a:gd name="connsiteX10" fmla="*/ 7559 w 10000"/>
                  <a:gd name="connsiteY10" fmla="*/ 5155 h 10000"/>
                  <a:gd name="connsiteX11" fmla="*/ 6584 w 10000"/>
                  <a:gd name="connsiteY11" fmla="*/ 5287 h 10000"/>
                  <a:gd name="connsiteX12" fmla="*/ 6190 w 10000"/>
                  <a:gd name="connsiteY12" fmla="*/ 4697 h 10000"/>
                  <a:gd name="connsiteX13" fmla="*/ 5270 w 10000"/>
                  <a:gd name="connsiteY13" fmla="*/ 4517 h 10000"/>
                  <a:gd name="connsiteX14" fmla="*/ 4785 w 10000"/>
                  <a:gd name="connsiteY14" fmla="*/ 4010 h 10000"/>
                  <a:gd name="connsiteX15" fmla="*/ 4361 w 10000"/>
                  <a:gd name="connsiteY15" fmla="*/ 3552 h 10000"/>
                  <a:gd name="connsiteX16" fmla="*/ 3949 w 10000"/>
                  <a:gd name="connsiteY16" fmla="*/ 2357 h 10000"/>
                  <a:gd name="connsiteX17" fmla="*/ 3404 w 10000"/>
                  <a:gd name="connsiteY17" fmla="*/ 1619 h 10000"/>
                  <a:gd name="connsiteX18" fmla="*/ 2562 w 10000"/>
                  <a:gd name="connsiteY18" fmla="*/ 917 h 10000"/>
                  <a:gd name="connsiteX19" fmla="*/ 2041 w 10000"/>
                  <a:gd name="connsiteY19" fmla="*/ 917 h 10000"/>
                  <a:gd name="connsiteX20" fmla="*/ 1399 w 10000"/>
                  <a:gd name="connsiteY20" fmla="*/ 164 h 10000"/>
                  <a:gd name="connsiteX21" fmla="*/ 1048 w 10000"/>
                  <a:gd name="connsiteY21" fmla="*/ 0 h 10000"/>
                  <a:gd name="connsiteX22" fmla="*/ 636 w 10000"/>
                  <a:gd name="connsiteY22" fmla="*/ 0 h 10000"/>
                  <a:gd name="connsiteX23" fmla="*/ 352 w 10000"/>
                  <a:gd name="connsiteY23" fmla="*/ 294 h 10000"/>
                  <a:gd name="connsiteX24" fmla="*/ 6 w 10000"/>
                  <a:gd name="connsiteY24" fmla="*/ 229 h 10000"/>
                  <a:gd name="connsiteX25" fmla="*/ 0 w 10000"/>
                  <a:gd name="connsiteY25" fmla="*/ 394 h 10000"/>
                  <a:gd name="connsiteX26" fmla="*/ 370 w 10000"/>
                  <a:gd name="connsiteY26" fmla="*/ 458 h 10000"/>
                  <a:gd name="connsiteX27" fmla="*/ 642 w 10000"/>
                  <a:gd name="connsiteY27" fmla="*/ 164 h 10000"/>
                  <a:gd name="connsiteX28" fmla="*/ 1042 w 10000"/>
                  <a:gd name="connsiteY28" fmla="*/ 164 h 10000"/>
                  <a:gd name="connsiteX29" fmla="*/ 1381 w 10000"/>
                  <a:gd name="connsiteY29" fmla="*/ 294 h 10000"/>
                  <a:gd name="connsiteX30" fmla="*/ 2029 w 10000"/>
                  <a:gd name="connsiteY30" fmla="*/ 1081 h 10000"/>
                  <a:gd name="connsiteX31" fmla="*/ 2556 w 10000"/>
                  <a:gd name="connsiteY31" fmla="*/ 1081 h 10000"/>
                  <a:gd name="connsiteX32" fmla="*/ 3380 w 10000"/>
                  <a:gd name="connsiteY32" fmla="*/ 1751 h 10000"/>
                  <a:gd name="connsiteX33" fmla="*/ 3913 w 10000"/>
                  <a:gd name="connsiteY33" fmla="*/ 2504 h 10000"/>
                  <a:gd name="connsiteX34" fmla="*/ 4331 w 10000"/>
                  <a:gd name="connsiteY34" fmla="*/ 3682 h 10000"/>
                  <a:gd name="connsiteX35" fmla="*/ 4773 w 10000"/>
                  <a:gd name="connsiteY35" fmla="*/ 4139 h 10000"/>
                  <a:gd name="connsiteX36" fmla="*/ 5258 w 10000"/>
                  <a:gd name="connsiteY36" fmla="*/ 4664 h 10000"/>
                  <a:gd name="connsiteX37" fmla="*/ 6172 w 10000"/>
                  <a:gd name="connsiteY37" fmla="*/ 4860 h 10000"/>
                  <a:gd name="connsiteX38" fmla="*/ 6571 w 10000"/>
                  <a:gd name="connsiteY38" fmla="*/ 5450 h 10000"/>
                  <a:gd name="connsiteX39" fmla="*/ 7559 w 10000"/>
                  <a:gd name="connsiteY39" fmla="*/ 5303 h 10000"/>
                  <a:gd name="connsiteX40" fmla="*/ 8159 w 10000"/>
                  <a:gd name="connsiteY40" fmla="*/ 5450 h 10000"/>
                  <a:gd name="connsiteX41" fmla="*/ 8225 w 10000"/>
                  <a:gd name="connsiteY41" fmla="*/ 5892 h 10000"/>
                  <a:gd name="connsiteX42" fmla="*/ 8189 w 10000"/>
                  <a:gd name="connsiteY42" fmla="*/ 6448 h 10000"/>
                  <a:gd name="connsiteX43" fmla="*/ 8529 w 10000"/>
                  <a:gd name="connsiteY43" fmla="*/ 7463 h 10000"/>
                  <a:gd name="connsiteX44" fmla="*/ 8800 w 10000"/>
                  <a:gd name="connsiteY44" fmla="*/ 7005 h 10000"/>
                  <a:gd name="connsiteX45" fmla="*/ 9479 w 10000"/>
                  <a:gd name="connsiteY45" fmla="*/ 6857 h 10000"/>
                  <a:gd name="connsiteX46" fmla="*/ 9273 w 10000"/>
                  <a:gd name="connsiteY46" fmla="*/ 9836 h 10000"/>
                  <a:gd name="connsiteX47" fmla="*/ 8764 w 10000"/>
                  <a:gd name="connsiteY47" fmla="*/ 9509 h 10000"/>
                  <a:gd name="connsiteX48" fmla="*/ 8480 w 10000"/>
                  <a:gd name="connsiteY48" fmla="*/ 8985 h 10000"/>
                  <a:gd name="connsiteX49" fmla="*/ 8450 w 10000"/>
                  <a:gd name="connsiteY49" fmla="*/ 9115 h 10000"/>
                  <a:gd name="connsiteX0" fmla="*/ 8450 w 9479"/>
                  <a:gd name="connsiteY0" fmla="*/ 9115 h 10000"/>
                  <a:gd name="connsiteX1" fmla="*/ 8741 w 9479"/>
                  <a:gd name="connsiteY1" fmla="*/ 9640 h 10000"/>
                  <a:gd name="connsiteX2" fmla="*/ 9267 w 9479"/>
                  <a:gd name="connsiteY2" fmla="*/ 10000 h 10000"/>
                  <a:gd name="connsiteX3" fmla="*/ 9479 w 9479"/>
                  <a:gd name="connsiteY3" fmla="*/ 6693 h 10000"/>
                  <a:gd name="connsiteX4" fmla="*/ 8782 w 9479"/>
                  <a:gd name="connsiteY4" fmla="*/ 6857 h 10000"/>
                  <a:gd name="connsiteX5" fmla="*/ 8540 w 9479"/>
                  <a:gd name="connsiteY5" fmla="*/ 7233 h 10000"/>
                  <a:gd name="connsiteX6" fmla="*/ 8256 w 9479"/>
                  <a:gd name="connsiteY6" fmla="*/ 6399 h 10000"/>
                  <a:gd name="connsiteX7" fmla="*/ 8286 w 9479"/>
                  <a:gd name="connsiteY7" fmla="*/ 5875 h 10000"/>
                  <a:gd name="connsiteX8" fmla="*/ 8195 w 9479"/>
                  <a:gd name="connsiteY8" fmla="*/ 5303 h 10000"/>
                  <a:gd name="connsiteX9" fmla="*/ 7559 w 9479"/>
                  <a:gd name="connsiteY9" fmla="*/ 5155 h 10000"/>
                  <a:gd name="connsiteX10" fmla="*/ 6584 w 9479"/>
                  <a:gd name="connsiteY10" fmla="*/ 5287 h 10000"/>
                  <a:gd name="connsiteX11" fmla="*/ 6190 w 9479"/>
                  <a:gd name="connsiteY11" fmla="*/ 4697 h 10000"/>
                  <a:gd name="connsiteX12" fmla="*/ 5270 w 9479"/>
                  <a:gd name="connsiteY12" fmla="*/ 4517 h 10000"/>
                  <a:gd name="connsiteX13" fmla="*/ 4785 w 9479"/>
                  <a:gd name="connsiteY13" fmla="*/ 4010 h 10000"/>
                  <a:gd name="connsiteX14" fmla="*/ 4361 w 9479"/>
                  <a:gd name="connsiteY14" fmla="*/ 3552 h 10000"/>
                  <a:gd name="connsiteX15" fmla="*/ 3949 w 9479"/>
                  <a:gd name="connsiteY15" fmla="*/ 2357 h 10000"/>
                  <a:gd name="connsiteX16" fmla="*/ 3404 w 9479"/>
                  <a:gd name="connsiteY16" fmla="*/ 1619 h 10000"/>
                  <a:gd name="connsiteX17" fmla="*/ 2562 w 9479"/>
                  <a:gd name="connsiteY17" fmla="*/ 917 h 10000"/>
                  <a:gd name="connsiteX18" fmla="*/ 2041 w 9479"/>
                  <a:gd name="connsiteY18" fmla="*/ 917 h 10000"/>
                  <a:gd name="connsiteX19" fmla="*/ 1399 w 9479"/>
                  <a:gd name="connsiteY19" fmla="*/ 164 h 10000"/>
                  <a:gd name="connsiteX20" fmla="*/ 1048 w 9479"/>
                  <a:gd name="connsiteY20" fmla="*/ 0 h 10000"/>
                  <a:gd name="connsiteX21" fmla="*/ 636 w 9479"/>
                  <a:gd name="connsiteY21" fmla="*/ 0 h 10000"/>
                  <a:gd name="connsiteX22" fmla="*/ 352 w 9479"/>
                  <a:gd name="connsiteY22" fmla="*/ 294 h 10000"/>
                  <a:gd name="connsiteX23" fmla="*/ 6 w 9479"/>
                  <a:gd name="connsiteY23" fmla="*/ 229 h 10000"/>
                  <a:gd name="connsiteX24" fmla="*/ 0 w 9479"/>
                  <a:gd name="connsiteY24" fmla="*/ 394 h 10000"/>
                  <a:gd name="connsiteX25" fmla="*/ 370 w 9479"/>
                  <a:gd name="connsiteY25" fmla="*/ 458 h 10000"/>
                  <a:gd name="connsiteX26" fmla="*/ 642 w 9479"/>
                  <a:gd name="connsiteY26" fmla="*/ 164 h 10000"/>
                  <a:gd name="connsiteX27" fmla="*/ 1042 w 9479"/>
                  <a:gd name="connsiteY27" fmla="*/ 164 h 10000"/>
                  <a:gd name="connsiteX28" fmla="*/ 1381 w 9479"/>
                  <a:gd name="connsiteY28" fmla="*/ 294 h 10000"/>
                  <a:gd name="connsiteX29" fmla="*/ 2029 w 9479"/>
                  <a:gd name="connsiteY29" fmla="*/ 1081 h 10000"/>
                  <a:gd name="connsiteX30" fmla="*/ 2556 w 9479"/>
                  <a:gd name="connsiteY30" fmla="*/ 1081 h 10000"/>
                  <a:gd name="connsiteX31" fmla="*/ 3380 w 9479"/>
                  <a:gd name="connsiteY31" fmla="*/ 1751 h 10000"/>
                  <a:gd name="connsiteX32" fmla="*/ 3913 w 9479"/>
                  <a:gd name="connsiteY32" fmla="*/ 2504 h 10000"/>
                  <a:gd name="connsiteX33" fmla="*/ 4331 w 9479"/>
                  <a:gd name="connsiteY33" fmla="*/ 3682 h 10000"/>
                  <a:gd name="connsiteX34" fmla="*/ 4773 w 9479"/>
                  <a:gd name="connsiteY34" fmla="*/ 4139 h 10000"/>
                  <a:gd name="connsiteX35" fmla="*/ 5258 w 9479"/>
                  <a:gd name="connsiteY35" fmla="*/ 4664 h 10000"/>
                  <a:gd name="connsiteX36" fmla="*/ 6172 w 9479"/>
                  <a:gd name="connsiteY36" fmla="*/ 4860 h 10000"/>
                  <a:gd name="connsiteX37" fmla="*/ 6571 w 9479"/>
                  <a:gd name="connsiteY37" fmla="*/ 5450 h 10000"/>
                  <a:gd name="connsiteX38" fmla="*/ 7559 w 9479"/>
                  <a:gd name="connsiteY38" fmla="*/ 5303 h 10000"/>
                  <a:gd name="connsiteX39" fmla="*/ 8159 w 9479"/>
                  <a:gd name="connsiteY39" fmla="*/ 5450 h 10000"/>
                  <a:gd name="connsiteX40" fmla="*/ 8225 w 9479"/>
                  <a:gd name="connsiteY40" fmla="*/ 5892 h 10000"/>
                  <a:gd name="connsiteX41" fmla="*/ 8189 w 9479"/>
                  <a:gd name="connsiteY41" fmla="*/ 6448 h 10000"/>
                  <a:gd name="connsiteX42" fmla="*/ 8529 w 9479"/>
                  <a:gd name="connsiteY42" fmla="*/ 7463 h 10000"/>
                  <a:gd name="connsiteX43" fmla="*/ 8800 w 9479"/>
                  <a:gd name="connsiteY43" fmla="*/ 7005 h 10000"/>
                  <a:gd name="connsiteX44" fmla="*/ 9479 w 9479"/>
                  <a:gd name="connsiteY44" fmla="*/ 6857 h 10000"/>
                  <a:gd name="connsiteX45" fmla="*/ 9273 w 9479"/>
                  <a:gd name="connsiteY45" fmla="*/ 9836 h 10000"/>
                  <a:gd name="connsiteX46" fmla="*/ 8764 w 9479"/>
                  <a:gd name="connsiteY46" fmla="*/ 9509 h 10000"/>
                  <a:gd name="connsiteX47" fmla="*/ 8480 w 9479"/>
                  <a:gd name="connsiteY47" fmla="*/ 8985 h 10000"/>
                  <a:gd name="connsiteX48" fmla="*/ 8450 w 9479"/>
                  <a:gd name="connsiteY48" fmla="*/ 9115 h 10000"/>
                  <a:gd name="connsiteX0" fmla="*/ 8914 w 10000"/>
                  <a:gd name="connsiteY0" fmla="*/ 9115 h 10000"/>
                  <a:gd name="connsiteX1" fmla="*/ 9221 w 10000"/>
                  <a:gd name="connsiteY1" fmla="*/ 9640 h 10000"/>
                  <a:gd name="connsiteX2" fmla="*/ 9776 w 10000"/>
                  <a:gd name="connsiteY2" fmla="*/ 10000 h 10000"/>
                  <a:gd name="connsiteX3" fmla="*/ 10000 w 10000"/>
                  <a:gd name="connsiteY3" fmla="*/ 6693 h 10000"/>
                  <a:gd name="connsiteX4" fmla="*/ 9265 w 10000"/>
                  <a:gd name="connsiteY4" fmla="*/ 6857 h 10000"/>
                  <a:gd name="connsiteX5" fmla="*/ 9009 w 10000"/>
                  <a:gd name="connsiteY5" fmla="*/ 7233 h 10000"/>
                  <a:gd name="connsiteX6" fmla="*/ 8710 w 10000"/>
                  <a:gd name="connsiteY6" fmla="*/ 6399 h 10000"/>
                  <a:gd name="connsiteX7" fmla="*/ 8741 w 10000"/>
                  <a:gd name="connsiteY7" fmla="*/ 5875 h 10000"/>
                  <a:gd name="connsiteX8" fmla="*/ 8645 w 10000"/>
                  <a:gd name="connsiteY8" fmla="*/ 5303 h 10000"/>
                  <a:gd name="connsiteX9" fmla="*/ 7974 w 10000"/>
                  <a:gd name="connsiteY9" fmla="*/ 5155 h 10000"/>
                  <a:gd name="connsiteX10" fmla="*/ 6946 w 10000"/>
                  <a:gd name="connsiteY10" fmla="*/ 5287 h 10000"/>
                  <a:gd name="connsiteX11" fmla="*/ 6530 w 10000"/>
                  <a:gd name="connsiteY11" fmla="*/ 4697 h 10000"/>
                  <a:gd name="connsiteX12" fmla="*/ 5560 w 10000"/>
                  <a:gd name="connsiteY12" fmla="*/ 4517 h 10000"/>
                  <a:gd name="connsiteX13" fmla="*/ 5048 w 10000"/>
                  <a:gd name="connsiteY13" fmla="*/ 4010 h 10000"/>
                  <a:gd name="connsiteX14" fmla="*/ 4601 w 10000"/>
                  <a:gd name="connsiteY14" fmla="*/ 3552 h 10000"/>
                  <a:gd name="connsiteX15" fmla="*/ 4166 w 10000"/>
                  <a:gd name="connsiteY15" fmla="*/ 2357 h 10000"/>
                  <a:gd name="connsiteX16" fmla="*/ 3591 w 10000"/>
                  <a:gd name="connsiteY16" fmla="*/ 1619 h 10000"/>
                  <a:gd name="connsiteX17" fmla="*/ 2703 w 10000"/>
                  <a:gd name="connsiteY17" fmla="*/ 917 h 10000"/>
                  <a:gd name="connsiteX18" fmla="*/ 2153 w 10000"/>
                  <a:gd name="connsiteY18" fmla="*/ 917 h 10000"/>
                  <a:gd name="connsiteX19" fmla="*/ 1476 w 10000"/>
                  <a:gd name="connsiteY19" fmla="*/ 164 h 10000"/>
                  <a:gd name="connsiteX20" fmla="*/ 1106 w 10000"/>
                  <a:gd name="connsiteY20" fmla="*/ 0 h 10000"/>
                  <a:gd name="connsiteX21" fmla="*/ 671 w 10000"/>
                  <a:gd name="connsiteY21" fmla="*/ 0 h 10000"/>
                  <a:gd name="connsiteX22" fmla="*/ 371 w 10000"/>
                  <a:gd name="connsiteY22" fmla="*/ 294 h 10000"/>
                  <a:gd name="connsiteX23" fmla="*/ 6 w 10000"/>
                  <a:gd name="connsiteY23" fmla="*/ 229 h 10000"/>
                  <a:gd name="connsiteX24" fmla="*/ 0 w 10000"/>
                  <a:gd name="connsiteY24" fmla="*/ 394 h 10000"/>
                  <a:gd name="connsiteX25" fmla="*/ 390 w 10000"/>
                  <a:gd name="connsiteY25" fmla="*/ 458 h 10000"/>
                  <a:gd name="connsiteX26" fmla="*/ 677 w 10000"/>
                  <a:gd name="connsiteY26" fmla="*/ 164 h 10000"/>
                  <a:gd name="connsiteX27" fmla="*/ 1099 w 10000"/>
                  <a:gd name="connsiteY27" fmla="*/ 164 h 10000"/>
                  <a:gd name="connsiteX28" fmla="*/ 1457 w 10000"/>
                  <a:gd name="connsiteY28" fmla="*/ 294 h 10000"/>
                  <a:gd name="connsiteX29" fmla="*/ 2141 w 10000"/>
                  <a:gd name="connsiteY29" fmla="*/ 1081 h 10000"/>
                  <a:gd name="connsiteX30" fmla="*/ 2696 w 10000"/>
                  <a:gd name="connsiteY30" fmla="*/ 1081 h 10000"/>
                  <a:gd name="connsiteX31" fmla="*/ 3566 w 10000"/>
                  <a:gd name="connsiteY31" fmla="*/ 1751 h 10000"/>
                  <a:gd name="connsiteX32" fmla="*/ 4128 w 10000"/>
                  <a:gd name="connsiteY32" fmla="*/ 2504 h 10000"/>
                  <a:gd name="connsiteX33" fmla="*/ 4569 w 10000"/>
                  <a:gd name="connsiteY33" fmla="*/ 3682 h 10000"/>
                  <a:gd name="connsiteX34" fmla="*/ 5035 w 10000"/>
                  <a:gd name="connsiteY34" fmla="*/ 4139 h 10000"/>
                  <a:gd name="connsiteX35" fmla="*/ 5547 w 10000"/>
                  <a:gd name="connsiteY35" fmla="*/ 4664 h 10000"/>
                  <a:gd name="connsiteX36" fmla="*/ 6511 w 10000"/>
                  <a:gd name="connsiteY36" fmla="*/ 4860 h 10000"/>
                  <a:gd name="connsiteX37" fmla="*/ 6932 w 10000"/>
                  <a:gd name="connsiteY37" fmla="*/ 5450 h 10000"/>
                  <a:gd name="connsiteX38" fmla="*/ 7974 w 10000"/>
                  <a:gd name="connsiteY38" fmla="*/ 5303 h 10000"/>
                  <a:gd name="connsiteX39" fmla="*/ 8607 w 10000"/>
                  <a:gd name="connsiteY39" fmla="*/ 5450 h 10000"/>
                  <a:gd name="connsiteX40" fmla="*/ 8677 w 10000"/>
                  <a:gd name="connsiteY40" fmla="*/ 5892 h 10000"/>
                  <a:gd name="connsiteX41" fmla="*/ 8639 w 10000"/>
                  <a:gd name="connsiteY41" fmla="*/ 6448 h 10000"/>
                  <a:gd name="connsiteX42" fmla="*/ 8998 w 10000"/>
                  <a:gd name="connsiteY42" fmla="*/ 7463 h 10000"/>
                  <a:gd name="connsiteX43" fmla="*/ 9284 w 10000"/>
                  <a:gd name="connsiteY43" fmla="*/ 7005 h 10000"/>
                  <a:gd name="connsiteX44" fmla="*/ 10000 w 10000"/>
                  <a:gd name="connsiteY44" fmla="*/ 6857 h 10000"/>
                  <a:gd name="connsiteX45" fmla="*/ 9246 w 10000"/>
                  <a:gd name="connsiteY45" fmla="*/ 9509 h 10000"/>
                  <a:gd name="connsiteX46" fmla="*/ 8946 w 10000"/>
                  <a:gd name="connsiteY46" fmla="*/ 8985 h 10000"/>
                  <a:gd name="connsiteX47" fmla="*/ 8914 w 10000"/>
                  <a:gd name="connsiteY47" fmla="*/ 9115 h 10000"/>
                  <a:gd name="connsiteX0" fmla="*/ 8914 w 10000"/>
                  <a:gd name="connsiteY0" fmla="*/ 9115 h 9640"/>
                  <a:gd name="connsiteX1" fmla="*/ 9221 w 10000"/>
                  <a:gd name="connsiteY1" fmla="*/ 9640 h 9640"/>
                  <a:gd name="connsiteX2" fmla="*/ 10000 w 10000"/>
                  <a:gd name="connsiteY2" fmla="*/ 6693 h 9640"/>
                  <a:gd name="connsiteX3" fmla="*/ 9265 w 10000"/>
                  <a:gd name="connsiteY3" fmla="*/ 6857 h 9640"/>
                  <a:gd name="connsiteX4" fmla="*/ 9009 w 10000"/>
                  <a:gd name="connsiteY4" fmla="*/ 7233 h 9640"/>
                  <a:gd name="connsiteX5" fmla="*/ 8710 w 10000"/>
                  <a:gd name="connsiteY5" fmla="*/ 6399 h 9640"/>
                  <a:gd name="connsiteX6" fmla="*/ 8741 w 10000"/>
                  <a:gd name="connsiteY6" fmla="*/ 5875 h 9640"/>
                  <a:gd name="connsiteX7" fmla="*/ 8645 w 10000"/>
                  <a:gd name="connsiteY7" fmla="*/ 5303 h 9640"/>
                  <a:gd name="connsiteX8" fmla="*/ 7974 w 10000"/>
                  <a:gd name="connsiteY8" fmla="*/ 5155 h 9640"/>
                  <a:gd name="connsiteX9" fmla="*/ 6946 w 10000"/>
                  <a:gd name="connsiteY9" fmla="*/ 5287 h 9640"/>
                  <a:gd name="connsiteX10" fmla="*/ 6530 w 10000"/>
                  <a:gd name="connsiteY10" fmla="*/ 4697 h 9640"/>
                  <a:gd name="connsiteX11" fmla="*/ 5560 w 10000"/>
                  <a:gd name="connsiteY11" fmla="*/ 4517 h 9640"/>
                  <a:gd name="connsiteX12" fmla="*/ 5048 w 10000"/>
                  <a:gd name="connsiteY12" fmla="*/ 4010 h 9640"/>
                  <a:gd name="connsiteX13" fmla="*/ 4601 w 10000"/>
                  <a:gd name="connsiteY13" fmla="*/ 3552 h 9640"/>
                  <a:gd name="connsiteX14" fmla="*/ 4166 w 10000"/>
                  <a:gd name="connsiteY14" fmla="*/ 2357 h 9640"/>
                  <a:gd name="connsiteX15" fmla="*/ 3591 w 10000"/>
                  <a:gd name="connsiteY15" fmla="*/ 1619 h 9640"/>
                  <a:gd name="connsiteX16" fmla="*/ 2703 w 10000"/>
                  <a:gd name="connsiteY16" fmla="*/ 917 h 9640"/>
                  <a:gd name="connsiteX17" fmla="*/ 2153 w 10000"/>
                  <a:gd name="connsiteY17" fmla="*/ 917 h 9640"/>
                  <a:gd name="connsiteX18" fmla="*/ 1476 w 10000"/>
                  <a:gd name="connsiteY18" fmla="*/ 164 h 9640"/>
                  <a:gd name="connsiteX19" fmla="*/ 1106 w 10000"/>
                  <a:gd name="connsiteY19" fmla="*/ 0 h 9640"/>
                  <a:gd name="connsiteX20" fmla="*/ 671 w 10000"/>
                  <a:gd name="connsiteY20" fmla="*/ 0 h 9640"/>
                  <a:gd name="connsiteX21" fmla="*/ 371 w 10000"/>
                  <a:gd name="connsiteY21" fmla="*/ 294 h 9640"/>
                  <a:gd name="connsiteX22" fmla="*/ 6 w 10000"/>
                  <a:gd name="connsiteY22" fmla="*/ 229 h 9640"/>
                  <a:gd name="connsiteX23" fmla="*/ 0 w 10000"/>
                  <a:gd name="connsiteY23" fmla="*/ 394 h 9640"/>
                  <a:gd name="connsiteX24" fmla="*/ 390 w 10000"/>
                  <a:gd name="connsiteY24" fmla="*/ 458 h 9640"/>
                  <a:gd name="connsiteX25" fmla="*/ 677 w 10000"/>
                  <a:gd name="connsiteY25" fmla="*/ 164 h 9640"/>
                  <a:gd name="connsiteX26" fmla="*/ 1099 w 10000"/>
                  <a:gd name="connsiteY26" fmla="*/ 164 h 9640"/>
                  <a:gd name="connsiteX27" fmla="*/ 1457 w 10000"/>
                  <a:gd name="connsiteY27" fmla="*/ 294 h 9640"/>
                  <a:gd name="connsiteX28" fmla="*/ 2141 w 10000"/>
                  <a:gd name="connsiteY28" fmla="*/ 1081 h 9640"/>
                  <a:gd name="connsiteX29" fmla="*/ 2696 w 10000"/>
                  <a:gd name="connsiteY29" fmla="*/ 1081 h 9640"/>
                  <a:gd name="connsiteX30" fmla="*/ 3566 w 10000"/>
                  <a:gd name="connsiteY30" fmla="*/ 1751 h 9640"/>
                  <a:gd name="connsiteX31" fmla="*/ 4128 w 10000"/>
                  <a:gd name="connsiteY31" fmla="*/ 2504 h 9640"/>
                  <a:gd name="connsiteX32" fmla="*/ 4569 w 10000"/>
                  <a:gd name="connsiteY32" fmla="*/ 3682 h 9640"/>
                  <a:gd name="connsiteX33" fmla="*/ 5035 w 10000"/>
                  <a:gd name="connsiteY33" fmla="*/ 4139 h 9640"/>
                  <a:gd name="connsiteX34" fmla="*/ 5547 w 10000"/>
                  <a:gd name="connsiteY34" fmla="*/ 4664 h 9640"/>
                  <a:gd name="connsiteX35" fmla="*/ 6511 w 10000"/>
                  <a:gd name="connsiteY35" fmla="*/ 4860 h 9640"/>
                  <a:gd name="connsiteX36" fmla="*/ 6932 w 10000"/>
                  <a:gd name="connsiteY36" fmla="*/ 5450 h 9640"/>
                  <a:gd name="connsiteX37" fmla="*/ 7974 w 10000"/>
                  <a:gd name="connsiteY37" fmla="*/ 5303 h 9640"/>
                  <a:gd name="connsiteX38" fmla="*/ 8607 w 10000"/>
                  <a:gd name="connsiteY38" fmla="*/ 5450 h 9640"/>
                  <a:gd name="connsiteX39" fmla="*/ 8677 w 10000"/>
                  <a:gd name="connsiteY39" fmla="*/ 5892 h 9640"/>
                  <a:gd name="connsiteX40" fmla="*/ 8639 w 10000"/>
                  <a:gd name="connsiteY40" fmla="*/ 6448 h 9640"/>
                  <a:gd name="connsiteX41" fmla="*/ 8998 w 10000"/>
                  <a:gd name="connsiteY41" fmla="*/ 7463 h 9640"/>
                  <a:gd name="connsiteX42" fmla="*/ 9284 w 10000"/>
                  <a:gd name="connsiteY42" fmla="*/ 7005 h 9640"/>
                  <a:gd name="connsiteX43" fmla="*/ 10000 w 10000"/>
                  <a:gd name="connsiteY43" fmla="*/ 6857 h 9640"/>
                  <a:gd name="connsiteX44" fmla="*/ 9246 w 10000"/>
                  <a:gd name="connsiteY44" fmla="*/ 9509 h 9640"/>
                  <a:gd name="connsiteX45" fmla="*/ 8946 w 10000"/>
                  <a:gd name="connsiteY45" fmla="*/ 8985 h 9640"/>
                  <a:gd name="connsiteX46" fmla="*/ 8914 w 10000"/>
                  <a:gd name="connsiteY46" fmla="*/ 9115 h 9640"/>
                  <a:gd name="connsiteX0" fmla="*/ 8914 w 10000"/>
                  <a:gd name="connsiteY0" fmla="*/ 9455 h 10000"/>
                  <a:gd name="connsiteX1" fmla="*/ 9221 w 10000"/>
                  <a:gd name="connsiteY1" fmla="*/ 10000 h 10000"/>
                  <a:gd name="connsiteX2" fmla="*/ 10000 w 10000"/>
                  <a:gd name="connsiteY2" fmla="*/ 6943 h 10000"/>
                  <a:gd name="connsiteX3" fmla="*/ 9265 w 10000"/>
                  <a:gd name="connsiteY3" fmla="*/ 7113 h 10000"/>
                  <a:gd name="connsiteX4" fmla="*/ 9009 w 10000"/>
                  <a:gd name="connsiteY4" fmla="*/ 7503 h 10000"/>
                  <a:gd name="connsiteX5" fmla="*/ 8710 w 10000"/>
                  <a:gd name="connsiteY5" fmla="*/ 6638 h 10000"/>
                  <a:gd name="connsiteX6" fmla="*/ 8741 w 10000"/>
                  <a:gd name="connsiteY6" fmla="*/ 6094 h 10000"/>
                  <a:gd name="connsiteX7" fmla="*/ 8645 w 10000"/>
                  <a:gd name="connsiteY7" fmla="*/ 5501 h 10000"/>
                  <a:gd name="connsiteX8" fmla="*/ 7974 w 10000"/>
                  <a:gd name="connsiteY8" fmla="*/ 5348 h 10000"/>
                  <a:gd name="connsiteX9" fmla="*/ 6946 w 10000"/>
                  <a:gd name="connsiteY9" fmla="*/ 5484 h 10000"/>
                  <a:gd name="connsiteX10" fmla="*/ 6530 w 10000"/>
                  <a:gd name="connsiteY10" fmla="*/ 4872 h 10000"/>
                  <a:gd name="connsiteX11" fmla="*/ 5560 w 10000"/>
                  <a:gd name="connsiteY11" fmla="*/ 4686 h 10000"/>
                  <a:gd name="connsiteX12" fmla="*/ 5048 w 10000"/>
                  <a:gd name="connsiteY12" fmla="*/ 4160 h 10000"/>
                  <a:gd name="connsiteX13" fmla="*/ 4601 w 10000"/>
                  <a:gd name="connsiteY13" fmla="*/ 3685 h 10000"/>
                  <a:gd name="connsiteX14" fmla="*/ 4166 w 10000"/>
                  <a:gd name="connsiteY14" fmla="*/ 2445 h 10000"/>
                  <a:gd name="connsiteX15" fmla="*/ 3591 w 10000"/>
                  <a:gd name="connsiteY15" fmla="*/ 1679 h 10000"/>
                  <a:gd name="connsiteX16" fmla="*/ 2703 w 10000"/>
                  <a:gd name="connsiteY16" fmla="*/ 951 h 10000"/>
                  <a:gd name="connsiteX17" fmla="*/ 2153 w 10000"/>
                  <a:gd name="connsiteY17" fmla="*/ 951 h 10000"/>
                  <a:gd name="connsiteX18" fmla="*/ 1476 w 10000"/>
                  <a:gd name="connsiteY18" fmla="*/ 170 h 10000"/>
                  <a:gd name="connsiteX19" fmla="*/ 1106 w 10000"/>
                  <a:gd name="connsiteY19" fmla="*/ 0 h 10000"/>
                  <a:gd name="connsiteX20" fmla="*/ 671 w 10000"/>
                  <a:gd name="connsiteY20" fmla="*/ 0 h 10000"/>
                  <a:gd name="connsiteX21" fmla="*/ 371 w 10000"/>
                  <a:gd name="connsiteY21" fmla="*/ 305 h 10000"/>
                  <a:gd name="connsiteX22" fmla="*/ 6 w 10000"/>
                  <a:gd name="connsiteY22" fmla="*/ 238 h 10000"/>
                  <a:gd name="connsiteX23" fmla="*/ 0 w 10000"/>
                  <a:gd name="connsiteY23" fmla="*/ 409 h 10000"/>
                  <a:gd name="connsiteX24" fmla="*/ 390 w 10000"/>
                  <a:gd name="connsiteY24" fmla="*/ 475 h 10000"/>
                  <a:gd name="connsiteX25" fmla="*/ 677 w 10000"/>
                  <a:gd name="connsiteY25" fmla="*/ 170 h 10000"/>
                  <a:gd name="connsiteX26" fmla="*/ 1099 w 10000"/>
                  <a:gd name="connsiteY26" fmla="*/ 170 h 10000"/>
                  <a:gd name="connsiteX27" fmla="*/ 1457 w 10000"/>
                  <a:gd name="connsiteY27" fmla="*/ 305 h 10000"/>
                  <a:gd name="connsiteX28" fmla="*/ 2141 w 10000"/>
                  <a:gd name="connsiteY28" fmla="*/ 1121 h 10000"/>
                  <a:gd name="connsiteX29" fmla="*/ 2696 w 10000"/>
                  <a:gd name="connsiteY29" fmla="*/ 1121 h 10000"/>
                  <a:gd name="connsiteX30" fmla="*/ 3566 w 10000"/>
                  <a:gd name="connsiteY30" fmla="*/ 1816 h 10000"/>
                  <a:gd name="connsiteX31" fmla="*/ 4128 w 10000"/>
                  <a:gd name="connsiteY31" fmla="*/ 2598 h 10000"/>
                  <a:gd name="connsiteX32" fmla="*/ 4569 w 10000"/>
                  <a:gd name="connsiteY32" fmla="*/ 3820 h 10000"/>
                  <a:gd name="connsiteX33" fmla="*/ 5035 w 10000"/>
                  <a:gd name="connsiteY33" fmla="*/ 4294 h 10000"/>
                  <a:gd name="connsiteX34" fmla="*/ 5547 w 10000"/>
                  <a:gd name="connsiteY34" fmla="*/ 4838 h 10000"/>
                  <a:gd name="connsiteX35" fmla="*/ 6511 w 10000"/>
                  <a:gd name="connsiteY35" fmla="*/ 5041 h 10000"/>
                  <a:gd name="connsiteX36" fmla="*/ 6932 w 10000"/>
                  <a:gd name="connsiteY36" fmla="*/ 5654 h 10000"/>
                  <a:gd name="connsiteX37" fmla="*/ 7974 w 10000"/>
                  <a:gd name="connsiteY37" fmla="*/ 5501 h 10000"/>
                  <a:gd name="connsiteX38" fmla="*/ 8607 w 10000"/>
                  <a:gd name="connsiteY38" fmla="*/ 5654 h 10000"/>
                  <a:gd name="connsiteX39" fmla="*/ 8677 w 10000"/>
                  <a:gd name="connsiteY39" fmla="*/ 6112 h 10000"/>
                  <a:gd name="connsiteX40" fmla="*/ 8639 w 10000"/>
                  <a:gd name="connsiteY40" fmla="*/ 6689 h 10000"/>
                  <a:gd name="connsiteX41" fmla="*/ 8998 w 10000"/>
                  <a:gd name="connsiteY41" fmla="*/ 7742 h 10000"/>
                  <a:gd name="connsiteX42" fmla="*/ 9284 w 10000"/>
                  <a:gd name="connsiteY42" fmla="*/ 7267 h 10000"/>
                  <a:gd name="connsiteX43" fmla="*/ 9246 w 10000"/>
                  <a:gd name="connsiteY43" fmla="*/ 9864 h 10000"/>
                  <a:gd name="connsiteX44" fmla="*/ 8946 w 10000"/>
                  <a:gd name="connsiteY44" fmla="*/ 9321 h 10000"/>
                  <a:gd name="connsiteX45" fmla="*/ 8914 w 10000"/>
                  <a:gd name="connsiteY45" fmla="*/ 9455 h 10000"/>
                  <a:gd name="connsiteX0" fmla="*/ 8914 w 9284"/>
                  <a:gd name="connsiteY0" fmla="*/ 9455 h 10000"/>
                  <a:gd name="connsiteX1" fmla="*/ 9221 w 9284"/>
                  <a:gd name="connsiteY1" fmla="*/ 10000 h 10000"/>
                  <a:gd name="connsiteX2" fmla="*/ 9265 w 9284"/>
                  <a:gd name="connsiteY2" fmla="*/ 7113 h 10000"/>
                  <a:gd name="connsiteX3" fmla="*/ 9009 w 9284"/>
                  <a:gd name="connsiteY3" fmla="*/ 7503 h 10000"/>
                  <a:gd name="connsiteX4" fmla="*/ 8710 w 9284"/>
                  <a:gd name="connsiteY4" fmla="*/ 6638 h 10000"/>
                  <a:gd name="connsiteX5" fmla="*/ 8741 w 9284"/>
                  <a:gd name="connsiteY5" fmla="*/ 6094 h 10000"/>
                  <a:gd name="connsiteX6" fmla="*/ 8645 w 9284"/>
                  <a:gd name="connsiteY6" fmla="*/ 5501 h 10000"/>
                  <a:gd name="connsiteX7" fmla="*/ 7974 w 9284"/>
                  <a:gd name="connsiteY7" fmla="*/ 5348 h 10000"/>
                  <a:gd name="connsiteX8" fmla="*/ 6946 w 9284"/>
                  <a:gd name="connsiteY8" fmla="*/ 5484 h 10000"/>
                  <a:gd name="connsiteX9" fmla="*/ 6530 w 9284"/>
                  <a:gd name="connsiteY9" fmla="*/ 4872 h 10000"/>
                  <a:gd name="connsiteX10" fmla="*/ 5560 w 9284"/>
                  <a:gd name="connsiteY10" fmla="*/ 4686 h 10000"/>
                  <a:gd name="connsiteX11" fmla="*/ 5048 w 9284"/>
                  <a:gd name="connsiteY11" fmla="*/ 4160 h 10000"/>
                  <a:gd name="connsiteX12" fmla="*/ 4601 w 9284"/>
                  <a:gd name="connsiteY12" fmla="*/ 3685 h 10000"/>
                  <a:gd name="connsiteX13" fmla="*/ 4166 w 9284"/>
                  <a:gd name="connsiteY13" fmla="*/ 2445 h 10000"/>
                  <a:gd name="connsiteX14" fmla="*/ 3591 w 9284"/>
                  <a:gd name="connsiteY14" fmla="*/ 1679 h 10000"/>
                  <a:gd name="connsiteX15" fmla="*/ 2703 w 9284"/>
                  <a:gd name="connsiteY15" fmla="*/ 951 h 10000"/>
                  <a:gd name="connsiteX16" fmla="*/ 2153 w 9284"/>
                  <a:gd name="connsiteY16" fmla="*/ 951 h 10000"/>
                  <a:gd name="connsiteX17" fmla="*/ 1476 w 9284"/>
                  <a:gd name="connsiteY17" fmla="*/ 170 h 10000"/>
                  <a:gd name="connsiteX18" fmla="*/ 1106 w 9284"/>
                  <a:gd name="connsiteY18" fmla="*/ 0 h 10000"/>
                  <a:gd name="connsiteX19" fmla="*/ 671 w 9284"/>
                  <a:gd name="connsiteY19" fmla="*/ 0 h 10000"/>
                  <a:gd name="connsiteX20" fmla="*/ 371 w 9284"/>
                  <a:gd name="connsiteY20" fmla="*/ 305 h 10000"/>
                  <a:gd name="connsiteX21" fmla="*/ 6 w 9284"/>
                  <a:gd name="connsiteY21" fmla="*/ 238 h 10000"/>
                  <a:gd name="connsiteX22" fmla="*/ 0 w 9284"/>
                  <a:gd name="connsiteY22" fmla="*/ 409 h 10000"/>
                  <a:gd name="connsiteX23" fmla="*/ 390 w 9284"/>
                  <a:gd name="connsiteY23" fmla="*/ 475 h 10000"/>
                  <a:gd name="connsiteX24" fmla="*/ 677 w 9284"/>
                  <a:gd name="connsiteY24" fmla="*/ 170 h 10000"/>
                  <a:gd name="connsiteX25" fmla="*/ 1099 w 9284"/>
                  <a:gd name="connsiteY25" fmla="*/ 170 h 10000"/>
                  <a:gd name="connsiteX26" fmla="*/ 1457 w 9284"/>
                  <a:gd name="connsiteY26" fmla="*/ 305 h 10000"/>
                  <a:gd name="connsiteX27" fmla="*/ 2141 w 9284"/>
                  <a:gd name="connsiteY27" fmla="*/ 1121 h 10000"/>
                  <a:gd name="connsiteX28" fmla="*/ 2696 w 9284"/>
                  <a:gd name="connsiteY28" fmla="*/ 1121 h 10000"/>
                  <a:gd name="connsiteX29" fmla="*/ 3566 w 9284"/>
                  <a:gd name="connsiteY29" fmla="*/ 1816 h 10000"/>
                  <a:gd name="connsiteX30" fmla="*/ 4128 w 9284"/>
                  <a:gd name="connsiteY30" fmla="*/ 2598 h 10000"/>
                  <a:gd name="connsiteX31" fmla="*/ 4569 w 9284"/>
                  <a:gd name="connsiteY31" fmla="*/ 3820 h 10000"/>
                  <a:gd name="connsiteX32" fmla="*/ 5035 w 9284"/>
                  <a:gd name="connsiteY32" fmla="*/ 4294 h 10000"/>
                  <a:gd name="connsiteX33" fmla="*/ 5547 w 9284"/>
                  <a:gd name="connsiteY33" fmla="*/ 4838 h 10000"/>
                  <a:gd name="connsiteX34" fmla="*/ 6511 w 9284"/>
                  <a:gd name="connsiteY34" fmla="*/ 5041 h 10000"/>
                  <a:gd name="connsiteX35" fmla="*/ 6932 w 9284"/>
                  <a:gd name="connsiteY35" fmla="*/ 5654 h 10000"/>
                  <a:gd name="connsiteX36" fmla="*/ 7974 w 9284"/>
                  <a:gd name="connsiteY36" fmla="*/ 5501 h 10000"/>
                  <a:gd name="connsiteX37" fmla="*/ 8607 w 9284"/>
                  <a:gd name="connsiteY37" fmla="*/ 5654 h 10000"/>
                  <a:gd name="connsiteX38" fmla="*/ 8677 w 9284"/>
                  <a:gd name="connsiteY38" fmla="*/ 6112 h 10000"/>
                  <a:gd name="connsiteX39" fmla="*/ 8639 w 9284"/>
                  <a:gd name="connsiteY39" fmla="*/ 6689 h 10000"/>
                  <a:gd name="connsiteX40" fmla="*/ 8998 w 9284"/>
                  <a:gd name="connsiteY40" fmla="*/ 7742 h 10000"/>
                  <a:gd name="connsiteX41" fmla="*/ 9284 w 9284"/>
                  <a:gd name="connsiteY41" fmla="*/ 7267 h 10000"/>
                  <a:gd name="connsiteX42" fmla="*/ 9246 w 9284"/>
                  <a:gd name="connsiteY42" fmla="*/ 9864 h 10000"/>
                  <a:gd name="connsiteX43" fmla="*/ 8946 w 9284"/>
                  <a:gd name="connsiteY43" fmla="*/ 9321 h 10000"/>
                  <a:gd name="connsiteX44" fmla="*/ 8914 w 9284"/>
                  <a:gd name="connsiteY44" fmla="*/ 9455 h 10000"/>
                  <a:gd name="connsiteX0" fmla="*/ 9601 w 9980"/>
                  <a:gd name="connsiteY0" fmla="*/ 9455 h 10000"/>
                  <a:gd name="connsiteX1" fmla="*/ 9932 w 9980"/>
                  <a:gd name="connsiteY1" fmla="*/ 10000 h 10000"/>
                  <a:gd name="connsiteX2" fmla="*/ 9980 w 9980"/>
                  <a:gd name="connsiteY2" fmla="*/ 7113 h 10000"/>
                  <a:gd name="connsiteX3" fmla="*/ 9704 w 9980"/>
                  <a:gd name="connsiteY3" fmla="*/ 7503 h 10000"/>
                  <a:gd name="connsiteX4" fmla="*/ 9382 w 9980"/>
                  <a:gd name="connsiteY4" fmla="*/ 6638 h 10000"/>
                  <a:gd name="connsiteX5" fmla="*/ 9415 w 9980"/>
                  <a:gd name="connsiteY5" fmla="*/ 6094 h 10000"/>
                  <a:gd name="connsiteX6" fmla="*/ 9312 w 9980"/>
                  <a:gd name="connsiteY6" fmla="*/ 5501 h 10000"/>
                  <a:gd name="connsiteX7" fmla="*/ 8589 w 9980"/>
                  <a:gd name="connsiteY7" fmla="*/ 5348 h 10000"/>
                  <a:gd name="connsiteX8" fmla="*/ 7482 w 9980"/>
                  <a:gd name="connsiteY8" fmla="*/ 5484 h 10000"/>
                  <a:gd name="connsiteX9" fmla="*/ 7034 w 9980"/>
                  <a:gd name="connsiteY9" fmla="*/ 4872 h 10000"/>
                  <a:gd name="connsiteX10" fmla="*/ 5989 w 9980"/>
                  <a:gd name="connsiteY10" fmla="*/ 4686 h 10000"/>
                  <a:gd name="connsiteX11" fmla="*/ 5437 w 9980"/>
                  <a:gd name="connsiteY11" fmla="*/ 4160 h 10000"/>
                  <a:gd name="connsiteX12" fmla="*/ 4956 w 9980"/>
                  <a:gd name="connsiteY12" fmla="*/ 3685 h 10000"/>
                  <a:gd name="connsiteX13" fmla="*/ 4487 w 9980"/>
                  <a:gd name="connsiteY13" fmla="*/ 2445 h 10000"/>
                  <a:gd name="connsiteX14" fmla="*/ 3868 w 9980"/>
                  <a:gd name="connsiteY14" fmla="*/ 1679 h 10000"/>
                  <a:gd name="connsiteX15" fmla="*/ 2911 w 9980"/>
                  <a:gd name="connsiteY15" fmla="*/ 951 h 10000"/>
                  <a:gd name="connsiteX16" fmla="*/ 2319 w 9980"/>
                  <a:gd name="connsiteY16" fmla="*/ 951 h 10000"/>
                  <a:gd name="connsiteX17" fmla="*/ 1590 w 9980"/>
                  <a:gd name="connsiteY17" fmla="*/ 170 h 10000"/>
                  <a:gd name="connsiteX18" fmla="*/ 1191 w 9980"/>
                  <a:gd name="connsiteY18" fmla="*/ 0 h 10000"/>
                  <a:gd name="connsiteX19" fmla="*/ 723 w 9980"/>
                  <a:gd name="connsiteY19" fmla="*/ 0 h 10000"/>
                  <a:gd name="connsiteX20" fmla="*/ 400 w 9980"/>
                  <a:gd name="connsiteY20" fmla="*/ 305 h 10000"/>
                  <a:gd name="connsiteX21" fmla="*/ 6 w 9980"/>
                  <a:gd name="connsiteY21" fmla="*/ 238 h 10000"/>
                  <a:gd name="connsiteX22" fmla="*/ 0 w 9980"/>
                  <a:gd name="connsiteY22" fmla="*/ 409 h 10000"/>
                  <a:gd name="connsiteX23" fmla="*/ 420 w 9980"/>
                  <a:gd name="connsiteY23" fmla="*/ 475 h 10000"/>
                  <a:gd name="connsiteX24" fmla="*/ 729 w 9980"/>
                  <a:gd name="connsiteY24" fmla="*/ 170 h 10000"/>
                  <a:gd name="connsiteX25" fmla="*/ 1184 w 9980"/>
                  <a:gd name="connsiteY25" fmla="*/ 170 h 10000"/>
                  <a:gd name="connsiteX26" fmla="*/ 1569 w 9980"/>
                  <a:gd name="connsiteY26" fmla="*/ 305 h 10000"/>
                  <a:gd name="connsiteX27" fmla="*/ 2306 w 9980"/>
                  <a:gd name="connsiteY27" fmla="*/ 1121 h 10000"/>
                  <a:gd name="connsiteX28" fmla="*/ 2904 w 9980"/>
                  <a:gd name="connsiteY28" fmla="*/ 1121 h 10000"/>
                  <a:gd name="connsiteX29" fmla="*/ 3841 w 9980"/>
                  <a:gd name="connsiteY29" fmla="*/ 1816 h 10000"/>
                  <a:gd name="connsiteX30" fmla="*/ 4446 w 9980"/>
                  <a:gd name="connsiteY30" fmla="*/ 2598 h 10000"/>
                  <a:gd name="connsiteX31" fmla="*/ 4921 w 9980"/>
                  <a:gd name="connsiteY31" fmla="*/ 3820 h 10000"/>
                  <a:gd name="connsiteX32" fmla="*/ 5423 w 9980"/>
                  <a:gd name="connsiteY32" fmla="*/ 4294 h 10000"/>
                  <a:gd name="connsiteX33" fmla="*/ 5975 w 9980"/>
                  <a:gd name="connsiteY33" fmla="*/ 4838 h 10000"/>
                  <a:gd name="connsiteX34" fmla="*/ 7013 w 9980"/>
                  <a:gd name="connsiteY34" fmla="*/ 5041 h 10000"/>
                  <a:gd name="connsiteX35" fmla="*/ 7467 w 9980"/>
                  <a:gd name="connsiteY35" fmla="*/ 5654 h 10000"/>
                  <a:gd name="connsiteX36" fmla="*/ 8589 w 9980"/>
                  <a:gd name="connsiteY36" fmla="*/ 5501 h 10000"/>
                  <a:gd name="connsiteX37" fmla="*/ 9271 w 9980"/>
                  <a:gd name="connsiteY37" fmla="*/ 5654 h 10000"/>
                  <a:gd name="connsiteX38" fmla="*/ 9346 w 9980"/>
                  <a:gd name="connsiteY38" fmla="*/ 6112 h 10000"/>
                  <a:gd name="connsiteX39" fmla="*/ 9305 w 9980"/>
                  <a:gd name="connsiteY39" fmla="*/ 6689 h 10000"/>
                  <a:gd name="connsiteX40" fmla="*/ 9692 w 9980"/>
                  <a:gd name="connsiteY40" fmla="*/ 7742 h 10000"/>
                  <a:gd name="connsiteX41" fmla="*/ 9959 w 9980"/>
                  <a:gd name="connsiteY41" fmla="*/ 9864 h 10000"/>
                  <a:gd name="connsiteX42" fmla="*/ 9636 w 9980"/>
                  <a:gd name="connsiteY42" fmla="*/ 9321 h 10000"/>
                  <a:gd name="connsiteX43" fmla="*/ 9601 w 9980"/>
                  <a:gd name="connsiteY43" fmla="*/ 9455 h 10000"/>
                  <a:gd name="connsiteX0" fmla="*/ 9620 w 10000"/>
                  <a:gd name="connsiteY0" fmla="*/ 9455 h 10000"/>
                  <a:gd name="connsiteX1" fmla="*/ 9952 w 10000"/>
                  <a:gd name="connsiteY1" fmla="*/ 10000 h 10000"/>
                  <a:gd name="connsiteX2" fmla="*/ 10000 w 10000"/>
                  <a:gd name="connsiteY2" fmla="*/ 7113 h 10000"/>
                  <a:gd name="connsiteX3" fmla="*/ 9723 w 10000"/>
                  <a:gd name="connsiteY3" fmla="*/ 7503 h 10000"/>
                  <a:gd name="connsiteX4" fmla="*/ 9401 w 10000"/>
                  <a:gd name="connsiteY4" fmla="*/ 6638 h 10000"/>
                  <a:gd name="connsiteX5" fmla="*/ 9434 w 10000"/>
                  <a:gd name="connsiteY5" fmla="*/ 6094 h 10000"/>
                  <a:gd name="connsiteX6" fmla="*/ 9331 w 10000"/>
                  <a:gd name="connsiteY6" fmla="*/ 5501 h 10000"/>
                  <a:gd name="connsiteX7" fmla="*/ 8606 w 10000"/>
                  <a:gd name="connsiteY7" fmla="*/ 5348 h 10000"/>
                  <a:gd name="connsiteX8" fmla="*/ 7497 w 10000"/>
                  <a:gd name="connsiteY8" fmla="*/ 5484 h 10000"/>
                  <a:gd name="connsiteX9" fmla="*/ 7048 w 10000"/>
                  <a:gd name="connsiteY9" fmla="*/ 4872 h 10000"/>
                  <a:gd name="connsiteX10" fmla="*/ 6001 w 10000"/>
                  <a:gd name="connsiteY10" fmla="*/ 4686 h 10000"/>
                  <a:gd name="connsiteX11" fmla="*/ 5448 w 10000"/>
                  <a:gd name="connsiteY11" fmla="*/ 4160 h 10000"/>
                  <a:gd name="connsiteX12" fmla="*/ 4966 w 10000"/>
                  <a:gd name="connsiteY12" fmla="*/ 3685 h 10000"/>
                  <a:gd name="connsiteX13" fmla="*/ 4496 w 10000"/>
                  <a:gd name="connsiteY13" fmla="*/ 2445 h 10000"/>
                  <a:gd name="connsiteX14" fmla="*/ 3876 w 10000"/>
                  <a:gd name="connsiteY14" fmla="*/ 1679 h 10000"/>
                  <a:gd name="connsiteX15" fmla="*/ 2917 w 10000"/>
                  <a:gd name="connsiteY15" fmla="*/ 951 h 10000"/>
                  <a:gd name="connsiteX16" fmla="*/ 2324 w 10000"/>
                  <a:gd name="connsiteY16" fmla="*/ 951 h 10000"/>
                  <a:gd name="connsiteX17" fmla="*/ 1593 w 10000"/>
                  <a:gd name="connsiteY17" fmla="*/ 170 h 10000"/>
                  <a:gd name="connsiteX18" fmla="*/ 1193 w 10000"/>
                  <a:gd name="connsiteY18" fmla="*/ 0 h 10000"/>
                  <a:gd name="connsiteX19" fmla="*/ 724 w 10000"/>
                  <a:gd name="connsiteY19" fmla="*/ 0 h 10000"/>
                  <a:gd name="connsiteX20" fmla="*/ 401 w 10000"/>
                  <a:gd name="connsiteY20" fmla="*/ 305 h 10000"/>
                  <a:gd name="connsiteX21" fmla="*/ 6 w 10000"/>
                  <a:gd name="connsiteY21" fmla="*/ 238 h 10000"/>
                  <a:gd name="connsiteX22" fmla="*/ 0 w 10000"/>
                  <a:gd name="connsiteY22" fmla="*/ 409 h 10000"/>
                  <a:gd name="connsiteX23" fmla="*/ 421 w 10000"/>
                  <a:gd name="connsiteY23" fmla="*/ 475 h 10000"/>
                  <a:gd name="connsiteX24" fmla="*/ 730 w 10000"/>
                  <a:gd name="connsiteY24" fmla="*/ 170 h 10000"/>
                  <a:gd name="connsiteX25" fmla="*/ 1186 w 10000"/>
                  <a:gd name="connsiteY25" fmla="*/ 170 h 10000"/>
                  <a:gd name="connsiteX26" fmla="*/ 1572 w 10000"/>
                  <a:gd name="connsiteY26" fmla="*/ 305 h 10000"/>
                  <a:gd name="connsiteX27" fmla="*/ 2311 w 10000"/>
                  <a:gd name="connsiteY27" fmla="*/ 1121 h 10000"/>
                  <a:gd name="connsiteX28" fmla="*/ 2910 w 10000"/>
                  <a:gd name="connsiteY28" fmla="*/ 1121 h 10000"/>
                  <a:gd name="connsiteX29" fmla="*/ 3849 w 10000"/>
                  <a:gd name="connsiteY29" fmla="*/ 1816 h 10000"/>
                  <a:gd name="connsiteX30" fmla="*/ 4455 w 10000"/>
                  <a:gd name="connsiteY30" fmla="*/ 2598 h 10000"/>
                  <a:gd name="connsiteX31" fmla="*/ 4931 w 10000"/>
                  <a:gd name="connsiteY31" fmla="*/ 3820 h 10000"/>
                  <a:gd name="connsiteX32" fmla="*/ 5434 w 10000"/>
                  <a:gd name="connsiteY32" fmla="*/ 4294 h 10000"/>
                  <a:gd name="connsiteX33" fmla="*/ 5987 w 10000"/>
                  <a:gd name="connsiteY33" fmla="*/ 4838 h 10000"/>
                  <a:gd name="connsiteX34" fmla="*/ 7027 w 10000"/>
                  <a:gd name="connsiteY34" fmla="*/ 5041 h 10000"/>
                  <a:gd name="connsiteX35" fmla="*/ 7482 w 10000"/>
                  <a:gd name="connsiteY35" fmla="*/ 5654 h 10000"/>
                  <a:gd name="connsiteX36" fmla="*/ 8606 w 10000"/>
                  <a:gd name="connsiteY36" fmla="*/ 5501 h 10000"/>
                  <a:gd name="connsiteX37" fmla="*/ 9290 w 10000"/>
                  <a:gd name="connsiteY37" fmla="*/ 5654 h 10000"/>
                  <a:gd name="connsiteX38" fmla="*/ 9365 w 10000"/>
                  <a:gd name="connsiteY38" fmla="*/ 6112 h 10000"/>
                  <a:gd name="connsiteX39" fmla="*/ 9324 w 10000"/>
                  <a:gd name="connsiteY39" fmla="*/ 6689 h 10000"/>
                  <a:gd name="connsiteX40" fmla="*/ 9711 w 10000"/>
                  <a:gd name="connsiteY40" fmla="*/ 7742 h 10000"/>
                  <a:gd name="connsiteX41" fmla="*/ 9655 w 10000"/>
                  <a:gd name="connsiteY41" fmla="*/ 9321 h 10000"/>
                  <a:gd name="connsiteX42" fmla="*/ 9620 w 10000"/>
                  <a:gd name="connsiteY42" fmla="*/ 9455 h 10000"/>
                  <a:gd name="connsiteX0" fmla="*/ 9620 w 10000"/>
                  <a:gd name="connsiteY0" fmla="*/ 9455 h 9455"/>
                  <a:gd name="connsiteX1" fmla="*/ 10000 w 10000"/>
                  <a:gd name="connsiteY1" fmla="*/ 7113 h 9455"/>
                  <a:gd name="connsiteX2" fmla="*/ 9723 w 10000"/>
                  <a:gd name="connsiteY2" fmla="*/ 7503 h 9455"/>
                  <a:gd name="connsiteX3" fmla="*/ 9401 w 10000"/>
                  <a:gd name="connsiteY3" fmla="*/ 6638 h 9455"/>
                  <a:gd name="connsiteX4" fmla="*/ 9434 w 10000"/>
                  <a:gd name="connsiteY4" fmla="*/ 6094 h 9455"/>
                  <a:gd name="connsiteX5" fmla="*/ 9331 w 10000"/>
                  <a:gd name="connsiteY5" fmla="*/ 5501 h 9455"/>
                  <a:gd name="connsiteX6" fmla="*/ 8606 w 10000"/>
                  <a:gd name="connsiteY6" fmla="*/ 5348 h 9455"/>
                  <a:gd name="connsiteX7" fmla="*/ 7497 w 10000"/>
                  <a:gd name="connsiteY7" fmla="*/ 5484 h 9455"/>
                  <a:gd name="connsiteX8" fmla="*/ 7048 w 10000"/>
                  <a:gd name="connsiteY8" fmla="*/ 4872 h 9455"/>
                  <a:gd name="connsiteX9" fmla="*/ 6001 w 10000"/>
                  <a:gd name="connsiteY9" fmla="*/ 4686 h 9455"/>
                  <a:gd name="connsiteX10" fmla="*/ 5448 w 10000"/>
                  <a:gd name="connsiteY10" fmla="*/ 4160 h 9455"/>
                  <a:gd name="connsiteX11" fmla="*/ 4966 w 10000"/>
                  <a:gd name="connsiteY11" fmla="*/ 3685 h 9455"/>
                  <a:gd name="connsiteX12" fmla="*/ 4496 w 10000"/>
                  <a:gd name="connsiteY12" fmla="*/ 2445 h 9455"/>
                  <a:gd name="connsiteX13" fmla="*/ 3876 w 10000"/>
                  <a:gd name="connsiteY13" fmla="*/ 1679 h 9455"/>
                  <a:gd name="connsiteX14" fmla="*/ 2917 w 10000"/>
                  <a:gd name="connsiteY14" fmla="*/ 951 h 9455"/>
                  <a:gd name="connsiteX15" fmla="*/ 2324 w 10000"/>
                  <a:gd name="connsiteY15" fmla="*/ 951 h 9455"/>
                  <a:gd name="connsiteX16" fmla="*/ 1593 w 10000"/>
                  <a:gd name="connsiteY16" fmla="*/ 170 h 9455"/>
                  <a:gd name="connsiteX17" fmla="*/ 1193 w 10000"/>
                  <a:gd name="connsiteY17" fmla="*/ 0 h 9455"/>
                  <a:gd name="connsiteX18" fmla="*/ 724 w 10000"/>
                  <a:gd name="connsiteY18" fmla="*/ 0 h 9455"/>
                  <a:gd name="connsiteX19" fmla="*/ 401 w 10000"/>
                  <a:gd name="connsiteY19" fmla="*/ 305 h 9455"/>
                  <a:gd name="connsiteX20" fmla="*/ 6 w 10000"/>
                  <a:gd name="connsiteY20" fmla="*/ 238 h 9455"/>
                  <a:gd name="connsiteX21" fmla="*/ 0 w 10000"/>
                  <a:gd name="connsiteY21" fmla="*/ 409 h 9455"/>
                  <a:gd name="connsiteX22" fmla="*/ 421 w 10000"/>
                  <a:gd name="connsiteY22" fmla="*/ 475 h 9455"/>
                  <a:gd name="connsiteX23" fmla="*/ 730 w 10000"/>
                  <a:gd name="connsiteY23" fmla="*/ 170 h 9455"/>
                  <a:gd name="connsiteX24" fmla="*/ 1186 w 10000"/>
                  <a:gd name="connsiteY24" fmla="*/ 170 h 9455"/>
                  <a:gd name="connsiteX25" fmla="*/ 1572 w 10000"/>
                  <a:gd name="connsiteY25" fmla="*/ 305 h 9455"/>
                  <a:gd name="connsiteX26" fmla="*/ 2311 w 10000"/>
                  <a:gd name="connsiteY26" fmla="*/ 1121 h 9455"/>
                  <a:gd name="connsiteX27" fmla="*/ 2910 w 10000"/>
                  <a:gd name="connsiteY27" fmla="*/ 1121 h 9455"/>
                  <a:gd name="connsiteX28" fmla="*/ 3849 w 10000"/>
                  <a:gd name="connsiteY28" fmla="*/ 1816 h 9455"/>
                  <a:gd name="connsiteX29" fmla="*/ 4455 w 10000"/>
                  <a:gd name="connsiteY29" fmla="*/ 2598 h 9455"/>
                  <a:gd name="connsiteX30" fmla="*/ 4931 w 10000"/>
                  <a:gd name="connsiteY30" fmla="*/ 3820 h 9455"/>
                  <a:gd name="connsiteX31" fmla="*/ 5434 w 10000"/>
                  <a:gd name="connsiteY31" fmla="*/ 4294 h 9455"/>
                  <a:gd name="connsiteX32" fmla="*/ 5987 w 10000"/>
                  <a:gd name="connsiteY32" fmla="*/ 4838 h 9455"/>
                  <a:gd name="connsiteX33" fmla="*/ 7027 w 10000"/>
                  <a:gd name="connsiteY33" fmla="*/ 5041 h 9455"/>
                  <a:gd name="connsiteX34" fmla="*/ 7482 w 10000"/>
                  <a:gd name="connsiteY34" fmla="*/ 5654 h 9455"/>
                  <a:gd name="connsiteX35" fmla="*/ 8606 w 10000"/>
                  <a:gd name="connsiteY35" fmla="*/ 5501 h 9455"/>
                  <a:gd name="connsiteX36" fmla="*/ 9290 w 10000"/>
                  <a:gd name="connsiteY36" fmla="*/ 5654 h 9455"/>
                  <a:gd name="connsiteX37" fmla="*/ 9365 w 10000"/>
                  <a:gd name="connsiteY37" fmla="*/ 6112 h 9455"/>
                  <a:gd name="connsiteX38" fmla="*/ 9324 w 10000"/>
                  <a:gd name="connsiteY38" fmla="*/ 6689 h 9455"/>
                  <a:gd name="connsiteX39" fmla="*/ 9711 w 10000"/>
                  <a:gd name="connsiteY39" fmla="*/ 7742 h 9455"/>
                  <a:gd name="connsiteX40" fmla="*/ 9655 w 10000"/>
                  <a:gd name="connsiteY40" fmla="*/ 9321 h 9455"/>
                  <a:gd name="connsiteX41" fmla="*/ 9620 w 10000"/>
                  <a:gd name="connsiteY41" fmla="*/ 9455 h 9455"/>
                  <a:gd name="connsiteX0" fmla="*/ 9655 w 10000"/>
                  <a:gd name="connsiteY0" fmla="*/ 9858 h 9858"/>
                  <a:gd name="connsiteX1" fmla="*/ 10000 w 10000"/>
                  <a:gd name="connsiteY1" fmla="*/ 7523 h 9858"/>
                  <a:gd name="connsiteX2" fmla="*/ 9723 w 10000"/>
                  <a:gd name="connsiteY2" fmla="*/ 7935 h 9858"/>
                  <a:gd name="connsiteX3" fmla="*/ 9401 w 10000"/>
                  <a:gd name="connsiteY3" fmla="*/ 7021 h 9858"/>
                  <a:gd name="connsiteX4" fmla="*/ 9434 w 10000"/>
                  <a:gd name="connsiteY4" fmla="*/ 6445 h 9858"/>
                  <a:gd name="connsiteX5" fmla="*/ 9331 w 10000"/>
                  <a:gd name="connsiteY5" fmla="*/ 5818 h 9858"/>
                  <a:gd name="connsiteX6" fmla="*/ 8606 w 10000"/>
                  <a:gd name="connsiteY6" fmla="*/ 5656 h 9858"/>
                  <a:gd name="connsiteX7" fmla="*/ 7497 w 10000"/>
                  <a:gd name="connsiteY7" fmla="*/ 5800 h 9858"/>
                  <a:gd name="connsiteX8" fmla="*/ 7048 w 10000"/>
                  <a:gd name="connsiteY8" fmla="*/ 5153 h 9858"/>
                  <a:gd name="connsiteX9" fmla="*/ 6001 w 10000"/>
                  <a:gd name="connsiteY9" fmla="*/ 4956 h 9858"/>
                  <a:gd name="connsiteX10" fmla="*/ 5448 w 10000"/>
                  <a:gd name="connsiteY10" fmla="*/ 4400 h 9858"/>
                  <a:gd name="connsiteX11" fmla="*/ 4966 w 10000"/>
                  <a:gd name="connsiteY11" fmla="*/ 3897 h 9858"/>
                  <a:gd name="connsiteX12" fmla="*/ 4496 w 10000"/>
                  <a:gd name="connsiteY12" fmla="*/ 2586 h 9858"/>
                  <a:gd name="connsiteX13" fmla="*/ 3876 w 10000"/>
                  <a:gd name="connsiteY13" fmla="*/ 1776 h 9858"/>
                  <a:gd name="connsiteX14" fmla="*/ 2917 w 10000"/>
                  <a:gd name="connsiteY14" fmla="*/ 1006 h 9858"/>
                  <a:gd name="connsiteX15" fmla="*/ 2324 w 10000"/>
                  <a:gd name="connsiteY15" fmla="*/ 1006 h 9858"/>
                  <a:gd name="connsiteX16" fmla="*/ 1593 w 10000"/>
                  <a:gd name="connsiteY16" fmla="*/ 180 h 9858"/>
                  <a:gd name="connsiteX17" fmla="*/ 1193 w 10000"/>
                  <a:gd name="connsiteY17" fmla="*/ 0 h 9858"/>
                  <a:gd name="connsiteX18" fmla="*/ 724 w 10000"/>
                  <a:gd name="connsiteY18" fmla="*/ 0 h 9858"/>
                  <a:gd name="connsiteX19" fmla="*/ 401 w 10000"/>
                  <a:gd name="connsiteY19" fmla="*/ 323 h 9858"/>
                  <a:gd name="connsiteX20" fmla="*/ 6 w 10000"/>
                  <a:gd name="connsiteY20" fmla="*/ 252 h 9858"/>
                  <a:gd name="connsiteX21" fmla="*/ 0 w 10000"/>
                  <a:gd name="connsiteY21" fmla="*/ 433 h 9858"/>
                  <a:gd name="connsiteX22" fmla="*/ 421 w 10000"/>
                  <a:gd name="connsiteY22" fmla="*/ 502 h 9858"/>
                  <a:gd name="connsiteX23" fmla="*/ 730 w 10000"/>
                  <a:gd name="connsiteY23" fmla="*/ 180 h 9858"/>
                  <a:gd name="connsiteX24" fmla="*/ 1186 w 10000"/>
                  <a:gd name="connsiteY24" fmla="*/ 180 h 9858"/>
                  <a:gd name="connsiteX25" fmla="*/ 1572 w 10000"/>
                  <a:gd name="connsiteY25" fmla="*/ 323 h 9858"/>
                  <a:gd name="connsiteX26" fmla="*/ 2311 w 10000"/>
                  <a:gd name="connsiteY26" fmla="*/ 1186 h 9858"/>
                  <a:gd name="connsiteX27" fmla="*/ 2910 w 10000"/>
                  <a:gd name="connsiteY27" fmla="*/ 1186 h 9858"/>
                  <a:gd name="connsiteX28" fmla="*/ 3849 w 10000"/>
                  <a:gd name="connsiteY28" fmla="*/ 1921 h 9858"/>
                  <a:gd name="connsiteX29" fmla="*/ 4455 w 10000"/>
                  <a:gd name="connsiteY29" fmla="*/ 2748 h 9858"/>
                  <a:gd name="connsiteX30" fmla="*/ 4931 w 10000"/>
                  <a:gd name="connsiteY30" fmla="*/ 4040 h 9858"/>
                  <a:gd name="connsiteX31" fmla="*/ 5434 w 10000"/>
                  <a:gd name="connsiteY31" fmla="*/ 4542 h 9858"/>
                  <a:gd name="connsiteX32" fmla="*/ 5987 w 10000"/>
                  <a:gd name="connsiteY32" fmla="*/ 5117 h 9858"/>
                  <a:gd name="connsiteX33" fmla="*/ 7027 w 10000"/>
                  <a:gd name="connsiteY33" fmla="*/ 5332 h 9858"/>
                  <a:gd name="connsiteX34" fmla="*/ 7482 w 10000"/>
                  <a:gd name="connsiteY34" fmla="*/ 5980 h 9858"/>
                  <a:gd name="connsiteX35" fmla="*/ 8606 w 10000"/>
                  <a:gd name="connsiteY35" fmla="*/ 5818 h 9858"/>
                  <a:gd name="connsiteX36" fmla="*/ 9290 w 10000"/>
                  <a:gd name="connsiteY36" fmla="*/ 5980 h 9858"/>
                  <a:gd name="connsiteX37" fmla="*/ 9365 w 10000"/>
                  <a:gd name="connsiteY37" fmla="*/ 6464 h 9858"/>
                  <a:gd name="connsiteX38" fmla="*/ 9324 w 10000"/>
                  <a:gd name="connsiteY38" fmla="*/ 7075 h 9858"/>
                  <a:gd name="connsiteX39" fmla="*/ 9711 w 10000"/>
                  <a:gd name="connsiteY39" fmla="*/ 8188 h 9858"/>
                  <a:gd name="connsiteX40" fmla="*/ 9655 w 10000"/>
                  <a:gd name="connsiteY40" fmla="*/ 9858 h 9858"/>
                  <a:gd name="connsiteX0" fmla="*/ 9711 w 10000"/>
                  <a:gd name="connsiteY0" fmla="*/ 8306 h 8311"/>
                  <a:gd name="connsiteX1" fmla="*/ 10000 w 10000"/>
                  <a:gd name="connsiteY1" fmla="*/ 7631 h 8311"/>
                  <a:gd name="connsiteX2" fmla="*/ 9723 w 10000"/>
                  <a:gd name="connsiteY2" fmla="*/ 8049 h 8311"/>
                  <a:gd name="connsiteX3" fmla="*/ 9401 w 10000"/>
                  <a:gd name="connsiteY3" fmla="*/ 7122 h 8311"/>
                  <a:gd name="connsiteX4" fmla="*/ 9434 w 10000"/>
                  <a:gd name="connsiteY4" fmla="*/ 6538 h 8311"/>
                  <a:gd name="connsiteX5" fmla="*/ 9331 w 10000"/>
                  <a:gd name="connsiteY5" fmla="*/ 5902 h 8311"/>
                  <a:gd name="connsiteX6" fmla="*/ 8606 w 10000"/>
                  <a:gd name="connsiteY6" fmla="*/ 5737 h 8311"/>
                  <a:gd name="connsiteX7" fmla="*/ 7497 w 10000"/>
                  <a:gd name="connsiteY7" fmla="*/ 5884 h 8311"/>
                  <a:gd name="connsiteX8" fmla="*/ 7048 w 10000"/>
                  <a:gd name="connsiteY8" fmla="*/ 5227 h 8311"/>
                  <a:gd name="connsiteX9" fmla="*/ 6001 w 10000"/>
                  <a:gd name="connsiteY9" fmla="*/ 5027 h 8311"/>
                  <a:gd name="connsiteX10" fmla="*/ 5448 w 10000"/>
                  <a:gd name="connsiteY10" fmla="*/ 4463 h 8311"/>
                  <a:gd name="connsiteX11" fmla="*/ 4966 w 10000"/>
                  <a:gd name="connsiteY11" fmla="*/ 3953 h 8311"/>
                  <a:gd name="connsiteX12" fmla="*/ 4496 w 10000"/>
                  <a:gd name="connsiteY12" fmla="*/ 2623 h 8311"/>
                  <a:gd name="connsiteX13" fmla="*/ 3876 w 10000"/>
                  <a:gd name="connsiteY13" fmla="*/ 1802 h 8311"/>
                  <a:gd name="connsiteX14" fmla="*/ 2917 w 10000"/>
                  <a:gd name="connsiteY14" fmla="*/ 1020 h 8311"/>
                  <a:gd name="connsiteX15" fmla="*/ 2324 w 10000"/>
                  <a:gd name="connsiteY15" fmla="*/ 1020 h 8311"/>
                  <a:gd name="connsiteX16" fmla="*/ 1593 w 10000"/>
                  <a:gd name="connsiteY16" fmla="*/ 183 h 8311"/>
                  <a:gd name="connsiteX17" fmla="*/ 1193 w 10000"/>
                  <a:gd name="connsiteY17" fmla="*/ 0 h 8311"/>
                  <a:gd name="connsiteX18" fmla="*/ 724 w 10000"/>
                  <a:gd name="connsiteY18" fmla="*/ 0 h 8311"/>
                  <a:gd name="connsiteX19" fmla="*/ 401 w 10000"/>
                  <a:gd name="connsiteY19" fmla="*/ 328 h 8311"/>
                  <a:gd name="connsiteX20" fmla="*/ 6 w 10000"/>
                  <a:gd name="connsiteY20" fmla="*/ 256 h 8311"/>
                  <a:gd name="connsiteX21" fmla="*/ 0 w 10000"/>
                  <a:gd name="connsiteY21" fmla="*/ 439 h 8311"/>
                  <a:gd name="connsiteX22" fmla="*/ 421 w 10000"/>
                  <a:gd name="connsiteY22" fmla="*/ 509 h 8311"/>
                  <a:gd name="connsiteX23" fmla="*/ 730 w 10000"/>
                  <a:gd name="connsiteY23" fmla="*/ 183 h 8311"/>
                  <a:gd name="connsiteX24" fmla="*/ 1186 w 10000"/>
                  <a:gd name="connsiteY24" fmla="*/ 183 h 8311"/>
                  <a:gd name="connsiteX25" fmla="*/ 1572 w 10000"/>
                  <a:gd name="connsiteY25" fmla="*/ 328 h 8311"/>
                  <a:gd name="connsiteX26" fmla="*/ 2311 w 10000"/>
                  <a:gd name="connsiteY26" fmla="*/ 1203 h 8311"/>
                  <a:gd name="connsiteX27" fmla="*/ 2910 w 10000"/>
                  <a:gd name="connsiteY27" fmla="*/ 1203 h 8311"/>
                  <a:gd name="connsiteX28" fmla="*/ 3849 w 10000"/>
                  <a:gd name="connsiteY28" fmla="*/ 1949 h 8311"/>
                  <a:gd name="connsiteX29" fmla="*/ 4455 w 10000"/>
                  <a:gd name="connsiteY29" fmla="*/ 2788 h 8311"/>
                  <a:gd name="connsiteX30" fmla="*/ 4931 w 10000"/>
                  <a:gd name="connsiteY30" fmla="*/ 4098 h 8311"/>
                  <a:gd name="connsiteX31" fmla="*/ 5434 w 10000"/>
                  <a:gd name="connsiteY31" fmla="*/ 4607 h 8311"/>
                  <a:gd name="connsiteX32" fmla="*/ 5987 w 10000"/>
                  <a:gd name="connsiteY32" fmla="*/ 5191 h 8311"/>
                  <a:gd name="connsiteX33" fmla="*/ 7027 w 10000"/>
                  <a:gd name="connsiteY33" fmla="*/ 5409 h 8311"/>
                  <a:gd name="connsiteX34" fmla="*/ 7482 w 10000"/>
                  <a:gd name="connsiteY34" fmla="*/ 6066 h 8311"/>
                  <a:gd name="connsiteX35" fmla="*/ 8606 w 10000"/>
                  <a:gd name="connsiteY35" fmla="*/ 5902 h 8311"/>
                  <a:gd name="connsiteX36" fmla="*/ 9290 w 10000"/>
                  <a:gd name="connsiteY36" fmla="*/ 6066 h 8311"/>
                  <a:gd name="connsiteX37" fmla="*/ 9365 w 10000"/>
                  <a:gd name="connsiteY37" fmla="*/ 6557 h 8311"/>
                  <a:gd name="connsiteX38" fmla="*/ 9324 w 10000"/>
                  <a:gd name="connsiteY38" fmla="*/ 7177 h 8311"/>
                  <a:gd name="connsiteX39" fmla="*/ 9711 w 10000"/>
                  <a:gd name="connsiteY39" fmla="*/ 8306 h 8311"/>
                  <a:gd name="connsiteX0" fmla="*/ 9711 w 9761"/>
                  <a:gd name="connsiteY0" fmla="*/ 9994 h 10053"/>
                  <a:gd name="connsiteX1" fmla="*/ 9723 w 9761"/>
                  <a:gd name="connsiteY1" fmla="*/ 9685 h 10053"/>
                  <a:gd name="connsiteX2" fmla="*/ 9401 w 9761"/>
                  <a:gd name="connsiteY2" fmla="*/ 8569 h 10053"/>
                  <a:gd name="connsiteX3" fmla="*/ 9434 w 9761"/>
                  <a:gd name="connsiteY3" fmla="*/ 7867 h 10053"/>
                  <a:gd name="connsiteX4" fmla="*/ 9331 w 9761"/>
                  <a:gd name="connsiteY4" fmla="*/ 7101 h 10053"/>
                  <a:gd name="connsiteX5" fmla="*/ 8606 w 9761"/>
                  <a:gd name="connsiteY5" fmla="*/ 6903 h 10053"/>
                  <a:gd name="connsiteX6" fmla="*/ 7497 w 9761"/>
                  <a:gd name="connsiteY6" fmla="*/ 7080 h 10053"/>
                  <a:gd name="connsiteX7" fmla="*/ 7048 w 9761"/>
                  <a:gd name="connsiteY7" fmla="*/ 6289 h 10053"/>
                  <a:gd name="connsiteX8" fmla="*/ 6001 w 9761"/>
                  <a:gd name="connsiteY8" fmla="*/ 6049 h 10053"/>
                  <a:gd name="connsiteX9" fmla="*/ 5448 w 9761"/>
                  <a:gd name="connsiteY9" fmla="*/ 5370 h 10053"/>
                  <a:gd name="connsiteX10" fmla="*/ 4966 w 9761"/>
                  <a:gd name="connsiteY10" fmla="*/ 4756 h 10053"/>
                  <a:gd name="connsiteX11" fmla="*/ 4496 w 9761"/>
                  <a:gd name="connsiteY11" fmla="*/ 3156 h 10053"/>
                  <a:gd name="connsiteX12" fmla="*/ 3876 w 9761"/>
                  <a:gd name="connsiteY12" fmla="*/ 2168 h 10053"/>
                  <a:gd name="connsiteX13" fmla="*/ 2917 w 9761"/>
                  <a:gd name="connsiteY13" fmla="*/ 1227 h 10053"/>
                  <a:gd name="connsiteX14" fmla="*/ 2324 w 9761"/>
                  <a:gd name="connsiteY14" fmla="*/ 1227 h 10053"/>
                  <a:gd name="connsiteX15" fmla="*/ 1593 w 9761"/>
                  <a:gd name="connsiteY15" fmla="*/ 220 h 10053"/>
                  <a:gd name="connsiteX16" fmla="*/ 1193 w 9761"/>
                  <a:gd name="connsiteY16" fmla="*/ 0 h 10053"/>
                  <a:gd name="connsiteX17" fmla="*/ 724 w 9761"/>
                  <a:gd name="connsiteY17" fmla="*/ 0 h 10053"/>
                  <a:gd name="connsiteX18" fmla="*/ 401 w 9761"/>
                  <a:gd name="connsiteY18" fmla="*/ 395 h 10053"/>
                  <a:gd name="connsiteX19" fmla="*/ 6 w 9761"/>
                  <a:gd name="connsiteY19" fmla="*/ 308 h 10053"/>
                  <a:gd name="connsiteX20" fmla="*/ 0 w 9761"/>
                  <a:gd name="connsiteY20" fmla="*/ 528 h 10053"/>
                  <a:gd name="connsiteX21" fmla="*/ 421 w 9761"/>
                  <a:gd name="connsiteY21" fmla="*/ 612 h 10053"/>
                  <a:gd name="connsiteX22" fmla="*/ 730 w 9761"/>
                  <a:gd name="connsiteY22" fmla="*/ 220 h 10053"/>
                  <a:gd name="connsiteX23" fmla="*/ 1186 w 9761"/>
                  <a:gd name="connsiteY23" fmla="*/ 220 h 10053"/>
                  <a:gd name="connsiteX24" fmla="*/ 1572 w 9761"/>
                  <a:gd name="connsiteY24" fmla="*/ 395 h 10053"/>
                  <a:gd name="connsiteX25" fmla="*/ 2311 w 9761"/>
                  <a:gd name="connsiteY25" fmla="*/ 1447 h 10053"/>
                  <a:gd name="connsiteX26" fmla="*/ 2910 w 9761"/>
                  <a:gd name="connsiteY26" fmla="*/ 1447 h 10053"/>
                  <a:gd name="connsiteX27" fmla="*/ 3849 w 9761"/>
                  <a:gd name="connsiteY27" fmla="*/ 2345 h 10053"/>
                  <a:gd name="connsiteX28" fmla="*/ 4455 w 9761"/>
                  <a:gd name="connsiteY28" fmla="*/ 3355 h 10053"/>
                  <a:gd name="connsiteX29" fmla="*/ 4931 w 9761"/>
                  <a:gd name="connsiteY29" fmla="*/ 4931 h 10053"/>
                  <a:gd name="connsiteX30" fmla="*/ 5434 w 9761"/>
                  <a:gd name="connsiteY30" fmla="*/ 5543 h 10053"/>
                  <a:gd name="connsiteX31" fmla="*/ 5987 w 9761"/>
                  <a:gd name="connsiteY31" fmla="*/ 6246 h 10053"/>
                  <a:gd name="connsiteX32" fmla="*/ 7027 w 9761"/>
                  <a:gd name="connsiteY32" fmla="*/ 6508 h 10053"/>
                  <a:gd name="connsiteX33" fmla="*/ 7482 w 9761"/>
                  <a:gd name="connsiteY33" fmla="*/ 7299 h 10053"/>
                  <a:gd name="connsiteX34" fmla="*/ 8606 w 9761"/>
                  <a:gd name="connsiteY34" fmla="*/ 7101 h 10053"/>
                  <a:gd name="connsiteX35" fmla="*/ 9290 w 9761"/>
                  <a:gd name="connsiteY35" fmla="*/ 7299 h 10053"/>
                  <a:gd name="connsiteX36" fmla="*/ 9365 w 9761"/>
                  <a:gd name="connsiteY36" fmla="*/ 7890 h 10053"/>
                  <a:gd name="connsiteX37" fmla="*/ 9324 w 9761"/>
                  <a:gd name="connsiteY37" fmla="*/ 8636 h 10053"/>
                  <a:gd name="connsiteX38" fmla="*/ 9711 w 9761"/>
                  <a:gd name="connsiteY38" fmla="*/ 9994 h 10053"/>
                  <a:gd name="connsiteX0" fmla="*/ 9552 w 9961"/>
                  <a:gd name="connsiteY0" fmla="*/ 8590 h 9634"/>
                  <a:gd name="connsiteX1" fmla="*/ 9961 w 9961"/>
                  <a:gd name="connsiteY1" fmla="*/ 9634 h 9634"/>
                  <a:gd name="connsiteX2" fmla="*/ 9631 w 9961"/>
                  <a:gd name="connsiteY2" fmla="*/ 8524 h 9634"/>
                  <a:gd name="connsiteX3" fmla="*/ 9665 w 9961"/>
                  <a:gd name="connsiteY3" fmla="*/ 7826 h 9634"/>
                  <a:gd name="connsiteX4" fmla="*/ 9559 w 9961"/>
                  <a:gd name="connsiteY4" fmla="*/ 7064 h 9634"/>
                  <a:gd name="connsiteX5" fmla="*/ 8817 w 9961"/>
                  <a:gd name="connsiteY5" fmla="*/ 6867 h 9634"/>
                  <a:gd name="connsiteX6" fmla="*/ 7681 w 9961"/>
                  <a:gd name="connsiteY6" fmla="*/ 7043 h 9634"/>
                  <a:gd name="connsiteX7" fmla="*/ 7221 w 9961"/>
                  <a:gd name="connsiteY7" fmla="*/ 6256 h 9634"/>
                  <a:gd name="connsiteX8" fmla="*/ 6148 w 9961"/>
                  <a:gd name="connsiteY8" fmla="*/ 6017 h 9634"/>
                  <a:gd name="connsiteX9" fmla="*/ 5581 w 9961"/>
                  <a:gd name="connsiteY9" fmla="*/ 5342 h 9634"/>
                  <a:gd name="connsiteX10" fmla="*/ 5088 w 9961"/>
                  <a:gd name="connsiteY10" fmla="*/ 4731 h 9634"/>
                  <a:gd name="connsiteX11" fmla="*/ 4606 w 9961"/>
                  <a:gd name="connsiteY11" fmla="*/ 3139 h 9634"/>
                  <a:gd name="connsiteX12" fmla="*/ 3971 w 9961"/>
                  <a:gd name="connsiteY12" fmla="*/ 2157 h 9634"/>
                  <a:gd name="connsiteX13" fmla="*/ 2988 w 9961"/>
                  <a:gd name="connsiteY13" fmla="*/ 1221 h 9634"/>
                  <a:gd name="connsiteX14" fmla="*/ 2381 w 9961"/>
                  <a:gd name="connsiteY14" fmla="*/ 1221 h 9634"/>
                  <a:gd name="connsiteX15" fmla="*/ 1632 w 9961"/>
                  <a:gd name="connsiteY15" fmla="*/ 219 h 9634"/>
                  <a:gd name="connsiteX16" fmla="*/ 1222 w 9961"/>
                  <a:gd name="connsiteY16" fmla="*/ 0 h 9634"/>
                  <a:gd name="connsiteX17" fmla="*/ 742 w 9961"/>
                  <a:gd name="connsiteY17" fmla="*/ 0 h 9634"/>
                  <a:gd name="connsiteX18" fmla="*/ 411 w 9961"/>
                  <a:gd name="connsiteY18" fmla="*/ 393 h 9634"/>
                  <a:gd name="connsiteX19" fmla="*/ 6 w 9961"/>
                  <a:gd name="connsiteY19" fmla="*/ 306 h 9634"/>
                  <a:gd name="connsiteX20" fmla="*/ 0 w 9961"/>
                  <a:gd name="connsiteY20" fmla="*/ 525 h 9634"/>
                  <a:gd name="connsiteX21" fmla="*/ 431 w 9961"/>
                  <a:gd name="connsiteY21" fmla="*/ 609 h 9634"/>
                  <a:gd name="connsiteX22" fmla="*/ 748 w 9961"/>
                  <a:gd name="connsiteY22" fmla="*/ 219 h 9634"/>
                  <a:gd name="connsiteX23" fmla="*/ 1215 w 9961"/>
                  <a:gd name="connsiteY23" fmla="*/ 219 h 9634"/>
                  <a:gd name="connsiteX24" fmla="*/ 1610 w 9961"/>
                  <a:gd name="connsiteY24" fmla="*/ 393 h 9634"/>
                  <a:gd name="connsiteX25" fmla="*/ 2368 w 9961"/>
                  <a:gd name="connsiteY25" fmla="*/ 1439 h 9634"/>
                  <a:gd name="connsiteX26" fmla="*/ 2981 w 9961"/>
                  <a:gd name="connsiteY26" fmla="*/ 1439 h 9634"/>
                  <a:gd name="connsiteX27" fmla="*/ 3943 w 9961"/>
                  <a:gd name="connsiteY27" fmla="*/ 2333 h 9634"/>
                  <a:gd name="connsiteX28" fmla="*/ 4564 w 9961"/>
                  <a:gd name="connsiteY28" fmla="*/ 3337 h 9634"/>
                  <a:gd name="connsiteX29" fmla="*/ 5052 w 9961"/>
                  <a:gd name="connsiteY29" fmla="*/ 4905 h 9634"/>
                  <a:gd name="connsiteX30" fmla="*/ 5567 w 9961"/>
                  <a:gd name="connsiteY30" fmla="*/ 5514 h 9634"/>
                  <a:gd name="connsiteX31" fmla="*/ 6134 w 9961"/>
                  <a:gd name="connsiteY31" fmla="*/ 6213 h 9634"/>
                  <a:gd name="connsiteX32" fmla="*/ 7199 w 9961"/>
                  <a:gd name="connsiteY32" fmla="*/ 6474 h 9634"/>
                  <a:gd name="connsiteX33" fmla="*/ 7665 w 9961"/>
                  <a:gd name="connsiteY33" fmla="*/ 7261 h 9634"/>
                  <a:gd name="connsiteX34" fmla="*/ 8817 w 9961"/>
                  <a:gd name="connsiteY34" fmla="*/ 7064 h 9634"/>
                  <a:gd name="connsiteX35" fmla="*/ 9517 w 9961"/>
                  <a:gd name="connsiteY35" fmla="*/ 7261 h 9634"/>
                  <a:gd name="connsiteX36" fmla="*/ 9594 w 9961"/>
                  <a:gd name="connsiteY36" fmla="*/ 7848 h 9634"/>
                  <a:gd name="connsiteX37" fmla="*/ 9552 w 9961"/>
                  <a:gd name="connsiteY37" fmla="*/ 8590 h 9634"/>
                  <a:gd name="connsiteX0" fmla="*/ 9589 w 9703"/>
                  <a:gd name="connsiteY0" fmla="*/ 8916 h 8980"/>
                  <a:gd name="connsiteX1" fmla="*/ 9669 w 9703"/>
                  <a:gd name="connsiteY1" fmla="*/ 8848 h 8980"/>
                  <a:gd name="connsiteX2" fmla="*/ 9703 w 9703"/>
                  <a:gd name="connsiteY2" fmla="*/ 8123 h 8980"/>
                  <a:gd name="connsiteX3" fmla="*/ 9596 w 9703"/>
                  <a:gd name="connsiteY3" fmla="*/ 7332 h 8980"/>
                  <a:gd name="connsiteX4" fmla="*/ 8852 w 9703"/>
                  <a:gd name="connsiteY4" fmla="*/ 7128 h 8980"/>
                  <a:gd name="connsiteX5" fmla="*/ 7711 w 9703"/>
                  <a:gd name="connsiteY5" fmla="*/ 7311 h 8980"/>
                  <a:gd name="connsiteX6" fmla="*/ 7249 w 9703"/>
                  <a:gd name="connsiteY6" fmla="*/ 6494 h 8980"/>
                  <a:gd name="connsiteX7" fmla="*/ 6172 w 9703"/>
                  <a:gd name="connsiteY7" fmla="*/ 6246 h 8980"/>
                  <a:gd name="connsiteX8" fmla="*/ 5603 w 9703"/>
                  <a:gd name="connsiteY8" fmla="*/ 5545 h 8980"/>
                  <a:gd name="connsiteX9" fmla="*/ 5108 w 9703"/>
                  <a:gd name="connsiteY9" fmla="*/ 4911 h 8980"/>
                  <a:gd name="connsiteX10" fmla="*/ 4624 w 9703"/>
                  <a:gd name="connsiteY10" fmla="*/ 3258 h 8980"/>
                  <a:gd name="connsiteX11" fmla="*/ 3987 w 9703"/>
                  <a:gd name="connsiteY11" fmla="*/ 2239 h 8980"/>
                  <a:gd name="connsiteX12" fmla="*/ 3000 w 9703"/>
                  <a:gd name="connsiteY12" fmla="*/ 1267 h 8980"/>
                  <a:gd name="connsiteX13" fmla="*/ 2390 w 9703"/>
                  <a:gd name="connsiteY13" fmla="*/ 1267 h 8980"/>
                  <a:gd name="connsiteX14" fmla="*/ 1638 w 9703"/>
                  <a:gd name="connsiteY14" fmla="*/ 227 h 8980"/>
                  <a:gd name="connsiteX15" fmla="*/ 1227 w 9703"/>
                  <a:gd name="connsiteY15" fmla="*/ 0 h 8980"/>
                  <a:gd name="connsiteX16" fmla="*/ 745 w 9703"/>
                  <a:gd name="connsiteY16" fmla="*/ 0 h 8980"/>
                  <a:gd name="connsiteX17" fmla="*/ 413 w 9703"/>
                  <a:gd name="connsiteY17" fmla="*/ 408 h 8980"/>
                  <a:gd name="connsiteX18" fmla="*/ 6 w 9703"/>
                  <a:gd name="connsiteY18" fmla="*/ 318 h 8980"/>
                  <a:gd name="connsiteX19" fmla="*/ 0 w 9703"/>
                  <a:gd name="connsiteY19" fmla="*/ 545 h 8980"/>
                  <a:gd name="connsiteX20" fmla="*/ 433 w 9703"/>
                  <a:gd name="connsiteY20" fmla="*/ 632 h 8980"/>
                  <a:gd name="connsiteX21" fmla="*/ 751 w 9703"/>
                  <a:gd name="connsiteY21" fmla="*/ 227 h 8980"/>
                  <a:gd name="connsiteX22" fmla="*/ 1220 w 9703"/>
                  <a:gd name="connsiteY22" fmla="*/ 227 h 8980"/>
                  <a:gd name="connsiteX23" fmla="*/ 1616 w 9703"/>
                  <a:gd name="connsiteY23" fmla="*/ 408 h 8980"/>
                  <a:gd name="connsiteX24" fmla="*/ 2377 w 9703"/>
                  <a:gd name="connsiteY24" fmla="*/ 1494 h 8980"/>
                  <a:gd name="connsiteX25" fmla="*/ 2993 w 9703"/>
                  <a:gd name="connsiteY25" fmla="*/ 1494 h 8980"/>
                  <a:gd name="connsiteX26" fmla="*/ 3958 w 9703"/>
                  <a:gd name="connsiteY26" fmla="*/ 2422 h 8980"/>
                  <a:gd name="connsiteX27" fmla="*/ 4582 w 9703"/>
                  <a:gd name="connsiteY27" fmla="*/ 3464 h 8980"/>
                  <a:gd name="connsiteX28" fmla="*/ 5072 w 9703"/>
                  <a:gd name="connsiteY28" fmla="*/ 5091 h 8980"/>
                  <a:gd name="connsiteX29" fmla="*/ 5589 w 9703"/>
                  <a:gd name="connsiteY29" fmla="*/ 5723 h 8980"/>
                  <a:gd name="connsiteX30" fmla="*/ 6158 w 9703"/>
                  <a:gd name="connsiteY30" fmla="*/ 6449 h 8980"/>
                  <a:gd name="connsiteX31" fmla="*/ 7227 w 9703"/>
                  <a:gd name="connsiteY31" fmla="*/ 6720 h 8980"/>
                  <a:gd name="connsiteX32" fmla="*/ 7695 w 9703"/>
                  <a:gd name="connsiteY32" fmla="*/ 7537 h 8980"/>
                  <a:gd name="connsiteX33" fmla="*/ 8852 w 9703"/>
                  <a:gd name="connsiteY33" fmla="*/ 7332 h 8980"/>
                  <a:gd name="connsiteX34" fmla="*/ 9554 w 9703"/>
                  <a:gd name="connsiteY34" fmla="*/ 7537 h 8980"/>
                  <a:gd name="connsiteX35" fmla="*/ 9632 w 9703"/>
                  <a:gd name="connsiteY35" fmla="*/ 8146 h 8980"/>
                  <a:gd name="connsiteX36" fmla="*/ 9589 w 9703"/>
                  <a:gd name="connsiteY36" fmla="*/ 8916 h 8980"/>
                  <a:gd name="connsiteX0" fmla="*/ 9927 w 10000"/>
                  <a:gd name="connsiteY0" fmla="*/ 9071 h 9853"/>
                  <a:gd name="connsiteX1" fmla="*/ 9965 w 10000"/>
                  <a:gd name="connsiteY1" fmla="*/ 9853 h 9853"/>
                  <a:gd name="connsiteX2" fmla="*/ 10000 w 10000"/>
                  <a:gd name="connsiteY2" fmla="*/ 9046 h 9853"/>
                  <a:gd name="connsiteX3" fmla="*/ 9890 w 10000"/>
                  <a:gd name="connsiteY3" fmla="*/ 8165 h 9853"/>
                  <a:gd name="connsiteX4" fmla="*/ 9123 w 10000"/>
                  <a:gd name="connsiteY4" fmla="*/ 7938 h 9853"/>
                  <a:gd name="connsiteX5" fmla="*/ 7947 w 10000"/>
                  <a:gd name="connsiteY5" fmla="*/ 8141 h 9853"/>
                  <a:gd name="connsiteX6" fmla="*/ 7471 w 10000"/>
                  <a:gd name="connsiteY6" fmla="*/ 7232 h 9853"/>
                  <a:gd name="connsiteX7" fmla="*/ 6361 w 10000"/>
                  <a:gd name="connsiteY7" fmla="*/ 6955 h 9853"/>
                  <a:gd name="connsiteX8" fmla="*/ 5775 w 10000"/>
                  <a:gd name="connsiteY8" fmla="*/ 6175 h 9853"/>
                  <a:gd name="connsiteX9" fmla="*/ 5264 w 10000"/>
                  <a:gd name="connsiteY9" fmla="*/ 5469 h 9853"/>
                  <a:gd name="connsiteX10" fmla="*/ 4766 w 10000"/>
                  <a:gd name="connsiteY10" fmla="*/ 3628 h 9853"/>
                  <a:gd name="connsiteX11" fmla="*/ 4109 w 10000"/>
                  <a:gd name="connsiteY11" fmla="*/ 2493 h 9853"/>
                  <a:gd name="connsiteX12" fmla="*/ 3092 w 10000"/>
                  <a:gd name="connsiteY12" fmla="*/ 1411 h 9853"/>
                  <a:gd name="connsiteX13" fmla="*/ 2463 w 10000"/>
                  <a:gd name="connsiteY13" fmla="*/ 1411 h 9853"/>
                  <a:gd name="connsiteX14" fmla="*/ 1688 w 10000"/>
                  <a:gd name="connsiteY14" fmla="*/ 253 h 9853"/>
                  <a:gd name="connsiteX15" fmla="*/ 1265 w 10000"/>
                  <a:gd name="connsiteY15" fmla="*/ 0 h 9853"/>
                  <a:gd name="connsiteX16" fmla="*/ 768 w 10000"/>
                  <a:gd name="connsiteY16" fmla="*/ 0 h 9853"/>
                  <a:gd name="connsiteX17" fmla="*/ 426 w 10000"/>
                  <a:gd name="connsiteY17" fmla="*/ 454 h 9853"/>
                  <a:gd name="connsiteX18" fmla="*/ 6 w 10000"/>
                  <a:gd name="connsiteY18" fmla="*/ 354 h 9853"/>
                  <a:gd name="connsiteX19" fmla="*/ 0 w 10000"/>
                  <a:gd name="connsiteY19" fmla="*/ 607 h 9853"/>
                  <a:gd name="connsiteX20" fmla="*/ 446 w 10000"/>
                  <a:gd name="connsiteY20" fmla="*/ 704 h 9853"/>
                  <a:gd name="connsiteX21" fmla="*/ 774 w 10000"/>
                  <a:gd name="connsiteY21" fmla="*/ 253 h 9853"/>
                  <a:gd name="connsiteX22" fmla="*/ 1257 w 10000"/>
                  <a:gd name="connsiteY22" fmla="*/ 253 h 9853"/>
                  <a:gd name="connsiteX23" fmla="*/ 1665 w 10000"/>
                  <a:gd name="connsiteY23" fmla="*/ 454 h 9853"/>
                  <a:gd name="connsiteX24" fmla="*/ 2450 w 10000"/>
                  <a:gd name="connsiteY24" fmla="*/ 1664 h 9853"/>
                  <a:gd name="connsiteX25" fmla="*/ 3085 w 10000"/>
                  <a:gd name="connsiteY25" fmla="*/ 1664 h 9853"/>
                  <a:gd name="connsiteX26" fmla="*/ 4079 w 10000"/>
                  <a:gd name="connsiteY26" fmla="*/ 2697 h 9853"/>
                  <a:gd name="connsiteX27" fmla="*/ 4722 w 10000"/>
                  <a:gd name="connsiteY27" fmla="*/ 3857 h 9853"/>
                  <a:gd name="connsiteX28" fmla="*/ 5227 w 10000"/>
                  <a:gd name="connsiteY28" fmla="*/ 5669 h 9853"/>
                  <a:gd name="connsiteX29" fmla="*/ 5760 w 10000"/>
                  <a:gd name="connsiteY29" fmla="*/ 6373 h 9853"/>
                  <a:gd name="connsiteX30" fmla="*/ 6346 w 10000"/>
                  <a:gd name="connsiteY30" fmla="*/ 7182 h 9853"/>
                  <a:gd name="connsiteX31" fmla="*/ 7448 w 10000"/>
                  <a:gd name="connsiteY31" fmla="*/ 7483 h 9853"/>
                  <a:gd name="connsiteX32" fmla="*/ 7931 w 10000"/>
                  <a:gd name="connsiteY32" fmla="*/ 8393 h 9853"/>
                  <a:gd name="connsiteX33" fmla="*/ 9123 w 10000"/>
                  <a:gd name="connsiteY33" fmla="*/ 8165 h 9853"/>
                  <a:gd name="connsiteX34" fmla="*/ 9846 w 10000"/>
                  <a:gd name="connsiteY34" fmla="*/ 8393 h 9853"/>
                  <a:gd name="connsiteX35" fmla="*/ 9927 w 10000"/>
                  <a:gd name="connsiteY35" fmla="*/ 9071 h 9853"/>
                  <a:gd name="connsiteX0" fmla="*/ 9927 w 10000"/>
                  <a:gd name="connsiteY0" fmla="*/ 9206 h 9292"/>
                  <a:gd name="connsiteX1" fmla="*/ 10000 w 10000"/>
                  <a:gd name="connsiteY1" fmla="*/ 9181 h 9292"/>
                  <a:gd name="connsiteX2" fmla="*/ 9890 w 10000"/>
                  <a:gd name="connsiteY2" fmla="*/ 8287 h 9292"/>
                  <a:gd name="connsiteX3" fmla="*/ 9123 w 10000"/>
                  <a:gd name="connsiteY3" fmla="*/ 8056 h 9292"/>
                  <a:gd name="connsiteX4" fmla="*/ 7947 w 10000"/>
                  <a:gd name="connsiteY4" fmla="*/ 8262 h 9292"/>
                  <a:gd name="connsiteX5" fmla="*/ 7471 w 10000"/>
                  <a:gd name="connsiteY5" fmla="*/ 7340 h 9292"/>
                  <a:gd name="connsiteX6" fmla="*/ 6361 w 10000"/>
                  <a:gd name="connsiteY6" fmla="*/ 7059 h 9292"/>
                  <a:gd name="connsiteX7" fmla="*/ 5775 w 10000"/>
                  <a:gd name="connsiteY7" fmla="*/ 6267 h 9292"/>
                  <a:gd name="connsiteX8" fmla="*/ 5264 w 10000"/>
                  <a:gd name="connsiteY8" fmla="*/ 5551 h 9292"/>
                  <a:gd name="connsiteX9" fmla="*/ 4766 w 10000"/>
                  <a:gd name="connsiteY9" fmla="*/ 3682 h 9292"/>
                  <a:gd name="connsiteX10" fmla="*/ 4109 w 10000"/>
                  <a:gd name="connsiteY10" fmla="*/ 2530 h 9292"/>
                  <a:gd name="connsiteX11" fmla="*/ 3092 w 10000"/>
                  <a:gd name="connsiteY11" fmla="*/ 1432 h 9292"/>
                  <a:gd name="connsiteX12" fmla="*/ 2463 w 10000"/>
                  <a:gd name="connsiteY12" fmla="*/ 1432 h 9292"/>
                  <a:gd name="connsiteX13" fmla="*/ 1688 w 10000"/>
                  <a:gd name="connsiteY13" fmla="*/ 257 h 9292"/>
                  <a:gd name="connsiteX14" fmla="*/ 1265 w 10000"/>
                  <a:gd name="connsiteY14" fmla="*/ 0 h 9292"/>
                  <a:gd name="connsiteX15" fmla="*/ 768 w 10000"/>
                  <a:gd name="connsiteY15" fmla="*/ 0 h 9292"/>
                  <a:gd name="connsiteX16" fmla="*/ 426 w 10000"/>
                  <a:gd name="connsiteY16" fmla="*/ 461 h 9292"/>
                  <a:gd name="connsiteX17" fmla="*/ 6 w 10000"/>
                  <a:gd name="connsiteY17" fmla="*/ 359 h 9292"/>
                  <a:gd name="connsiteX18" fmla="*/ 0 w 10000"/>
                  <a:gd name="connsiteY18" fmla="*/ 616 h 9292"/>
                  <a:gd name="connsiteX19" fmla="*/ 446 w 10000"/>
                  <a:gd name="connsiteY19" fmla="*/ 715 h 9292"/>
                  <a:gd name="connsiteX20" fmla="*/ 774 w 10000"/>
                  <a:gd name="connsiteY20" fmla="*/ 257 h 9292"/>
                  <a:gd name="connsiteX21" fmla="*/ 1257 w 10000"/>
                  <a:gd name="connsiteY21" fmla="*/ 257 h 9292"/>
                  <a:gd name="connsiteX22" fmla="*/ 1665 w 10000"/>
                  <a:gd name="connsiteY22" fmla="*/ 461 h 9292"/>
                  <a:gd name="connsiteX23" fmla="*/ 2450 w 10000"/>
                  <a:gd name="connsiteY23" fmla="*/ 1689 h 9292"/>
                  <a:gd name="connsiteX24" fmla="*/ 3085 w 10000"/>
                  <a:gd name="connsiteY24" fmla="*/ 1689 h 9292"/>
                  <a:gd name="connsiteX25" fmla="*/ 4079 w 10000"/>
                  <a:gd name="connsiteY25" fmla="*/ 2737 h 9292"/>
                  <a:gd name="connsiteX26" fmla="*/ 4722 w 10000"/>
                  <a:gd name="connsiteY26" fmla="*/ 3915 h 9292"/>
                  <a:gd name="connsiteX27" fmla="*/ 5227 w 10000"/>
                  <a:gd name="connsiteY27" fmla="*/ 5754 h 9292"/>
                  <a:gd name="connsiteX28" fmla="*/ 5760 w 10000"/>
                  <a:gd name="connsiteY28" fmla="*/ 6468 h 9292"/>
                  <a:gd name="connsiteX29" fmla="*/ 6346 w 10000"/>
                  <a:gd name="connsiteY29" fmla="*/ 7289 h 9292"/>
                  <a:gd name="connsiteX30" fmla="*/ 7448 w 10000"/>
                  <a:gd name="connsiteY30" fmla="*/ 7595 h 9292"/>
                  <a:gd name="connsiteX31" fmla="*/ 7931 w 10000"/>
                  <a:gd name="connsiteY31" fmla="*/ 8518 h 9292"/>
                  <a:gd name="connsiteX32" fmla="*/ 9123 w 10000"/>
                  <a:gd name="connsiteY32" fmla="*/ 8287 h 9292"/>
                  <a:gd name="connsiteX33" fmla="*/ 9846 w 10000"/>
                  <a:gd name="connsiteY33" fmla="*/ 8518 h 9292"/>
                  <a:gd name="connsiteX34" fmla="*/ 9927 w 10000"/>
                  <a:gd name="connsiteY34" fmla="*/ 9206 h 9292"/>
                  <a:gd name="connsiteX0" fmla="*/ 9846 w 10000"/>
                  <a:gd name="connsiteY0" fmla="*/ 9167 h 9883"/>
                  <a:gd name="connsiteX1" fmla="*/ 10000 w 10000"/>
                  <a:gd name="connsiteY1" fmla="*/ 9881 h 9883"/>
                  <a:gd name="connsiteX2" fmla="*/ 9890 w 10000"/>
                  <a:gd name="connsiteY2" fmla="*/ 8918 h 9883"/>
                  <a:gd name="connsiteX3" fmla="*/ 9123 w 10000"/>
                  <a:gd name="connsiteY3" fmla="*/ 8670 h 9883"/>
                  <a:gd name="connsiteX4" fmla="*/ 7947 w 10000"/>
                  <a:gd name="connsiteY4" fmla="*/ 8892 h 9883"/>
                  <a:gd name="connsiteX5" fmla="*/ 7471 w 10000"/>
                  <a:gd name="connsiteY5" fmla="*/ 7899 h 9883"/>
                  <a:gd name="connsiteX6" fmla="*/ 6361 w 10000"/>
                  <a:gd name="connsiteY6" fmla="*/ 7597 h 9883"/>
                  <a:gd name="connsiteX7" fmla="*/ 5775 w 10000"/>
                  <a:gd name="connsiteY7" fmla="*/ 6745 h 9883"/>
                  <a:gd name="connsiteX8" fmla="*/ 5264 w 10000"/>
                  <a:gd name="connsiteY8" fmla="*/ 5974 h 9883"/>
                  <a:gd name="connsiteX9" fmla="*/ 4766 w 10000"/>
                  <a:gd name="connsiteY9" fmla="*/ 3963 h 9883"/>
                  <a:gd name="connsiteX10" fmla="*/ 4109 w 10000"/>
                  <a:gd name="connsiteY10" fmla="*/ 2723 h 9883"/>
                  <a:gd name="connsiteX11" fmla="*/ 3092 w 10000"/>
                  <a:gd name="connsiteY11" fmla="*/ 1541 h 9883"/>
                  <a:gd name="connsiteX12" fmla="*/ 2463 w 10000"/>
                  <a:gd name="connsiteY12" fmla="*/ 1541 h 9883"/>
                  <a:gd name="connsiteX13" fmla="*/ 1688 w 10000"/>
                  <a:gd name="connsiteY13" fmla="*/ 277 h 9883"/>
                  <a:gd name="connsiteX14" fmla="*/ 1265 w 10000"/>
                  <a:gd name="connsiteY14" fmla="*/ 0 h 9883"/>
                  <a:gd name="connsiteX15" fmla="*/ 768 w 10000"/>
                  <a:gd name="connsiteY15" fmla="*/ 0 h 9883"/>
                  <a:gd name="connsiteX16" fmla="*/ 426 w 10000"/>
                  <a:gd name="connsiteY16" fmla="*/ 496 h 9883"/>
                  <a:gd name="connsiteX17" fmla="*/ 6 w 10000"/>
                  <a:gd name="connsiteY17" fmla="*/ 386 h 9883"/>
                  <a:gd name="connsiteX18" fmla="*/ 0 w 10000"/>
                  <a:gd name="connsiteY18" fmla="*/ 663 h 9883"/>
                  <a:gd name="connsiteX19" fmla="*/ 446 w 10000"/>
                  <a:gd name="connsiteY19" fmla="*/ 769 h 9883"/>
                  <a:gd name="connsiteX20" fmla="*/ 774 w 10000"/>
                  <a:gd name="connsiteY20" fmla="*/ 277 h 9883"/>
                  <a:gd name="connsiteX21" fmla="*/ 1257 w 10000"/>
                  <a:gd name="connsiteY21" fmla="*/ 277 h 9883"/>
                  <a:gd name="connsiteX22" fmla="*/ 1665 w 10000"/>
                  <a:gd name="connsiteY22" fmla="*/ 496 h 9883"/>
                  <a:gd name="connsiteX23" fmla="*/ 2450 w 10000"/>
                  <a:gd name="connsiteY23" fmla="*/ 1818 h 9883"/>
                  <a:gd name="connsiteX24" fmla="*/ 3085 w 10000"/>
                  <a:gd name="connsiteY24" fmla="*/ 1818 h 9883"/>
                  <a:gd name="connsiteX25" fmla="*/ 4079 w 10000"/>
                  <a:gd name="connsiteY25" fmla="*/ 2946 h 9883"/>
                  <a:gd name="connsiteX26" fmla="*/ 4722 w 10000"/>
                  <a:gd name="connsiteY26" fmla="*/ 4213 h 9883"/>
                  <a:gd name="connsiteX27" fmla="*/ 5227 w 10000"/>
                  <a:gd name="connsiteY27" fmla="*/ 6192 h 9883"/>
                  <a:gd name="connsiteX28" fmla="*/ 5760 w 10000"/>
                  <a:gd name="connsiteY28" fmla="*/ 6961 h 9883"/>
                  <a:gd name="connsiteX29" fmla="*/ 6346 w 10000"/>
                  <a:gd name="connsiteY29" fmla="*/ 7844 h 9883"/>
                  <a:gd name="connsiteX30" fmla="*/ 7448 w 10000"/>
                  <a:gd name="connsiteY30" fmla="*/ 8174 h 9883"/>
                  <a:gd name="connsiteX31" fmla="*/ 7931 w 10000"/>
                  <a:gd name="connsiteY31" fmla="*/ 9167 h 9883"/>
                  <a:gd name="connsiteX32" fmla="*/ 9123 w 10000"/>
                  <a:gd name="connsiteY32" fmla="*/ 8918 h 9883"/>
                  <a:gd name="connsiteX33" fmla="*/ 9846 w 10000"/>
                  <a:gd name="connsiteY33" fmla="*/ 9167 h 9883"/>
                  <a:gd name="connsiteX0" fmla="*/ 9846 w 9963"/>
                  <a:gd name="connsiteY0" fmla="*/ 9276 h 9276"/>
                  <a:gd name="connsiteX1" fmla="*/ 9890 w 9963"/>
                  <a:gd name="connsiteY1" fmla="*/ 9024 h 9276"/>
                  <a:gd name="connsiteX2" fmla="*/ 9123 w 9963"/>
                  <a:gd name="connsiteY2" fmla="*/ 8773 h 9276"/>
                  <a:gd name="connsiteX3" fmla="*/ 7947 w 9963"/>
                  <a:gd name="connsiteY3" fmla="*/ 8997 h 9276"/>
                  <a:gd name="connsiteX4" fmla="*/ 7471 w 9963"/>
                  <a:gd name="connsiteY4" fmla="*/ 7993 h 9276"/>
                  <a:gd name="connsiteX5" fmla="*/ 6361 w 9963"/>
                  <a:gd name="connsiteY5" fmla="*/ 7687 h 9276"/>
                  <a:gd name="connsiteX6" fmla="*/ 5775 w 9963"/>
                  <a:gd name="connsiteY6" fmla="*/ 6825 h 9276"/>
                  <a:gd name="connsiteX7" fmla="*/ 5264 w 9963"/>
                  <a:gd name="connsiteY7" fmla="*/ 6045 h 9276"/>
                  <a:gd name="connsiteX8" fmla="*/ 4766 w 9963"/>
                  <a:gd name="connsiteY8" fmla="*/ 4010 h 9276"/>
                  <a:gd name="connsiteX9" fmla="*/ 4109 w 9963"/>
                  <a:gd name="connsiteY9" fmla="*/ 2755 h 9276"/>
                  <a:gd name="connsiteX10" fmla="*/ 3092 w 9963"/>
                  <a:gd name="connsiteY10" fmla="*/ 1559 h 9276"/>
                  <a:gd name="connsiteX11" fmla="*/ 2463 w 9963"/>
                  <a:gd name="connsiteY11" fmla="*/ 1559 h 9276"/>
                  <a:gd name="connsiteX12" fmla="*/ 1688 w 9963"/>
                  <a:gd name="connsiteY12" fmla="*/ 280 h 9276"/>
                  <a:gd name="connsiteX13" fmla="*/ 1265 w 9963"/>
                  <a:gd name="connsiteY13" fmla="*/ 0 h 9276"/>
                  <a:gd name="connsiteX14" fmla="*/ 768 w 9963"/>
                  <a:gd name="connsiteY14" fmla="*/ 0 h 9276"/>
                  <a:gd name="connsiteX15" fmla="*/ 426 w 9963"/>
                  <a:gd name="connsiteY15" fmla="*/ 502 h 9276"/>
                  <a:gd name="connsiteX16" fmla="*/ 6 w 9963"/>
                  <a:gd name="connsiteY16" fmla="*/ 391 h 9276"/>
                  <a:gd name="connsiteX17" fmla="*/ 0 w 9963"/>
                  <a:gd name="connsiteY17" fmla="*/ 671 h 9276"/>
                  <a:gd name="connsiteX18" fmla="*/ 446 w 9963"/>
                  <a:gd name="connsiteY18" fmla="*/ 778 h 9276"/>
                  <a:gd name="connsiteX19" fmla="*/ 774 w 9963"/>
                  <a:gd name="connsiteY19" fmla="*/ 280 h 9276"/>
                  <a:gd name="connsiteX20" fmla="*/ 1257 w 9963"/>
                  <a:gd name="connsiteY20" fmla="*/ 280 h 9276"/>
                  <a:gd name="connsiteX21" fmla="*/ 1665 w 9963"/>
                  <a:gd name="connsiteY21" fmla="*/ 502 h 9276"/>
                  <a:gd name="connsiteX22" fmla="*/ 2450 w 9963"/>
                  <a:gd name="connsiteY22" fmla="*/ 1840 h 9276"/>
                  <a:gd name="connsiteX23" fmla="*/ 3085 w 9963"/>
                  <a:gd name="connsiteY23" fmla="*/ 1840 h 9276"/>
                  <a:gd name="connsiteX24" fmla="*/ 4079 w 9963"/>
                  <a:gd name="connsiteY24" fmla="*/ 2981 h 9276"/>
                  <a:gd name="connsiteX25" fmla="*/ 4722 w 9963"/>
                  <a:gd name="connsiteY25" fmla="*/ 4263 h 9276"/>
                  <a:gd name="connsiteX26" fmla="*/ 5227 w 9963"/>
                  <a:gd name="connsiteY26" fmla="*/ 6265 h 9276"/>
                  <a:gd name="connsiteX27" fmla="*/ 5760 w 9963"/>
                  <a:gd name="connsiteY27" fmla="*/ 7043 h 9276"/>
                  <a:gd name="connsiteX28" fmla="*/ 6346 w 9963"/>
                  <a:gd name="connsiteY28" fmla="*/ 7937 h 9276"/>
                  <a:gd name="connsiteX29" fmla="*/ 7448 w 9963"/>
                  <a:gd name="connsiteY29" fmla="*/ 8271 h 9276"/>
                  <a:gd name="connsiteX30" fmla="*/ 7931 w 9963"/>
                  <a:gd name="connsiteY30" fmla="*/ 9276 h 9276"/>
                  <a:gd name="connsiteX31" fmla="*/ 9123 w 9963"/>
                  <a:gd name="connsiteY31" fmla="*/ 9024 h 9276"/>
                  <a:gd name="connsiteX32" fmla="*/ 9846 w 9963"/>
                  <a:gd name="connsiteY32" fmla="*/ 9276 h 9276"/>
                  <a:gd name="connsiteX0" fmla="*/ 9157 w 9927"/>
                  <a:gd name="connsiteY0" fmla="*/ 9728 h 10000"/>
                  <a:gd name="connsiteX1" fmla="*/ 9927 w 9927"/>
                  <a:gd name="connsiteY1" fmla="*/ 9728 h 10000"/>
                  <a:gd name="connsiteX2" fmla="*/ 9157 w 9927"/>
                  <a:gd name="connsiteY2" fmla="*/ 9458 h 10000"/>
                  <a:gd name="connsiteX3" fmla="*/ 7977 w 9927"/>
                  <a:gd name="connsiteY3" fmla="*/ 9699 h 10000"/>
                  <a:gd name="connsiteX4" fmla="*/ 7499 w 9927"/>
                  <a:gd name="connsiteY4" fmla="*/ 8617 h 10000"/>
                  <a:gd name="connsiteX5" fmla="*/ 6385 w 9927"/>
                  <a:gd name="connsiteY5" fmla="*/ 8287 h 10000"/>
                  <a:gd name="connsiteX6" fmla="*/ 5796 w 9927"/>
                  <a:gd name="connsiteY6" fmla="*/ 7358 h 10000"/>
                  <a:gd name="connsiteX7" fmla="*/ 5284 w 9927"/>
                  <a:gd name="connsiteY7" fmla="*/ 6517 h 10000"/>
                  <a:gd name="connsiteX8" fmla="*/ 4784 w 9927"/>
                  <a:gd name="connsiteY8" fmla="*/ 4323 h 10000"/>
                  <a:gd name="connsiteX9" fmla="*/ 4124 w 9927"/>
                  <a:gd name="connsiteY9" fmla="*/ 2970 h 10000"/>
                  <a:gd name="connsiteX10" fmla="*/ 3103 w 9927"/>
                  <a:gd name="connsiteY10" fmla="*/ 1681 h 10000"/>
                  <a:gd name="connsiteX11" fmla="*/ 2472 w 9927"/>
                  <a:gd name="connsiteY11" fmla="*/ 1681 h 10000"/>
                  <a:gd name="connsiteX12" fmla="*/ 1694 w 9927"/>
                  <a:gd name="connsiteY12" fmla="*/ 302 h 10000"/>
                  <a:gd name="connsiteX13" fmla="*/ 1270 w 9927"/>
                  <a:gd name="connsiteY13" fmla="*/ 0 h 10000"/>
                  <a:gd name="connsiteX14" fmla="*/ 771 w 9927"/>
                  <a:gd name="connsiteY14" fmla="*/ 0 h 10000"/>
                  <a:gd name="connsiteX15" fmla="*/ 428 w 9927"/>
                  <a:gd name="connsiteY15" fmla="*/ 541 h 10000"/>
                  <a:gd name="connsiteX16" fmla="*/ 6 w 9927"/>
                  <a:gd name="connsiteY16" fmla="*/ 422 h 10000"/>
                  <a:gd name="connsiteX17" fmla="*/ 0 w 9927"/>
                  <a:gd name="connsiteY17" fmla="*/ 723 h 10000"/>
                  <a:gd name="connsiteX18" fmla="*/ 448 w 9927"/>
                  <a:gd name="connsiteY18" fmla="*/ 839 h 10000"/>
                  <a:gd name="connsiteX19" fmla="*/ 777 w 9927"/>
                  <a:gd name="connsiteY19" fmla="*/ 302 h 10000"/>
                  <a:gd name="connsiteX20" fmla="*/ 1262 w 9927"/>
                  <a:gd name="connsiteY20" fmla="*/ 302 h 10000"/>
                  <a:gd name="connsiteX21" fmla="*/ 1671 w 9927"/>
                  <a:gd name="connsiteY21" fmla="*/ 541 h 10000"/>
                  <a:gd name="connsiteX22" fmla="*/ 2459 w 9927"/>
                  <a:gd name="connsiteY22" fmla="*/ 1984 h 10000"/>
                  <a:gd name="connsiteX23" fmla="*/ 3096 w 9927"/>
                  <a:gd name="connsiteY23" fmla="*/ 1984 h 10000"/>
                  <a:gd name="connsiteX24" fmla="*/ 4094 w 9927"/>
                  <a:gd name="connsiteY24" fmla="*/ 3214 h 10000"/>
                  <a:gd name="connsiteX25" fmla="*/ 4740 w 9927"/>
                  <a:gd name="connsiteY25" fmla="*/ 4596 h 10000"/>
                  <a:gd name="connsiteX26" fmla="*/ 5246 w 9927"/>
                  <a:gd name="connsiteY26" fmla="*/ 6754 h 10000"/>
                  <a:gd name="connsiteX27" fmla="*/ 5781 w 9927"/>
                  <a:gd name="connsiteY27" fmla="*/ 7593 h 10000"/>
                  <a:gd name="connsiteX28" fmla="*/ 6370 w 9927"/>
                  <a:gd name="connsiteY28" fmla="*/ 8556 h 10000"/>
                  <a:gd name="connsiteX29" fmla="*/ 7476 w 9927"/>
                  <a:gd name="connsiteY29" fmla="*/ 8917 h 10000"/>
                  <a:gd name="connsiteX30" fmla="*/ 7960 w 9927"/>
                  <a:gd name="connsiteY30" fmla="*/ 10000 h 10000"/>
                  <a:gd name="connsiteX31" fmla="*/ 9157 w 9927"/>
                  <a:gd name="connsiteY31" fmla="*/ 9728 h 10000"/>
                  <a:gd name="connsiteX0" fmla="*/ 9224 w 9224"/>
                  <a:gd name="connsiteY0" fmla="*/ 9728 h 10000"/>
                  <a:gd name="connsiteX1" fmla="*/ 9224 w 9224"/>
                  <a:gd name="connsiteY1" fmla="*/ 9458 h 10000"/>
                  <a:gd name="connsiteX2" fmla="*/ 8036 w 9224"/>
                  <a:gd name="connsiteY2" fmla="*/ 9699 h 10000"/>
                  <a:gd name="connsiteX3" fmla="*/ 7554 w 9224"/>
                  <a:gd name="connsiteY3" fmla="*/ 8617 h 10000"/>
                  <a:gd name="connsiteX4" fmla="*/ 6432 w 9224"/>
                  <a:gd name="connsiteY4" fmla="*/ 8287 h 10000"/>
                  <a:gd name="connsiteX5" fmla="*/ 5839 w 9224"/>
                  <a:gd name="connsiteY5" fmla="*/ 7358 h 10000"/>
                  <a:gd name="connsiteX6" fmla="*/ 5323 w 9224"/>
                  <a:gd name="connsiteY6" fmla="*/ 6517 h 10000"/>
                  <a:gd name="connsiteX7" fmla="*/ 4819 w 9224"/>
                  <a:gd name="connsiteY7" fmla="*/ 4323 h 10000"/>
                  <a:gd name="connsiteX8" fmla="*/ 4154 w 9224"/>
                  <a:gd name="connsiteY8" fmla="*/ 2970 h 10000"/>
                  <a:gd name="connsiteX9" fmla="*/ 3126 w 9224"/>
                  <a:gd name="connsiteY9" fmla="*/ 1681 h 10000"/>
                  <a:gd name="connsiteX10" fmla="*/ 2490 w 9224"/>
                  <a:gd name="connsiteY10" fmla="*/ 1681 h 10000"/>
                  <a:gd name="connsiteX11" fmla="*/ 1706 w 9224"/>
                  <a:gd name="connsiteY11" fmla="*/ 302 h 10000"/>
                  <a:gd name="connsiteX12" fmla="*/ 1279 w 9224"/>
                  <a:gd name="connsiteY12" fmla="*/ 0 h 10000"/>
                  <a:gd name="connsiteX13" fmla="*/ 777 w 9224"/>
                  <a:gd name="connsiteY13" fmla="*/ 0 h 10000"/>
                  <a:gd name="connsiteX14" fmla="*/ 431 w 9224"/>
                  <a:gd name="connsiteY14" fmla="*/ 541 h 10000"/>
                  <a:gd name="connsiteX15" fmla="*/ 6 w 9224"/>
                  <a:gd name="connsiteY15" fmla="*/ 422 h 10000"/>
                  <a:gd name="connsiteX16" fmla="*/ 0 w 9224"/>
                  <a:gd name="connsiteY16" fmla="*/ 723 h 10000"/>
                  <a:gd name="connsiteX17" fmla="*/ 451 w 9224"/>
                  <a:gd name="connsiteY17" fmla="*/ 839 h 10000"/>
                  <a:gd name="connsiteX18" fmla="*/ 783 w 9224"/>
                  <a:gd name="connsiteY18" fmla="*/ 302 h 10000"/>
                  <a:gd name="connsiteX19" fmla="*/ 1271 w 9224"/>
                  <a:gd name="connsiteY19" fmla="*/ 302 h 10000"/>
                  <a:gd name="connsiteX20" fmla="*/ 1683 w 9224"/>
                  <a:gd name="connsiteY20" fmla="*/ 541 h 10000"/>
                  <a:gd name="connsiteX21" fmla="*/ 2477 w 9224"/>
                  <a:gd name="connsiteY21" fmla="*/ 1984 h 10000"/>
                  <a:gd name="connsiteX22" fmla="*/ 3119 w 9224"/>
                  <a:gd name="connsiteY22" fmla="*/ 1984 h 10000"/>
                  <a:gd name="connsiteX23" fmla="*/ 4124 w 9224"/>
                  <a:gd name="connsiteY23" fmla="*/ 3214 h 10000"/>
                  <a:gd name="connsiteX24" fmla="*/ 4775 w 9224"/>
                  <a:gd name="connsiteY24" fmla="*/ 4596 h 10000"/>
                  <a:gd name="connsiteX25" fmla="*/ 5285 w 9224"/>
                  <a:gd name="connsiteY25" fmla="*/ 6754 h 10000"/>
                  <a:gd name="connsiteX26" fmla="*/ 5824 w 9224"/>
                  <a:gd name="connsiteY26" fmla="*/ 7593 h 10000"/>
                  <a:gd name="connsiteX27" fmla="*/ 6417 w 9224"/>
                  <a:gd name="connsiteY27" fmla="*/ 8556 h 10000"/>
                  <a:gd name="connsiteX28" fmla="*/ 7531 w 9224"/>
                  <a:gd name="connsiteY28" fmla="*/ 8917 h 10000"/>
                  <a:gd name="connsiteX29" fmla="*/ 8019 w 9224"/>
                  <a:gd name="connsiteY29" fmla="*/ 10000 h 10000"/>
                  <a:gd name="connsiteX30" fmla="*/ 9224 w 9224"/>
                  <a:gd name="connsiteY30" fmla="*/ 9728 h 10000"/>
                  <a:gd name="connsiteX0" fmla="*/ 8694 w 10000"/>
                  <a:gd name="connsiteY0" fmla="*/ 10000 h 10000"/>
                  <a:gd name="connsiteX1" fmla="*/ 10000 w 10000"/>
                  <a:gd name="connsiteY1" fmla="*/ 9458 h 10000"/>
                  <a:gd name="connsiteX2" fmla="*/ 8712 w 10000"/>
                  <a:gd name="connsiteY2" fmla="*/ 9699 h 10000"/>
                  <a:gd name="connsiteX3" fmla="*/ 8190 w 10000"/>
                  <a:gd name="connsiteY3" fmla="*/ 8617 h 10000"/>
                  <a:gd name="connsiteX4" fmla="*/ 6973 w 10000"/>
                  <a:gd name="connsiteY4" fmla="*/ 8287 h 10000"/>
                  <a:gd name="connsiteX5" fmla="*/ 6330 w 10000"/>
                  <a:gd name="connsiteY5" fmla="*/ 7358 h 10000"/>
                  <a:gd name="connsiteX6" fmla="*/ 5771 w 10000"/>
                  <a:gd name="connsiteY6" fmla="*/ 6517 h 10000"/>
                  <a:gd name="connsiteX7" fmla="*/ 5224 w 10000"/>
                  <a:gd name="connsiteY7" fmla="*/ 4323 h 10000"/>
                  <a:gd name="connsiteX8" fmla="*/ 4503 w 10000"/>
                  <a:gd name="connsiteY8" fmla="*/ 2970 h 10000"/>
                  <a:gd name="connsiteX9" fmla="*/ 3389 w 10000"/>
                  <a:gd name="connsiteY9" fmla="*/ 1681 h 10000"/>
                  <a:gd name="connsiteX10" fmla="*/ 2699 w 10000"/>
                  <a:gd name="connsiteY10" fmla="*/ 1681 h 10000"/>
                  <a:gd name="connsiteX11" fmla="*/ 1850 w 10000"/>
                  <a:gd name="connsiteY11" fmla="*/ 302 h 10000"/>
                  <a:gd name="connsiteX12" fmla="*/ 1387 w 10000"/>
                  <a:gd name="connsiteY12" fmla="*/ 0 h 10000"/>
                  <a:gd name="connsiteX13" fmla="*/ 842 w 10000"/>
                  <a:gd name="connsiteY13" fmla="*/ 0 h 10000"/>
                  <a:gd name="connsiteX14" fmla="*/ 467 w 10000"/>
                  <a:gd name="connsiteY14" fmla="*/ 541 h 10000"/>
                  <a:gd name="connsiteX15" fmla="*/ 7 w 10000"/>
                  <a:gd name="connsiteY15" fmla="*/ 422 h 10000"/>
                  <a:gd name="connsiteX16" fmla="*/ 0 w 10000"/>
                  <a:gd name="connsiteY16" fmla="*/ 723 h 10000"/>
                  <a:gd name="connsiteX17" fmla="*/ 489 w 10000"/>
                  <a:gd name="connsiteY17" fmla="*/ 839 h 10000"/>
                  <a:gd name="connsiteX18" fmla="*/ 849 w 10000"/>
                  <a:gd name="connsiteY18" fmla="*/ 302 h 10000"/>
                  <a:gd name="connsiteX19" fmla="*/ 1378 w 10000"/>
                  <a:gd name="connsiteY19" fmla="*/ 302 h 10000"/>
                  <a:gd name="connsiteX20" fmla="*/ 1825 w 10000"/>
                  <a:gd name="connsiteY20" fmla="*/ 541 h 10000"/>
                  <a:gd name="connsiteX21" fmla="*/ 2685 w 10000"/>
                  <a:gd name="connsiteY21" fmla="*/ 1984 h 10000"/>
                  <a:gd name="connsiteX22" fmla="*/ 3381 w 10000"/>
                  <a:gd name="connsiteY22" fmla="*/ 1984 h 10000"/>
                  <a:gd name="connsiteX23" fmla="*/ 4471 w 10000"/>
                  <a:gd name="connsiteY23" fmla="*/ 3214 h 10000"/>
                  <a:gd name="connsiteX24" fmla="*/ 5177 w 10000"/>
                  <a:gd name="connsiteY24" fmla="*/ 4596 h 10000"/>
                  <a:gd name="connsiteX25" fmla="*/ 5730 w 10000"/>
                  <a:gd name="connsiteY25" fmla="*/ 6754 h 10000"/>
                  <a:gd name="connsiteX26" fmla="*/ 6314 w 10000"/>
                  <a:gd name="connsiteY26" fmla="*/ 7593 h 10000"/>
                  <a:gd name="connsiteX27" fmla="*/ 6957 w 10000"/>
                  <a:gd name="connsiteY27" fmla="*/ 8556 h 10000"/>
                  <a:gd name="connsiteX28" fmla="*/ 8165 w 10000"/>
                  <a:gd name="connsiteY28" fmla="*/ 8917 h 10000"/>
                  <a:gd name="connsiteX29" fmla="*/ 8694 w 10000"/>
                  <a:gd name="connsiteY29" fmla="*/ 10000 h 10000"/>
                  <a:gd name="connsiteX0" fmla="*/ 8694 w 8712"/>
                  <a:gd name="connsiteY0" fmla="*/ 10000 h 10000"/>
                  <a:gd name="connsiteX1" fmla="*/ 8712 w 8712"/>
                  <a:gd name="connsiteY1" fmla="*/ 9699 h 10000"/>
                  <a:gd name="connsiteX2" fmla="*/ 8190 w 8712"/>
                  <a:gd name="connsiteY2" fmla="*/ 8617 h 10000"/>
                  <a:gd name="connsiteX3" fmla="*/ 6973 w 8712"/>
                  <a:gd name="connsiteY3" fmla="*/ 8287 h 10000"/>
                  <a:gd name="connsiteX4" fmla="*/ 6330 w 8712"/>
                  <a:gd name="connsiteY4" fmla="*/ 7358 h 10000"/>
                  <a:gd name="connsiteX5" fmla="*/ 5771 w 8712"/>
                  <a:gd name="connsiteY5" fmla="*/ 6517 h 10000"/>
                  <a:gd name="connsiteX6" fmla="*/ 5224 w 8712"/>
                  <a:gd name="connsiteY6" fmla="*/ 4323 h 10000"/>
                  <a:gd name="connsiteX7" fmla="*/ 4503 w 8712"/>
                  <a:gd name="connsiteY7" fmla="*/ 2970 h 10000"/>
                  <a:gd name="connsiteX8" fmla="*/ 3389 w 8712"/>
                  <a:gd name="connsiteY8" fmla="*/ 1681 h 10000"/>
                  <a:gd name="connsiteX9" fmla="*/ 2699 w 8712"/>
                  <a:gd name="connsiteY9" fmla="*/ 1681 h 10000"/>
                  <a:gd name="connsiteX10" fmla="*/ 1850 w 8712"/>
                  <a:gd name="connsiteY10" fmla="*/ 302 h 10000"/>
                  <a:gd name="connsiteX11" fmla="*/ 1387 w 8712"/>
                  <a:gd name="connsiteY11" fmla="*/ 0 h 10000"/>
                  <a:gd name="connsiteX12" fmla="*/ 842 w 8712"/>
                  <a:gd name="connsiteY12" fmla="*/ 0 h 10000"/>
                  <a:gd name="connsiteX13" fmla="*/ 467 w 8712"/>
                  <a:gd name="connsiteY13" fmla="*/ 541 h 10000"/>
                  <a:gd name="connsiteX14" fmla="*/ 7 w 8712"/>
                  <a:gd name="connsiteY14" fmla="*/ 422 h 10000"/>
                  <a:gd name="connsiteX15" fmla="*/ 0 w 8712"/>
                  <a:gd name="connsiteY15" fmla="*/ 723 h 10000"/>
                  <a:gd name="connsiteX16" fmla="*/ 489 w 8712"/>
                  <a:gd name="connsiteY16" fmla="*/ 839 h 10000"/>
                  <a:gd name="connsiteX17" fmla="*/ 849 w 8712"/>
                  <a:gd name="connsiteY17" fmla="*/ 302 h 10000"/>
                  <a:gd name="connsiteX18" fmla="*/ 1378 w 8712"/>
                  <a:gd name="connsiteY18" fmla="*/ 302 h 10000"/>
                  <a:gd name="connsiteX19" fmla="*/ 1825 w 8712"/>
                  <a:gd name="connsiteY19" fmla="*/ 541 h 10000"/>
                  <a:gd name="connsiteX20" fmla="*/ 2685 w 8712"/>
                  <a:gd name="connsiteY20" fmla="*/ 1984 h 10000"/>
                  <a:gd name="connsiteX21" fmla="*/ 3381 w 8712"/>
                  <a:gd name="connsiteY21" fmla="*/ 1984 h 10000"/>
                  <a:gd name="connsiteX22" fmla="*/ 4471 w 8712"/>
                  <a:gd name="connsiteY22" fmla="*/ 3214 h 10000"/>
                  <a:gd name="connsiteX23" fmla="*/ 5177 w 8712"/>
                  <a:gd name="connsiteY23" fmla="*/ 4596 h 10000"/>
                  <a:gd name="connsiteX24" fmla="*/ 5730 w 8712"/>
                  <a:gd name="connsiteY24" fmla="*/ 6754 h 10000"/>
                  <a:gd name="connsiteX25" fmla="*/ 6314 w 8712"/>
                  <a:gd name="connsiteY25" fmla="*/ 7593 h 10000"/>
                  <a:gd name="connsiteX26" fmla="*/ 6957 w 8712"/>
                  <a:gd name="connsiteY26" fmla="*/ 8556 h 10000"/>
                  <a:gd name="connsiteX27" fmla="*/ 8165 w 8712"/>
                  <a:gd name="connsiteY27" fmla="*/ 8917 h 10000"/>
                  <a:gd name="connsiteX28" fmla="*/ 8694 w 8712"/>
                  <a:gd name="connsiteY2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12" h="10000">
                    <a:moveTo>
                      <a:pt x="8694" y="10000"/>
                    </a:moveTo>
                    <a:cubicBezTo>
                      <a:pt x="8700" y="9900"/>
                      <a:pt x="8706" y="9799"/>
                      <a:pt x="8712" y="9699"/>
                    </a:cubicBezTo>
                    <a:lnTo>
                      <a:pt x="8190" y="8617"/>
                    </a:lnTo>
                    <a:lnTo>
                      <a:pt x="6973" y="8287"/>
                    </a:lnTo>
                    <a:lnTo>
                      <a:pt x="6330" y="7358"/>
                    </a:lnTo>
                    <a:lnTo>
                      <a:pt x="5771" y="6517"/>
                    </a:lnTo>
                    <a:lnTo>
                      <a:pt x="5224" y="4323"/>
                    </a:lnTo>
                    <a:lnTo>
                      <a:pt x="4503" y="2970"/>
                    </a:lnTo>
                    <a:lnTo>
                      <a:pt x="3389" y="1681"/>
                    </a:lnTo>
                    <a:lnTo>
                      <a:pt x="2699" y="1681"/>
                    </a:lnTo>
                    <a:lnTo>
                      <a:pt x="1850" y="302"/>
                    </a:lnTo>
                    <a:lnTo>
                      <a:pt x="1387" y="0"/>
                    </a:lnTo>
                    <a:lnTo>
                      <a:pt x="842" y="0"/>
                    </a:lnTo>
                    <a:lnTo>
                      <a:pt x="467" y="541"/>
                    </a:lnTo>
                    <a:lnTo>
                      <a:pt x="7" y="422"/>
                    </a:lnTo>
                    <a:cubicBezTo>
                      <a:pt x="4" y="525"/>
                      <a:pt x="2" y="620"/>
                      <a:pt x="0" y="723"/>
                    </a:cubicBezTo>
                    <a:lnTo>
                      <a:pt x="489" y="839"/>
                    </a:lnTo>
                    <a:lnTo>
                      <a:pt x="849" y="302"/>
                    </a:lnTo>
                    <a:lnTo>
                      <a:pt x="1378" y="302"/>
                    </a:lnTo>
                    <a:lnTo>
                      <a:pt x="1825" y="541"/>
                    </a:lnTo>
                    <a:lnTo>
                      <a:pt x="2685" y="1984"/>
                    </a:lnTo>
                    <a:lnTo>
                      <a:pt x="3381" y="1984"/>
                    </a:lnTo>
                    <a:lnTo>
                      <a:pt x="4471" y="3214"/>
                    </a:lnTo>
                    <a:lnTo>
                      <a:pt x="5177" y="4596"/>
                    </a:lnTo>
                    <a:cubicBezTo>
                      <a:pt x="5361" y="5315"/>
                      <a:pt x="5544" y="6035"/>
                      <a:pt x="5730" y="6754"/>
                    </a:cubicBezTo>
                    <a:lnTo>
                      <a:pt x="6314" y="7593"/>
                    </a:lnTo>
                    <a:lnTo>
                      <a:pt x="6957" y="8556"/>
                    </a:lnTo>
                    <a:lnTo>
                      <a:pt x="8165" y="8917"/>
                    </a:lnTo>
                    <a:lnTo>
                      <a:pt x="8694" y="1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0"/>
              <p:cNvSpPr>
                <a:spLocks/>
              </p:cNvSpPr>
              <p:nvPr/>
            </p:nvSpPr>
            <p:spPr bwMode="auto">
              <a:xfrm>
                <a:off x="5407025" y="4991100"/>
                <a:ext cx="923925" cy="619125"/>
              </a:xfrm>
              <a:custGeom>
                <a:avLst/>
                <a:gdLst>
                  <a:gd name="T0" fmla="*/ 0 w 582"/>
                  <a:gd name="T1" fmla="*/ 9 h 390"/>
                  <a:gd name="T2" fmla="*/ 107 w 582"/>
                  <a:gd name="T3" fmla="*/ 63 h 390"/>
                  <a:gd name="T4" fmla="*/ 140 w 582"/>
                  <a:gd name="T5" fmla="*/ 161 h 390"/>
                  <a:gd name="T6" fmla="*/ 253 w 582"/>
                  <a:gd name="T7" fmla="*/ 271 h 390"/>
                  <a:gd name="T8" fmla="*/ 287 w 582"/>
                  <a:gd name="T9" fmla="*/ 271 h 390"/>
                  <a:gd name="T10" fmla="*/ 428 w 582"/>
                  <a:gd name="T11" fmla="*/ 360 h 390"/>
                  <a:gd name="T12" fmla="*/ 445 w 582"/>
                  <a:gd name="T13" fmla="*/ 385 h 390"/>
                  <a:gd name="T14" fmla="*/ 479 w 582"/>
                  <a:gd name="T15" fmla="*/ 390 h 390"/>
                  <a:gd name="T16" fmla="*/ 544 w 582"/>
                  <a:gd name="T17" fmla="*/ 372 h 390"/>
                  <a:gd name="T18" fmla="*/ 582 w 582"/>
                  <a:gd name="T19" fmla="*/ 335 h 390"/>
                  <a:gd name="T20" fmla="*/ 575 w 582"/>
                  <a:gd name="T21" fmla="*/ 328 h 390"/>
                  <a:gd name="T22" fmla="*/ 539 w 582"/>
                  <a:gd name="T23" fmla="*/ 364 h 390"/>
                  <a:gd name="T24" fmla="*/ 478 w 582"/>
                  <a:gd name="T25" fmla="*/ 380 h 390"/>
                  <a:gd name="T26" fmla="*/ 450 w 582"/>
                  <a:gd name="T27" fmla="*/ 377 h 390"/>
                  <a:gd name="T28" fmla="*/ 435 w 582"/>
                  <a:gd name="T29" fmla="*/ 353 h 390"/>
                  <a:gd name="T30" fmla="*/ 291 w 582"/>
                  <a:gd name="T31" fmla="*/ 261 h 390"/>
                  <a:gd name="T32" fmla="*/ 256 w 582"/>
                  <a:gd name="T33" fmla="*/ 261 h 390"/>
                  <a:gd name="T34" fmla="*/ 148 w 582"/>
                  <a:gd name="T35" fmla="*/ 155 h 390"/>
                  <a:gd name="T36" fmla="*/ 115 w 582"/>
                  <a:gd name="T37" fmla="*/ 57 h 390"/>
                  <a:gd name="T38" fmla="*/ 5 w 582"/>
                  <a:gd name="T39" fmla="*/ 0 h 390"/>
                  <a:gd name="T40" fmla="*/ 0 w 582"/>
                  <a:gd name="T41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2" h="390">
                    <a:moveTo>
                      <a:pt x="0" y="9"/>
                    </a:moveTo>
                    <a:lnTo>
                      <a:pt x="107" y="63"/>
                    </a:lnTo>
                    <a:lnTo>
                      <a:pt x="140" y="161"/>
                    </a:lnTo>
                    <a:lnTo>
                      <a:pt x="253" y="271"/>
                    </a:lnTo>
                    <a:lnTo>
                      <a:pt x="287" y="271"/>
                    </a:lnTo>
                    <a:lnTo>
                      <a:pt x="428" y="360"/>
                    </a:lnTo>
                    <a:lnTo>
                      <a:pt x="445" y="385"/>
                    </a:lnTo>
                    <a:lnTo>
                      <a:pt x="479" y="390"/>
                    </a:lnTo>
                    <a:lnTo>
                      <a:pt x="544" y="372"/>
                    </a:lnTo>
                    <a:lnTo>
                      <a:pt x="582" y="335"/>
                    </a:lnTo>
                    <a:lnTo>
                      <a:pt x="575" y="328"/>
                    </a:lnTo>
                    <a:lnTo>
                      <a:pt x="539" y="364"/>
                    </a:lnTo>
                    <a:lnTo>
                      <a:pt x="478" y="380"/>
                    </a:lnTo>
                    <a:lnTo>
                      <a:pt x="450" y="377"/>
                    </a:lnTo>
                    <a:lnTo>
                      <a:pt x="435" y="353"/>
                    </a:lnTo>
                    <a:lnTo>
                      <a:pt x="291" y="261"/>
                    </a:lnTo>
                    <a:lnTo>
                      <a:pt x="256" y="261"/>
                    </a:lnTo>
                    <a:lnTo>
                      <a:pt x="148" y="155"/>
                    </a:lnTo>
                    <a:lnTo>
                      <a:pt x="115" y="57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62"/>
              <p:cNvSpPr>
                <a:spLocks/>
              </p:cNvSpPr>
              <p:nvPr/>
            </p:nvSpPr>
            <p:spPr bwMode="auto">
              <a:xfrm>
                <a:off x="5957888" y="6021388"/>
                <a:ext cx="298450" cy="111125"/>
              </a:xfrm>
              <a:custGeom>
                <a:avLst/>
                <a:gdLst>
                  <a:gd name="T0" fmla="*/ 0 w 188"/>
                  <a:gd name="T1" fmla="*/ 20 h 70"/>
                  <a:gd name="T2" fmla="*/ 60 w 188"/>
                  <a:gd name="T3" fmla="*/ 50 h 70"/>
                  <a:gd name="T4" fmla="*/ 173 w 188"/>
                  <a:gd name="T5" fmla="*/ 14 h 70"/>
                  <a:gd name="T6" fmla="*/ 155 w 188"/>
                  <a:gd name="T7" fmla="*/ 66 h 70"/>
                  <a:gd name="T8" fmla="*/ 163 w 188"/>
                  <a:gd name="T9" fmla="*/ 70 h 70"/>
                  <a:gd name="T10" fmla="*/ 188 w 188"/>
                  <a:gd name="T11" fmla="*/ 0 h 70"/>
                  <a:gd name="T12" fmla="*/ 60 w 188"/>
                  <a:gd name="T13" fmla="*/ 40 h 70"/>
                  <a:gd name="T14" fmla="*/ 5 w 188"/>
                  <a:gd name="T15" fmla="*/ 12 h 70"/>
                  <a:gd name="T16" fmla="*/ 0 w 188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0">
                    <a:moveTo>
                      <a:pt x="0" y="20"/>
                    </a:moveTo>
                    <a:lnTo>
                      <a:pt x="60" y="50"/>
                    </a:lnTo>
                    <a:lnTo>
                      <a:pt x="173" y="14"/>
                    </a:lnTo>
                    <a:lnTo>
                      <a:pt x="155" y="66"/>
                    </a:lnTo>
                    <a:lnTo>
                      <a:pt x="163" y="70"/>
                    </a:lnTo>
                    <a:lnTo>
                      <a:pt x="188" y="0"/>
                    </a:lnTo>
                    <a:lnTo>
                      <a:pt x="60" y="40"/>
                    </a:lnTo>
                    <a:lnTo>
                      <a:pt x="5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63"/>
              <p:cNvSpPr>
                <a:spLocks/>
              </p:cNvSpPr>
              <p:nvPr/>
            </p:nvSpPr>
            <p:spPr bwMode="auto">
              <a:xfrm>
                <a:off x="5721350" y="5035550"/>
                <a:ext cx="160338" cy="377825"/>
              </a:xfrm>
              <a:custGeom>
                <a:avLst/>
                <a:gdLst>
                  <a:gd name="T0" fmla="*/ 95 w 101"/>
                  <a:gd name="T1" fmla="*/ 238 h 238"/>
                  <a:gd name="T2" fmla="*/ 101 w 101"/>
                  <a:gd name="T3" fmla="*/ 196 h 238"/>
                  <a:gd name="T4" fmla="*/ 81 w 101"/>
                  <a:gd name="T5" fmla="*/ 151 h 238"/>
                  <a:gd name="T6" fmla="*/ 29 w 101"/>
                  <a:gd name="T7" fmla="*/ 104 h 238"/>
                  <a:gd name="T8" fmla="*/ 10 w 101"/>
                  <a:gd name="T9" fmla="*/ 62 h 238"/>
                  <a:gd name="T10" fmla="*/ 18 w 101"/>
                  <a:gd name="T11" fmla="*/ 2 h 238"/>
                  <a:gd name="T12" fmla="*/ 8 w 101"/>
                  <a:gd name="T13" fmla="*/ 0 h 238"/>
                  <a:gd name="T14" fmla="*/ 0 w 101"/>
                  <a:gd name="T15" fmla="*/ 63 h 238"/>
                  <a:gd name="T16" fmla="*/ 21 w 101"/>
                  <a:gd name="T17" fmla="*/ 109 h 238"/>
                  <a:gd name="T18" fmla="*/ 73 w 101"/>
                  <a:gd name="T19" fmla="*/ 157 h 238"/>
                  <a:gd name="T20" fmla="*/ 92 w 101"/>
                  <a:gd name="T21" fmla="*/ 197 h 238"/>
                  <a:gd name="T22" fmla="*/ 86 w 101"/>
                  <a:gd name="T23" fmla="*/ 237 h 238"/>
                  <a:gd name="T24" fmla="*/ 95 w 101"/>
                  <a:gd name="T2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38">
                    <a:moveTo>
                      <a:pt x="95" y="238"/>
                    </a:moveTo>
                    <a:lnTo>
                      <a:pt x="101" y="196"/>
                    </a:lnTo>
                    <a:lnTo>
                      <a:pt x="81" y="151"/>
                    </a:lnTo>
                    <a:lnTo>
                      <a:pt x="29" y="104"/>
                    </a:lnTo>
                    <a:lnTo>
                      <a:pt x="10" y="62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63"/>
                    </a:lnTo>
                    <a:lnTo>
                      <a:pt x="21" y="109"/>
                    </a:lnTo>
                    <a:lnTo>
                      <a:pt x="73" y="157"/>
                    </a:lnTo>
                    <a:lnTo>
                      <a:pt x="92" y="197"/>
                    </a:lnTo>
                    <a:lnTo>
                      <a:pt x="86" y="237"/>
                    </a:lnTo>
                    <a:lnTo>
                      <a:pt x="95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664"/>
              <p:cNvSpPr>
                <a:spLocks/>
              </p:cNvSpPr>
              <p:nvPr/>
            </p:nvSpPr>
            <p:spPr bwMode="auto">
              <a:xfrm>
                <a:off x="5535612" y="3338534"/>
                <a:ext cx="1401731" cy="593706"/>
              </a:xfrm>
              <a:custGeom>
                <a:avLst/>
                <a:gdLst>
                  <a:gd name="T0" fmla="*/ 1871 w 2051"/>
                  <a:gd name="T1" fmla="*/ 678 h 718"/>
                  <a:gd name="T2" fmla="*/ 2039 w 2051"/>
                  <a:gd name="T3" fmla="*/ 701 h 718"/>
                  <a:gd name="T4" fmla="*/ 2034 w 2051"/>
                  <a:gd name="T5" fmla="*/ 502 h 718"/>
                  <a:gd name="T6" fmla="*/ 1929 w 2051"/>
                  <a:gd name="T7" fmla="*/ 198 h 718"/>
                  <a:gd name="T8" fmla="*/ 1768 w 2051"/>
                  <a:gd name="T9" fmla="*/ 40 h 718"/>
                  <a:gd name="T10" fmla="*/ 1456 w 2051"/>
                  <a:gd name="T11" fmla="*/ 92 h 718"/>
                  <a:gd name="T12" fmla="*/ 1257 w 2051"/>
                  <a:gd name="T13" fmla="*/ 198 h 718"/>
                  <a:gd name="T14" fmla="*/ 878 w 2051"/>
                  <a:gd name="T15" fmla="*/ 528 h 718"/>
                  <a:gd name="T16" fmla="*/ 749 w 2051"/>
                  <a:gd name="T17" fmla="*/ 528 h 718"/>
                  <a:gd name="T18" fmla="*/ 524 w 2051"/>
                  <a:gd name="T19" fmla="*/ 344 h 718"/>
                  <a:gd name="T20" fmla="*/ 493 w 2051"/>
                  <a:gd name="T21" fmla="*/ 479 h 718"/>
                  <a:gd name="T22" fmla="*/ 387 w 2051"/>
                  <a:gd name="T23" fmla="*/ 554 h 718"/>
                  <a:gd name="T24" fmla="*/ 220 w 2051"/>
                  <a:gd name="T25" fmla="*/ 576 h 718"/>
                  <a:gd name="T26" fmla="*/ 100 w 2051"/>
                  <a:gd name="T27" fmla="*/ 479 h 718"/>
                  <a:gd name="T28" fmla="*/ 38 w 2051"/>
                  <a:gd name="T29" fmla="*/ 502 h 718"/>
                  <a:gd name="T30" fmla="*/ 37 w 2051"/>
                  <a:gd name="T31" fmla="*/ 662 h 718"/>
                  <a:gd name="T32" fmla="*/ 12 w 2051"/>
                  <a:gd name="T33" fmla="*/ 718 h 718"/>
                  <a:gd name="T34" fmla="*/ 34 w 2051"/>
                  <a:gd name="T35" fmla="*/ 577 h 718"/>
                  <a:gd name="T36" fmla="*/ 24 w 2051"/>
                  <a:gd name="T37" fmla="*/ 466 h 718"/>
                  <a:gd name="T38" fmla="*/ 143 w 2051"/>
                  <a:gd name="T39" fmla="*/ 536 h 718"/>
                  <a:gd name="T40" fmla="*/ 310 w 2051"/>
                  <a:gd name="T41" fmla="*/ 585 h 718"/>
                  <a:gd name="T42" fmla="*/ 458 w 2051"/>
                  <a:gd name="T43" fmla="*/ 526 h 718"/>
                  <a:gd name="T44" fmla="*/ 497 w 2051"/>
                  <a:gd name="T45" fmla="*/ 458 h 718"/>
                  <a:gd name="T46" fmla="*/ 575 w 2051"/>
                  <a:gd name="T47" fmla="*/ 386 h 718"/>
                  <a:gd name="T48" fmla="*/ 856 w 2051"/>
                  <a:gd name="T49" fmla="*/ 541 h 718"/>
                  <a:gd name="T50" fmla="*/ 1090 w 2051"/>
                  <a:gd name="T51" fmla="*/ 312 h 718"/>
                  <a:gd name="T52" fmla="*/ 1349 w 2051"/>
                  <a:gd name="T53" fmla="*/ 176 h 718"/>
                  <a:gd name="T54" fmla="*/ 1637 w 2051"/>
                  <a:gd name="T55" fmla="*/ 11 h 718"/>
                  <a:gd name="T56" fmla="*/ 1844 w 2051"/>
                  <a:gd name="T57" fmla="*/ 102 h 718"/>
                  <a:gd name="T58" fmla="*/ 1904 w 2051"/>
                  <a:gd name="T59" fmla="*/ 301 h 718"/>
                  <a:gd name="T60" fmla="*/ 2041 w 2051"/>
                  <a:gd name="T61" fmla="*/ 617 h 718"/>
                  <a:gd name="T62" fmla="*/ 1973 w 2051"/>
                  <a:gd name="T63" fmla="*/ 691 h 718"/>
                  <a:gd name="T64" fmla="*/ 1772 w 2051"/>
                  <a:gd name="T65" fmla="*/ 664 h 718"/>
                  <a:gd name="connsiteX0" fmla="*/ 8640 w 10000"/>
                  <a:gd name="connsiteY0" fmla="*/ 9373 h 10000"/>
                  <a:gd name="connsiteX1" fmla="*/ 9122 w 10000"/>
                  <a:gd name="connsiteY1" fmla="*/ 9443 h 10000"/>
                  <a:gd name="connsiteX2" fmla="*/ 9620 w 10000"/>
                  <a:gd name="connsiteY2" fmla="*/ 9763 h 10000"/>
                  <a:gd name="connsiteX3" fmla="*/ 9941 w 10000"/>
                  <a:gd name="connsiteY3" fmla="*/ 9763 h 10000"/>
                  <a:gd name="connsiteX4" fmla="*/ 10000 w 10000"/>
                  <a:gd name="connsiteY4" fmla="*/ 8593 h 10000"/>
                  <a:gd name="connsiteX5" fmla="*/ 9917 w 10000"/>
                  <a:gd name="connsiteY5" fmla="*/ 6992 h 10000"/>
                  <a:gd name="connsiteX6" fmla="*/ 9332 w 10000"/>
                  <a:gd name="connsiteY6" fmla="*/ 4164 h 10000"/>
                  <a:gd name="connsiteX7" fmla="*/ 9405 w 10000"/>
                  <a:gd name="connsiteY7" fmla="*/ 2758 h 10000"/>
                  <a:gd name="connsiteX8" fmla="*/ 9015 w 10000"/>
                  <a:gd name="connsiteY8" fmla="*/ 1323 h 10000"/>
                  <a:gd name="connsiteX9" fmla="*/ 8620 w 10000"/>
                  <a:gd name="connsiteY9" fmla="*/ 557 h 10000"/>
                  <a:gd name="connsiteX10" fmla="*/ 7981 w 10000"/>
                  <a:gd name="connsiteY10" fmla="*/ 0 h 10000"/>
                  <a:gd name="connsiteX11" fmla="*/ 7099 w 10000"/>
                  <a:gd name="connsiteY11" fmla="*/ 1281 h 10000"/>
                  <a:gd name="connsiteX12" fmla="*/ 6558 w 10000"/>
                  <a:gd name="connsiteY12" fmla="*/ 2340 h 10000"/>
                  <a:gd name="connsiteX13" fmla="*/ 6129 w 10000"/>
                  <a:gd name="connsiteY13" fmla="*/ 2758 h 10000"/>
                  <a:gd name="connsiteX14" fmla="*/ 5285 w 10000"/>
                  <a:gd name="connsiteY14" fmla="*/ 4248 h 10000"/>
                  <a:gd name="connsiteX15" fmla="*/ 4281 w 10000"/>
                  <a:gd name="connsiteY15" fmla="*/ 7354 h 10000"/>
                  <a:gd name="connsiteX16" fmla="*/ 4169 w 10000"/>
                  <a:gd name="connsiteY16" fmla="*/ 7409 h 10000"/>
                  <a:gd name="connsiteX17" fmla="*/ 3652 w 10000"/>
                  <a:gd name="connsiteY17" fmla="*/ 7354 h 10000"/>
                  <a:gd name="connsiteX18" fmla="*/ 2833 w 10000"/>
                  <a:gd name="connsiteY18" fmla="*/ 5265 h 10000"/>
                  <a:gd name="connsiteX19" fmla="*/ 2555 w 10000"/>
                  <a:gd name="connsiteY19" fmla="*/ 4791 h 10000"/>
                  <a:gd name="connsiteX20" fmla="*/ 2374 w 10000"/>
                  <a:gd name="connsiteY20" fmla="*/ 6379 h 10000"/>
                  <a:gd name="connsiteX21" fmla="*/ 2404 w 10000"/>
                  <a:gd name="connsiteY21" fmla="*/ 6671 h 10000"/>
                  <a:gd name="connsiteX22" fmla="*/ 2204 w 10000"/>
                  <a:gd name="connsiteY22" fmla="*/ 7201 h 10000"/>
                  <a:gd name="connsiteX23" fmla="*/ 1887 w 10000"/>
                  <a:gd name="connsiteY23" fmla="*/ 7716 h 10000"/>
                  <a:gd name="connsiteX24" fmla="*/ 1507 w 10000"/>
                  <a:gd name="connsiteY24" fmla="*/ 8022 h 10000"/>
                  <a:gd name="connsiteX25" fmla="*/ 1073 w 10000"/>
                  <a:gd name="connsiteY25" fmla="*/ 8022 h 10000"/>
                  <a:gd name="connsiteX26" fmla="*/ 731 w 10000"/>
                  <a:gd name="connsiteY26" fmla="*/ 7368 h 10000"/>
                  <a:gd name="connsiteX27" fmla="*/ 488 w 10000"/>
                  <a:gd name="connsiteY27" fmla="*/ 6671 h 10000"/>
                  <a:gd name="connsiteX28" fmla="*/ 0 w 10000"/>
                  <a:gd name="connsiteY28" fmla="*/ 6253 h 10000"/>
                  <a:gd name="connsiteX29" fmla="*/ 185 w 10000"/>
                  <a:gd name="connsiteY29" fmla="*/ 6992 h 10000"/>
                  <a:gd name="connsiteX30" fmla="*/ 117 w 10000"/>
                  <a:gd name="connsiteY30" fmla="*/ 8036 h 10000"/>
                  <a:gd name="connsiteX31" fmla="*/ 180 w 10000"/>
                  <a:gd name="connsiteY31" fmla="*/ 9220 h 10000"/>
                  <a:gd name="connsiteX32" fmla="*/ 24 w 10000"/>
                  <a:gd name="connsiteY32" fmla="*/ 9930 h 10000"/>
                  <a:gd name="connsiteX33" fmla="*/ 59 w 10000"/>
                  <a:gd name="connsiteY33" fmla="*/ 10000 h 10000"/>
                  <a:gd name="connsiteX34" fmla="*/ 229 w 10000"/>
                  <a:gd name="connsiteY34" fmla="*/ 9248 h 10000"/>
                  <a:gd name="connsiteX35" fmla="*/ 166 w 10000"/>
                  <a:gd name="connsiteY35" fmla="*/ 8036 h 10000"/>
                  <a:gd name="connsiteX36" fmla="*/ 234 w 10000"/>
                  <a:gd name="connsiteY36" fmla="*/ 6950 h 10000"/>
                  <a:gd name="connsiteX37" fmla="*/ 117 w 10000"/>
                  <a:gd name="connsiteY37" fmla="*/ 6490 h 10000"/>
                  <a:gd name="connsiteX38" fmla="*/ 468 w 10000"/>
                  <a:gd name="connsiteY38" fmla="*/ 6783 h 10000"/>
                  <a:gd name="connsiteX39" fmla="*/ 697 w 10000"/>
                  <a:gd name="connsiteY39" fmla="*/ 7465 h 10000"/>
                  <a:gd name="connsiteX40" fmla="*/ 1058 w 10000"/>
                  <a:gd name="connsiteY40" fmla="*/ 8148 h 10000"/>
                  <a:gd name="connsiteX41" fmla="*/ 1511 w 10000"/>
                  <a:gd name="connsiteY41" fmla="*/ 8148 h 10000"/>
                  <a:gd name="connsiteX42" fmla="*/ 1902 w 10000"/>
                  <a:gd name="connsiteY42" fmla="*/ 7841 h 10000"/>
                  <a:gd name="connsiteX43" fmla="*/ 2233 w 10000"/>
                  <a:gd name="connsiteY43" fmla="*/ 7326 h 10000"/>
                  <a:gd name="connsiteX44" fmla="*/ 2452 w 10000"/>
                  <a:gd name="connsiteY44" fmla="*/ 6727 h 10000"/>
                  <a:gd name="connsiteX45" fmla="*/ 2423 w 10000"/>
                  <a:gd name="connsiteY45" fmla="*/ 6379 h 10000"/>
                  <a:gd name="connsiteX46" fmla="*/ 2574 w 10000"/>
                  <a:gd name="connsiteY46" fmla="*/ 5000 h 10000"/>
                  <a:gd name="connsiteX47" fmla="*/ 2804 w 10000"/>
                  <a:gd name="connsiteY47" fmla="*/ 5376 h 10000"/>
                  <a:gd name="connsiteX48" fmla="*/ 3632 w 10000"/>
                  <a:gd name="connsiteY48" fmla="*/ 7493 h 10000"/>
                  <a:gd name="connsiteX49" fmla="*/ 4174 w 10000"/>
                  <a:gd name="connsiteY49" fmla="*/ 7535 h 10000"/>
                  <a:gd name="connsiteX50" fmla="*/ 4305 w 10000"/>
                  <a:gd name="connsiteY50" fmla="*/ 7493 h 10000"/>
                  <a:gd name="connsiteX51" fmla="*/ 5314 w 10000"/>
                  <a:gd name="connsiteY51" fmla="*/ 4345 h 10000"/>
                  <a:gd name="connsiteX52" fmla="*/ 6143 w 10000"/>
                  <a:gd name="connsiteY52" fmla="*/ 2869 h 10000"/>
                  <a:gd name="connsiteX53" fmla="*/ 6577 w 10000"/>
                  <a:gd name="connsiteY53" fmla="*/ 2451 h 10000"/>
                  <a:gd name="connsiteX54" fmla="*/ 7123 w 10000"/>
                  <a:gd name="connsiteY54" fmla="*/ 1393 h 10000"/>
                  <a:gd name="connsiteX55" fmla="*/ 8601 w 10000"/>
                  <a:gd name="connsiteY55" fmla="*/ 696 h 10000"/>
                  <a:gd name="connsiteX56" fmla="*/ 8991 w 10000"/>
                  <a:gd name="connsiteY56" fmla="*/ 1421 h 10000"/>
                  <a:gd name="connsiteX57" fmla="*/ 9356 w 10000"/>
                  <a:gd name="connsiteY57" fmla="*/ 2786 h 10000"/>
                  <a:gd name="connsiteX58" fmla="*/ 9283 w 10000"/>
                  <a:gd name="connsiteY58" fmla="*/ 4192 h 10000"/>
                  <a:gd name="connsiteX59" fmla="*/ 9873 w 10000"/>
                  <a:gd name="connsiteY59" fmla="*/ 7033 h 10000"/>
                  <a:gd name="connsiteX60" fmla="*/ 9951 w 10000"/>
                  <a:gd name="connsiteY60" fmla="*/ 8593 h 10000"/>
                  <a:gd name="connsiteX61" fmla="*/ 9902 w 10000"/>
                  <a:gd name="connsiteY61" fmla="*/ 9624 h 10000"/>
                  <a:gd name="connsiteX62" fmla="*/ 9620 w 10000"/>
                  <a:gd name="connsiteY62" fmla="*/ 9624 h 10000"/>
                  <a:gd name="connsiteX63" fmla="*/ 9127 w 10000"/>
                  <a:gd name="connsiteY63" fmla="*/ 9318 h 10000"/>
                  <a:gd name="connsiteX64" fmla="*/ 8640 w 10000"/>
                  <a:gd name="connsiteY64" fmla="*/ 9248 h 10000"/>
                  <a:gd name="connsiteX65" fmla="*/ 8640 w 10000"/>
                  <a:gd name="connsiteY65" fmla="*/ 9373 h 10000"/>
                  <a:gd name="connsiteX0" fmla="*/ 8640 w 10000"/>
                  <a:gd name="connsiteY0" fmla="*/ 8816 h 9443"/>
                  <a:gd name="connsiteX1" fmla="*/ 9122 w 10000"/>
                  <a:gd name="connsiteY1" fmla="*/ 8886 h 9443"/>
                  <a:gd name="connsiteX2" fmla="*/ 9620 w 10000"/>
                  <a:gd name="connsiteY2" fmla="*/ 9206 h 9443"/>
                  <a:gd name="connsiteX3" fmla="*/ 9941 w 10000"/>
                  <a:gd name="connsiteY3" fmla="*/ 9206 h 9443"/>
                  <a:gd name="connsiteX4" fmla="*/ 10000 w 10000"/>
                  <a:gd name="connsiteY4" fmla="*/ 8036 h 9443"/>
                  <a:gd name="connsiteX5" fmla="*/ 9917 w 10000"/>
                  <a:gd name="connsiteY5" fmla="*/ 6435 h 9443"/>
                  <a:gd name="connsiteX6" fmla="*/ 9332 w 10000"/>
                  <a:gd name="connsiteY6" fmla="*/ 3607 h 9443"/>
                  <a:gd name="connsiteX7" fmla="*/ 9405 w 10000"/>
                  <a:gd name="connsiteY7" fmla="*/ 2201 h 9443"/>
                  <a:gd name="connsiteX8" fmla="*/ 9015 w 10000"/>
                  <a:gd name="connsiteY8" fmla="*/ 766 h 9443"/>
                  <a:gd name="connsiteX9" fmla="*/ 8620 w 10000"/>
                  <a:gd name="connsiteY9" fmla="*/ 0 h 9443"/>
                  <a:gd name="connsiteX10" fmla="*/ 7099 w 10000"/>
                  <a:gd name="connsiteY10" fmla="*/ 724 h 9443"/>
                  <a:gd name="connsiteX11" fmla="*/ 6558 w 10000"/>
                  <a:gd name="connsiteY11" fmla="*/ 1783 h 9443"/>
                  <a:gd name="connsiteX12" fmla="*/ 6129 w 10000"/>
                  <a:gd name="connsiteY12" fmla="*/ 2201 h 9443"/>
                  <a:gd name="connsiteX13" fmla="*/ 5285 w 10000"/>
                  <a:gd name="connsiteY13" fmla="*/ 3691 h 9443"/>
                  <a:gd name="connsiteX14" fmla="*/ 4281 w 10000"/>
                  <a:gd name="connsiteY14" fmla="*/ 6797 h 9443"/>
                  <a:gd name="connsiteX15" fmla="*/ 4169 w 10000"/>
                  <a:gd name="connsiteY15" fmla="*/ 6852 h 9443"/>
                  <a:gd name="connsiteX16" fmla="*/ 3652 w 10000"/>
                  <a:gd name="connsiteY16" fmla="*/ 6797 h 9443"/>
                  <a:gd name="connsiteX17" fmla="*/ 2833 w 10000"/>
                  <a:gd name="connsiteY17" fmla="*/ 4708 h 9443"/>
                  <a:gd name="connsiteX18" fmla="*/ 2555 w 10000"/>
                  <a:gd name="connsiteY18" fmla="*/ 4234 h 9443"/>
                  <a:gd name="connsiteX19" fmla="*/ 2374 w 10000"/>
                  <a:gd name="connsiteY19" fmla="*/ 5822 h 9443"/>
                  <a:gd name="connsiteX20" fmla="*/ 2404 w 10000"/>
                  <a:gd name="connsiteY20" fmla="*/ 6114 h 9443"/>
                  <a:gd name="connsiteX21" fmla="*/ 2204 w 10000"/>
                  <a:gd name="connsiteY21" fmla="*/ 6644 h 9443"/>
                  <a:gd name="connsiteX22" fmla="*/ 1887 w 10000"/>
                  <a:gd name="connsiteY22" fmla="*/ 7159 h 9443"/>
                  <a:gd name="connsiteX23" fmla="*/ 1507 w 10000"/>
                  <a:gd name="connsiteY23" fmla="*/ 7465 h 9443"/>
                  <a:gd name="connsiteX24" fmla="*/ 1073 w 10000"/>
                  <a:gd name="connsiteY24" fmla="*/ 7465 h 9443"/>
                  <a:gd name="connsiteX25" fmla="*/ 731 w 10000"/>
                  <a:gd name="connsiteY25" fmla="*/ 6811 h 9443"/>
                  <a:gd name="connsiteX26" fmla="*/ 488 w 10000"/>
                  <a:gd name="connsiteY26" fmla="*/ 6114 h 9443"/>
                  <a:gd name="connsiteX27" fmla="*/ 0 w 10000"/>
                  <a:gd name="connsiteY27" fmla="*/ 5696 h 9443"/>
                  <a:gd name="connsiteX28" fmla="*/ 185 w 10000"/>
                  <a:gd name="connsiteY28" fmla="*/ 6435 h 9443"/>
                  <a:gd name="connsiteX29" fmla="*/ 117 w 10000"/>
                  <a:gd name="connsiteY29" fmla="*/ 7479 h 9443"/>
                  <a:gd name="connsiteX30" fmla="*/ 180 w 10000"/>
                  <a:gd name="connsiteY30" fmla="*/ 8663 h 9443"/>
                  <a:gd name="connsiteX31" fmla="*/ 24 w 10000"/>
                  <a:gd name="connsiteY31" fmla="*/ 9373 h 9443"/>
                  <a:gd name="connsiteX32" fmla="*/ 59 w 10000"/>
                  <a:gd name="connsiteY32" fmla="*/ 9443 h 9443"/>
                  <a:gd name="connsiteX33" fmla="*/ 229 w 10000"/>
                  <a:gd name="connsiteY33" fmla="*/ 8691 h 9443"/>
                  <a:gd name="connsiteX34" fmla="*/ 166 w 10000"/>
                  <a:gd name="connsiteY34" fmla="*/ 7479 h 9443"/>
                  <a:gd name="connsiteX35" fmla="*/ 234 w 10000"/>
                  <a:gd name="connsiteY35" fmla="*/ 6393 h 9443"/>
                  <a:gd name="connsiteX36" fmla="*/ 117 w 10000"/>
                  <a:gd name="connsiteY36" fmla="*/ 5933 h 9443"/>
                  <a:gd name="connsiteX37" fmla="*/ 468 w 10000"/>
                  <a:gd name="connsiteY37" fmla="*/ 6226 h 9443"/>
                  <a:gd name="connsiteX38" fmla="*/ 697 w 10000"/>
                  <a:gd name="connsiteY38" fmla="*/ 6908 h 9443"/>
                  <a:gd name="connsiteX39" fmla="*/ 1058 w 10000"/>
                  <a:gd name="connsiteY39" fmla="*/ 7591 h 9443"/>
                  <a:gd name="connsiteX40" fmla="*/ 1511 w 10000"/>
                  <a:gd name="connsiteY40" fmla="*/ 7591 h 9443"/>
                  <a:gd name="connsiteX41" fmla="*/ 1902 w 10000"/>
                  <a:gd name="connsiteY41" fmla="*/ 7284 h 9443"/>
                  <a:gd name="connsiteX42" fmla="*/ 2233 w 10000"/>
                  <a:gd name="connsiteY42" fmla="*/ 6769 h 9443"/>
                  <a:gd name="connsiteX43" fmla="*/ 2452 w 10000"/>
                  <a:gd name="connsiteY43" fmla="*/ 6170 h 9443"/>
                  <a:gd name="connsiteX44" fmla="*/ 2423 w 10000"/>
                  <a:gd name="connsiteY44" fmla="*/ 5822 h 9443"/>
                  <a:gd name="connsiteX45" fmla="*/ 2574 w 10000"/>
                  <a:gd name="connsiteY45" fmla="*/ 4443 h 9443"/>
                  <a:gd name="connsiteX46" fmla="*/ 2804 w 10000"/>
                  <a:gd name="connsiteY46" fmla="*/ 4819 h 9443"/>
                  <a:gd name="connsiteX47" fmla="*/ 3632 w 10000"/>
                  <a:gd name="connsiteY47" fmla="*/ 6936 h 9443"/>
                  <a:gd name="connsiteX48" fmla="*/ 4174 w 10000"/>
                  <a:gd name="connsiteY48" fmla="*/ 6978 h 9443"/>
                  <a:gd name="connsiteX49" fmla="*/ 4305 w 10000"/>
                  <a:gd name="connsiteY49" fmla="*/ 6936 h 9443"/>
                  <a:gd name="connsiteX50" fmla="*/ 5314 w 10000"/>
                  <a:gd name="connsiteY50" fmla="*/ 3788 h 9443"/>
                  <a:gd name="connsiteX51" fmla="*/ 6143 w 10000"/>
                  <a:gd name="connsiteY51" fmla="*/ 2312 h 9443"/>
                  <a:gd name="connsiteX52" fmla="*/ 6577 w 10000"/>
                  <a:gd name="connsiteY52" fmla="*/ 1894 h 9443"/>
                  <a:gd name="connsiteX53" fmla="*/ 7123 w 10000"/>
                  <a:gd name="connsiteY53" fmla="*/ 836 h 9443"/>
                  <a:gd name="connsiteX54" fmla="*/ 8601 w 10000"/>
                  <a:gd name="connsiteY54" fmla="*/ 139 h 9443"/>
                  <a:gd name="connsiteX55" fmla="*/ 8991 w 10000"/>
                  <a:gd name="connsiteY55" fmla="*/ 864 h 9443"/>
                  <a:gd name="connsiteX56" fmla="*/ 9356 w 10000"/>
                  <a:gd name="connsiteY56" fmla="*/ 2229 h 9443"/>
                  <a:gd name="connsiteX57" fmla="*/ 9283 w 10000"/>
                  <a:gd name="connsiteY57" fmla="*/ 3635 h 9443"/>
                  <a:gd name="connsiteX58" fmla="*/ 9873 w 10000"/>
                  <a:gd name="connsiteY58" fmla="*/ 6476 h 9443"/>
                  <a:gd name="connsiteX59" fmla="*/ 9951 w 10000"/>
                  <a:gd name="connsiteY59" fmla="*/ 8036 h 9443"/>
                  <a:gd name="connsiteX60" fmla="*/ 9902 w 10000"/>
                  <a:gd name="connsiteY60" fmla="*/ 9067 h 9443"/>
                  <a:gd name="connsiteX61" fmla="*/ 9620 w 10000"/>
                  <a:gd name="connsiteY61" fmla="*/ 9067 h 9443"/>
                  <a:gd name="connsiteX62" fmla="*/ 9127 w 10000"/>
                  <a:gd name="connsiteY62" fmla="*/ 8761 h 9443"/>
                  <a:gd name="connsiteX63" fmla="*/ 8640 w 10000"/>
                  <a:gd name="connsiteY63" fmla="*/ 8691 h 9443"/>
                  <a:gd name="connsiteX64" fmla="*/ 8640 w 10000"/>
                  <a:gd name="connsiteY64" fmla="*/ 8816 h 9443"/>
                  <a:gd name="connsiteX0" fmla="*/ 8640 w 10000"/>
                  <a:gd name="connsiteY0" fmla="*/ 9336 h 10000"/>
                  <a:gd name="connsiteX1" fmla="*/ 9122 w 10000"/>
                  <a:gd name="connsiteY1" fmla="*/ 9410 h 10000"/>
                  <a:gd name="connsiteX2" fmla="*/ 9620 w 10000"/>
                  <a:gd name="connsiteY2" fmla="*/ 9749 h 10000"/>
                  <a:gd name="connsiteX3" fmla="*/ 9941 w 10000"/>
                  <a:gd name="connsiteY3" fmla="*/ 9749 h 10000"/>
                  <a:gd name="connsiteX4" fmla="*/ 10000 w 10000"/>
                  <a:gd name="connsiteY4" fmla="*/ 8510 h 10000"/>
                  <a:gd name="connsiteX5" fmla="*/ 9917 w 10000"/>
                  <a:gd name="connsiteY5" fmla="*/ 6815 h 10000"/>
                  <a:gd name="connsiteX6" fmla="*/ 9332 w 10000"/>
                  <a:gd name="connsiteY6" fmla="*/ 3820 h 10000"/>
                  <a:gd name="connsiteX7" fmla="*/ 9405 w 10000"/>
                  <a:gd name="connsiteY7" fmla="*/ 2331 h 10000"/>
                  <a:gd name="connsiteX8" fmla="*/ 9015 w 10000"/>
                  <a:gd name="connsiteY8" fmla="*/ 811 h 10000"/>
                  <a:gd name="connsiteX9" fmla="*/ 8620 w 10000"/>
                  <a:gd name="connsiteY9" fmla="*/ 0 h 10000"/>
                  <a:gd name="connsiteX10" fmla="*/ 7099 w 10000"/>
                  <a:gd name="connsiteY10" fmla="*/ 767 h 10000"/>
                  <a:gd name="connsiteX11" fmla="*/ 6558 w 10000"/>
                  <a:gd name="connsiteY11" fmla="*/ 1888 h 10000"/>
                  <a:gd name="connsiteX12" fmla="*/ 6129 w 10000"/>
                  <a:gd name="connsiteY12" fmla="*/ 2331 h 10000"/>
                  <a:gd name="connsiteX13" fmla="*/ 5285 w 10000"/>
                  <a:gd name="connsiteY13" fmla="*/ 3909 h 10000"/>
                  <a:gd name="connsiteX14" fmla="*/ 4281 w 10000"/>
                  <a:gd name="connsiteY14" fmla="*/ 7198 h 10000"/>
                  <a:gd name="connsiteX15" fmla="*/ 4169 w 10000"/>
                  <a:gd name="connsiteY15" fmla="*/ 7256 h 10000"/>
                  <a:gd name="connsiteX16" fmla="*/ 3652 w 10000"/>
                  <a:gd name="connsiteY16" fmla="*/ 7198 h 10000"/>
                  <a:gd name="connsiteX17" fmla="*/ 2833 w 10000"/>
                  <a:gd name="connsiteY17" fmla="*/ 4986 h 10000"/>
                  <a:gd name="connsiteX18" fmla="*/ 2555 w 10000"/>
                  <a:gd name="connsiteY18" fmla="*/ 4484 h 10000"/>
                  <a:gd name="connsiteX19" fmla="*/ 2374 w 10000"/>
                  <a:gd name="connsiteY19" fmla="*/ 6165 h 10000"/>
                  <a:gd name="connsiteX20" fmla="*/ 2404 w 10000"/>
                  <a:gd name="connsiteY20" fmla="*/ 6475 h 10000"/>
                  <a:gd name="connsiteX21" fmla="*/ 2204 w 10000"/>
                  <a:gd name="connsiteY21" fmla="*/ 7036 h 10000"/>
                  <a:gd name="connsiteX22" fmla="*/ 1887 w 10000"/>
                  <a:gd name="connsiteY22" fmla="*/ 7581 h 10000"/>
                  <a:gd name="connsiteX23" fmla="*/ 1507 w 10000"/>
                  <a:gd name="connsiteY23" fmla="*/ 7905 h 10000"/>
                  <a:gd name="connsiteX24" fmla="*/ 1073 w 10000"/>
                  <a:gd name="connsiteY24" fmla="*/ 7905 h 10000"/>
                  <a:gd name="connsiteX25" fmla="*/ 731 w 10000"/>
                  <a:gd name="connsiteY25" fmla="*/ 7213 h 10000"/>
                  <a:gd name="connsiteX26" fmla="*/ 488 w 10000"/>
                  <a:gd name="connsiteY26" fmla="*/ 6475 h 10000"/>
                  <a:gd name="connsiteX27" fmla="*/ 0 w 10000"/>
                  <a:gd name="connsiteY27" fmla="*/ 6032 h 10000"/>
                  <a:gd name="connsiteX28" fmla="*/ 185 w 10000"/>
                  <a:gd name="connsiteY28" fmla="*/ 6815 h 10000"/>
                  <a:gd name="connsiteX29" fmla="*/ 117 w 10000"/>
                  <a:gd name="connsiteY29" fmla="*/ 7920 h 10000"/>
                  <a:gd name="connsiteX30" fmla="*/ 180 w 10000"/>
                  <a:gd name="connsiteY30" fmla="*/ 9174 h 10000"/>
                  <a:gd name="connsiteX31" fmla="*/ 24 w 10000"/>
                  <a:gd name="connsiteY31" fmla="*/ 9926 h 10000"/>
                  <a:gd name="connsiteX32" fmla="*/ 59 w 10000"/>
                  <a:gd name="connsiteY32" fmla="*/ 10000 h 10000"/>
                  <a:gd name="connsiteX33" fmla="*/ 229 w 10000"/>
                  <a:gd name="connsiteY33" fmla="*/ 9204 h 10000"/>
                  <a:gd name="connsiteX34" fmla="*/ 166 w 10000"/>
                  <a:gd name="connsiteY34" fmla="*/ 7920 h 10000"/>
                  <a:gd name="connsiteX35" fmla="*/ 234 w 10000"/>
                  <a:gd name="connsiteY35" fmla="*/ 6770 h 10000"/>
                  <a:gd name="connsiteX36" fmla="*/ 117 w 10000"/>
                  <a:gd name="connsiteY36" fmla="*/ 6283 h 10000"/>
                  <a:gd name="connsiteX37" fmla="*/ 468 w 10000"/>
                  <a:gd name="connsiteY37" fmla="*/ 6593 h 10000"/>
                  <a:gd name="connsiteX38" fmla="*/ 697 w 10000"/>
                  <a:gd name="connsiteY38" fmla="*/ 7315 h 10000"/>
                  <a:gd name="connsiteX39" fmla="*/ 1058 w 10000"/>
                  <a:gd name="connsiteY39" fmla="*/ 8039 h 10000"/>
                  <a:gd name="connsiteX40" fmla="*/ 1511 w 10000"/>
                  <a:gd name="connsiteY40" fmla="*/ 8039 h 10000"/>
                  <a:gd name="connsiteX41" fmla="*/ 1902 w 10000"/>
                  <a:gd name="connsiteY41" fmla="*/ 7714 h 10000"/>
                  <a:gd name="connsiteX42" fmla="*/ 2233 w 10000"/>
                  <a:gd name="connsiteY42" fmla="*/ 7168 h 10000"/>
                  <a:gd name="connsiteX43" fmla="*/ 2452 w 10000"/>
                  <a:gd name="connsiteY43" fmla="*/ 6534 h 10000"/>
                  <a:gd name="connsiteX44" fmla="*/ 2423 w 10000"/>
                  <a:gd name="connsiteY44" fmla="*/ 6165 h 10000"/>
                  <a:gd name="connsiteX45" fmla="*/ 2574 w 10000"/>
                  <a:gd name="connsiteY45" fmla="*/ 4705 h 10000"/>
                  <a:gd name="connsiteX46" fmla="*/ 2804 w 10000"/>
                  <a:gd name="connsiteY46" fmla="*/ 5103 h 10000"/>
                  <a:gd name="connsiteX47" fmla="*/ 3632 w 10000"/>
                  <a:gd name="connsiteY47" fmla="*/ 7345 h 10000"/>
                  <a:gd name="connsiteX48" fmla="*/ 4174 w 10000"/>
                  <a:gd name="connsiteY48" fmla="*/ 7390 h 10000"/>
                  <a:gd name="connsiteX49" fmla="*/ 4305 w 10000"/>
                  <a:gd name="connsiteY49" fmla="*/ 7345 h 10000"/>
                  <a:gd name="connsiteX50" fmla="*/ 5314 w 10000"/>
                  <a:gd name="connsiteY50" fmla="*/ 4011 h 10000"/>
                  <a:gd name="connsiteX51" fmla="*/ 6143 w 10000"/>
                  <a:gd name="connsiteY51" fmla="*/ 2448 h 10000"/>
                  <a:gd name="connsiteX52" fmla="*/ 6577 w 10000"/>
                  <a:gd name="connsiteY52" fmla="*/ 2006 h 10000"/>
                  <a:gd name="connsiteX53" fmla="*/ 7123 w 10000"/>
                  <a:gd name="connsiteY53" fmla="*/ 885 h 10000"/>
                  <a:gd name="connsiteX54" fmla="*/ 8991 w 10000"/>
                  <a:gd name="connsiteY54" fmla="*/ 915 h 10000"/>
                  <a:gd name="connsiteX55" fmla="*/ 9356 w 10000"/>
                  <a:gd name="connsiteY55" fmla="*/ 2360 h 10000"/>
                  <a:gd name="connsiteX56" fmla="*/ 9283 w 10000"/>
                  <a:gd name="connsiteY56" fmla="*/ 3849 h 10000"/>
                  <a:gd name="connsiteX57" fmla="*/ 9873 w 10000"/>
                  <a:gd name="connsiteY57" fmla="*/ 6858 h 10000"/>
                  <a:gd name="connsiteX58" fmla="*/ 9951 w 10000"/>
                  <a:gd name="connsiteY58" fmla="*/ 8510 h 10000"/>
                  <a:gd name="connsiteX59" fmla="*/ 9902 w 10000"/>
                  <a:gd name="connsiteY59" fmla="*/ 9602 h 10000"/>
                  <a:gd name="connsiteX60" fmla="*/ 9620 w 10000"/>
                  <a:gd name="connsiteY60" fmla="*/ 9602 h 10000"/>
                  <a:gd name="connsiteX61" fmla="*/ 9127 w 10000"/>
                  <a:gd name="connsiteY61" fmla="*/ 9278 h 10000"/>
                  <a:gd name="connsiteX62" fmla="*/ 8640 w 10000"/>
                  <a:gd name="connsiteY62" fmla="*/ 9204 h 10000"/>
                  <a:gd name="connsiteX63" fmla="*/ 8640 w 10000"/>
                  <a:gd name="connsiteY63" fmla="*/ 9336 h 10000"/>
                  <a:gd name="connsiteX0" fmla="*/ 8640 w 10000"/>
                  <a:gd name="connsiteY0" fmla="*/ 8569 h 9233"/>
                  <a:gd name="connsiteX1" fmla="*/ 9122 w 10000"/>
                  <a:gd name="connsiteY1" fmla="*/ 8643 h 9233"/>
                  <a:gd name="connsiteX2" fmla="*/ 9620 w 10000"/>
                  <a:gd name="connsiteY2" fmla="*/ 8982 h 9233"/>
                  <a:gd name="connsiteX3" fmla="*/ 9941 w 10000"/>
                  <a:gd name="connsiteY3" fmla="*/ 8982 h 9233"/>
                  <a:gd name="connsiteX4" fmla="*/ 10000 w 10000"/>
                  <a:gd name="connsiteY4" fmla="*/ 7743 h 9233"/>
                  <a:gd name="connsiteX5" fmla="*/ 9917 w 10000"/>
                  <a:gd name="connsiteY5" fmla="*/ 6048 h 9233"/>
                  <a:gd name="connsiteX6" fmla="*/ 9332 w 10000"/>
                  <a:gd name="connsiteY6" fmla="*/ 3053 h 9233"/>
                  <a:gd name="connsiteX7" fmla="*/ 9405 w 10000"/>
                  <a:gd name="connsiteY7" fmla="*/ 1564 h 9233"/>
                  <a:gd name="connsiteX8" fmla="*/ 9015 w 10000"/>
                  <a:gd name="connsiteY8" fmla="*/ 44 h 9233"/>
                  <a:gd name="connsiteX9" fmla="*/ 7099 w 10000"/>
                  <a:gd name="connsiteY9" fmla="*/ 0 h 9233"/>
                  <a:gd name="connsiteX10" fmla="*/ 6558 w 10000"/>
                  <a:gd name="connsiteY10" fmla="*/ 1121 h 9233"/>
                  <a:gd name="connsiteX11" fmla="*/ 6129 w 10000"/>
                  <a:gd name="connsiteY11" fmla="*/ 1564 h 9233"/>
                  <a:gd name="connsiteX12" fmla="*/ 5285 w 10000"/>
                  <a:gd name="connsiteY12" fmla="*/ 3142 h 9233"/>
                  <a:gd name="connsiteX13" fmla="*/ 4281 w 10000"/>
                  <a:gd name="connsiteY13" fmla="*/ 6431 h 9233"/>
                  <a:gd name="connsiteX14" fmla="*/ 4169 w 10000"/>
                  <a:gd name="connsiteY14" fmla="*/ 6489 h 9233"/>
                  <a:gd name="connsiteX15" fmla="*/ 3652 w 10000"/>
                  <a:gd name="connsiteY15" fmla="*/ 6431 h 9233"/>
                  <a:gd name="connsiteX16" fmla="*/ 2833 w 10000"/>
                  <a:gd name="connsiteY16" fmla="*/ 4219 h 9233"/>
                  <a:gd name="connsiteX17" fmla="*/ 2555 w 10000"/>
                  <a:gd name="connsiteY17" fmla="*/ 3717 h 9233"/>
                  <a:gd name="connsiteX18" fmla="*/ 2374 w 10000"/>
                  <a:gd name="connsiteY18" fmla="*/ 5398 h 9233"/>
                  <a:gd name="connsiteX19" fmla="*/ 2404 w 10000"/>
                  <a:gd name="connsiteY19" fmla="*/ 5708 h 9233"/>
                  <a:gd name="connsiteX20" fmla="*/ 2204 w 10000"/>
                  <a:gd name="connsiteY20" fmla="*/ 6269 h 9233"/>
                  <a:gd name="connsiteX21" fmla="*/ 1887 w 10000"/>
                  <a:gd name="connsiteY21" fmla="*/ 6814 h 9233"/>
                  <a:gd name="connsiteX22" fmla="*/ 1507 w 10000"/>
                  <a:gd name="connsiteY22" fmla="*/ 7138 h 9233"/>
                  <a:gd name="connsiteX23" fmla="*/ 1073 w 10000"/>
                  <a:gd name="connsiteY23" fmla="*/ 7138 h 9233"/>
                  <a:gd name="connsiteX24" fmla="*/ 731 w 10000"/>
                  <a:gd name="connsiteY24" fmla="*/ 6446 h 9233"/>
                  <a:gd name="connsiteX25" fmla="*/ 488 w 10000"/>
                  <a:gd name="connsiteY25" fmla="*/ 5708 h 9233"/>
                  <a:gd name="connsiteX26" fmla="*/ 0 w 10000"/>
                  <a:gd name="connsiteY26" fmla="*/ 5265 h 9233"/>
                  <a:gd name="connsiteX27" fmla="*/ 185 w 10000"/>
                  <a:gd name="connsiteY27" fmla="*/ 6048 h 9233"/>
                  <a:gd name="connsiteX28" fmla="*/ 117 w 10000"/>
                  <a:gd name="connsiteY28" fmla="*/ 7153 h 9233"/>
                  <a:gd name="connsiteX29" fmla="*/ 180 w 10000"/>
                  <a:gd name="connsiteY29" fmla="*/ 8407 h 9233"/>
                  <a:gd name="connsiteX30" fmla="*/ 24 w 10000"/>
                  <a:gd name="connsiteY30" fmla="*/ 9159 h 9233"/>
                  <a:gd name="connsiteX31" fmla="*/ 59 w 10000"/>
                  <a:gd name="connsiteY31" fmla="*/ 9233 h 9233"/>
                  <a:gd name="connsiteX32" fmla="*/ 229 w 10000"/>
                  <a:gd name="connsiteY32" fmla="*/ 8437 h 9233"/>
                  <a:gd name="connsiteX33" fmla="*/ 166 w 10000"/>
                  <a:gd name="connsiteY33" fmla="*/ 7153 h 9233"/>
                  <a:gd name="connsiteX34" fmla="*/ 234 w 10000"/>
                  <a:gd name="connsiteY34" fmla="*/ 6003 h 9233"/>
                  <a:gd name="connsiteX35" fmla="*/ 117 w 10000"/>
                  <a:gd name="connsiteY35" fmla="*/ 5516 h 9233"/>
                  <a:gd name="connsiteX36" fmla="*/ 468 w 10000"/>
                  <a:gd name="connsiteY36" fmla="*/ 5826 h 9233"/>
                  <a:gd name="connsiteX37" fmla="*/ 697 w 10000"/>
                  <a:gd name="connsiteY37" fmla="*/ 6548 h 9233"/>
                  <a:gd name="connsiteX38" fmla="*/ 1058 w 10000"/>
                  <a:gd name="connsiteY38" fmla="*/ 7272 h 9233"/>
                  <a:gd name="connsiteX39" fmla="*/ 1511 w 10000"/>
                  <a:gd name="connsiteY39" fmla="*/ 7272 h 9233"/>
                  <a:gd name="connsiteX40" fmla="*/ 1902 w 10000"/>
                  <a:gd name="connsiteY40" fmla="*/ 6947 h 9233"/>
                  <a:gd name="connsiteX41" fmla="*/ 2233 w 10000"/>
                  <a:gd name="connsiteY41" fmla="*/ 6401 h 9233"/>
                  <a:gd name="connsiteX42" fmla="*/ 2452 w 10000"/>
                  <a:gd name="connsiteY42" fmla="*/ 5767 h 9233"/>
                  <a:gd name="connsiteX43" fmla="*/ 2423 w 10000"/>
                  <a:gd name="connsiteY43" fmla="*/ 5398 h 9233"/>
                  <a:gd name="connsiteX44" fmla="*/ 2574 w 10000"/>
                  <a:gd name="connsiteY44" fmla="*/ 3938 h 9233"/>
                  <a:gd name="connsiteX45" fmla="*/ 2804 w 10000"/>
                  <a:gd name="connsiteY45" fmla="*/ 4336 h 9233"/>
                  <a:gd name="connsiteX46" fmla="*/ 3632 w 10000"/>
                  <a:gd name="connsiteY46" fmla="*/ 6578 h 9233"/>
                  <a:gd name="connsiteX47" fmla="*/ 4174 w 10000"/>
                  <a:gd name="connsiteY47" fmla="*/ 6623 h 9233"/>
                  <a:gd name="connsiteX48" fmla="*/ 4305 w 10000"/>
                  <a:gd name="connsiteY48" fmla="*/ 6578 h 9233"/>
                  <a:gd name="connsiteX49" fmla="*/ 5314 w 10000"/>
                  <a:gd name="connsiteY49" fmla="*/ 3244 h 9233"/>
                  <a:gd name="connsiteX50" fmla="*/ 6143 w 10000"/>
                  <a:gd name="connsiteY50" fmla="*/ 1681 h 9233"/>
                  <a:gd name="connsiteX51" fmla="*/ 6577 w 10000"/>
                  <a:gd name="connsiteY51" fmla="*/ 1239 h 9233"/>
                  <a:gd name="connsiteX52" fmla="*/ 7123 w 10000"/>
                  <a:gd name="connsiteY52" fmla="*/ 118 h 9233"/>
                  <a:gd name="connsiteX53" fmla="*/ 8991 w 10000"/>
                  <a:gd name="connsiteY53" fmla="*/ 148 h 9233"/>
                  <a:gd name="connsiteX54" fmla="*/ 9356 w 10000"/>
                  <a:gd name="connsiteY54" fmla="*/ 1593 h 9233"/>
                  <a:gd name="connsiteX55" fmla="*/ 9283 w 10000"/>
                  <a:gd name="connsiteY55" fmla="*/ 3082 h 9233"/>
                  <a:gd name="connsiteX56" fmla="*/ 9873 w 10000"/>
                  <a:gd name="connsiteY56" fmla="*/ 6091 h 9233"/>
                  <a:gd name="connsiteX57" fmla="*/ 9951 w 10000"/>
                  <a:gd name="connsiteY57" fmla="*/ 7743 h 9233"/>
                  <a:gd name="connsiteX58" fmla="*/ 9902 w 10000"/>
                  <a:gd name="connsiteY58" fmla="*/ 8835 h 9233"/>
                  <a:gd name="connsiteX59" fmla="*/ 9620 w 10000"/>
                  <a:gd name="connsiteY59" fmla="*/ 8835 h 9233"/>
                  <a:gd name="connsiteX60" fmla="*/ 9127 w 10000"/>
                  <a:gd name="connsiteY60" fmla="*/ 8511 h 9233"/>
                  <a:gd name="connsiteX61" fmla="*/ 8640 w 10000"/>
                  <a:gd name="connsiteY61" fmla="*/ 8437 h 9233"/>
                  <a:gd name="connsiteX62" fmla="*/ 8640 w 10000"/>
                  <a:gd name="connsiteY62" fmla="*/ 8569 h 9233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9015 w 10000"/>
                  <a:gd name="connsiteY8" fmla="*/ 48 h 10000"/>
                  <a:gd name="connsiteX9" fmla="*/ 7099 w 10000"/>
                  <a:gd name="connsiteY9" fmla="*/ 0 h 10000"/>
                  <a:gd name="connsiteX10" fmla="*/ 6558 w 10000"/>
                  <a:gd name="connsiteY10" fmla="*/ 1214 h 10000"/>
                  <a:gd name="connsiteX11" fmla="*/ 6129 w 10000"/>
                  <a:gd name="connsiteY11" fmla="*/ 1694 h 10000"/>
                  <a:gd name="connsiteX12" fmla="*/ 5285 w 10000"/>
                  <a:gd name="connsiteY12" fmla="*/ 3403 h 10000"/>
                  <a:gd name="connsiteX13" fmla="*/ 4281 w 10000"/>
                  <a:gd name="connsiteY13" fmla="*/ 6965 h 10000"/>
                  <a:gd name="connsiteX14" fmla="*/ 4169 w 10000"/>
                  <a:gd name="connsiteY14" fmla="*/ 7028 h 10000"/>
                  <a:gd name="connsiteX15" fmla="*/ 3652 w 10000"/>
                  <a:gd name="connsiteY15" fmla="*/ 6965 h 10000"/>
                  <a:gd name="connsiteX16" fmla="*/ 2833 w 10000"/>
                  <a:gd name="connsiteY16" fmla="*/ 4569 h 10000"/>
                  <a:gd name="connsiteX17" fmla="*/ 2555 w 10000"/>
                  <a:gd name="connsiteY17" fmla="*/ 4026 h 10000"/>
                  <a:gd name="connsiteX18" fmla="*/ 2374 w 10000"/>
                  <a:gd name="connsiteY18" fmla="*/ 5846 h 10000"/>
                  <a:gd name="connsiteX19" fmla="*/ 2404 w 10000"/>
                  <a:gd name="connsiteY19" fmla="*/ 6182 h 10000"/>
                  <a:gd name="connsiteX20" fmla="*/ 2204 w 10000"/>
                  <a:gd name="connsiteY20" fmla="*/ 6790 h 10000"/>
                  <a:gd name="connsiteX21" fmla="*/ 1887 w 10000"/>
                  <a:gd name="connsiteY21" fmla="*/ 7380 h 10000"/>
                  <a:gd name="connsiteX22" fmla="*/ 1507 w 10000"/>
                  <a:gd name="connsiteY22" fmla="*/ 7731 h 10000"/>
                  <a:gd name="connsiteX23" fmla="*/ 1073 w 10000"/>
                  <a:gd name="connsiteY23" fmla="*/ 7731 h 10000"/>
                  <a:gd name="connsiteX24" fmla="*/ 731 w 10000"/>
                  <a:gd name="connsiteY24" fmla="*/ 6981 h 10000"/>
                  <a:gd name="connsiteX25" fmla="*/ 488 w 10000"/>
                  <a:gd name="connsiteY25" fmla="*/ 6182 h 10000"/>
                  <a:gd name="connsiteX26" fmla="*/ 0 w 10000"/>
                  <a:gd name="connsiteY26" fmla="*/ 5702 h 10000"/>
                  <a:gd name="connsiteX27" fmla="*/ 185 w 10000"/>
                  <a:gd name="connsiteY27" fmla="*/ 6550 h 10000"/>
                  <a:gd name="connsiteX28" fmla="*/ 117 w 10000"/>
                  <a:gd name="connsiteY28" fmla="*/ 7747 h 10000"/>
                  <a:gd name="connsiteX29" fmla="*/ 180 w 10000"/>
                  <a:gd name="connsiteY29" fmla="*/ 9105 h 10000"/>
                  <a:gd name="connsiteX30" fmla="*/ 24 w 10000"/>
                  <a:gd name="connsiteY30" fmla="*/ 9920 h 10000"/>
                  <a:gd name="connsiteX31" fmla="*/ 59 w 10000"/>
                  <a:gd name="connsiteY31" fmla="*/ 10000 h 10000"/>
                  <a:gd name="connsiteX32" fmla="*/ 229 w 10000"/>
                  <a:gd name="connsiteY32" fmla="*/ 9138 h 10000"/>
                  <a:gd name="connsiteX33" fmla="*/ 166 w 10000"/>
                  <a:gd name="connsiteY33" fmla="*/ 7747 h 10000"/>
                  <a:gd name="connsiteX34" fmla="*/ 234 w 10000"/>
                  <a:gd name="connsiteY34" fmla="*/ 6502 h 10000"/>
                  <a:gd name="connsiteX35" fmla="*/ 117 w 10000"/>
                  <a:gd name="connsiteY35" fmla="*/ 5974 h 10000"/>
                  <a:gd name="connsiteX36" fmla="*/ 468 w 10000"/>
                  <a:gd name="connsiteY36" fmla="*/ 6310 h 10000"/>
                  <a:gd name="connsiteX37" fmla="*/ 697 w 10000"/>
                  <a:gd name="connsiteY37" fmla="*/ 7092 h 10000"/>
                  <a:gd name="connsiteX38" fmla="*/ 1058 w 10000"/>
                  <a:gd name="connsiteY38" fmla="*/ 7876 h 10000"/>
                  <a:gd name="connsiteX39" fmla="*/ 1511 w 10000"/>
                  <a:gd name="connsiteY39" fmla="*/ 7876 h 10000"/>
                  <a:gd name="connsiteX40" fmla="*/ 1902 w 10000"/>
                  <a:gd name="connsiteY40" fmla="*/ 7524 h 10000"/>
                  <a:gd name="connsiteX41" fmla="*/ 2233 w 10000"/>
                  <a:gd name="connsiteY41" fmla="*/ 6933 h 10000"/>
                  <a:gd name="connsiteX42" fmla="*/ 2452 w 10000"/>
                  <a:gd name="connsiteY42" fmla="*/ 6246 h 10000"/>
                  <a:gd name="connsiteX43" fmla="*/ 2423 w 10000"/>
                  <a:gd name="connsiteY43" fmla="*/ 5846 h 10000"/>
                  <a:gd name="connsiteX44" fmla="*/ 2574 w 10000"/>
                  <a:gd name="connsiteY44" fmla="*/ 4265 h 10000"/>
                  <a:gd name="connsiteX45" fmla="*/ 2804 w 10000"/>
                  <a:gd name="connsiteY45" fmla="*/ 4696 h 10000"/>
                  <a:gd name="connsiteX46" fmla="*/ 3632 w 10000"/>
                  <a:gd name="connsiteY46" fmla="*/ 7124 h 10000"/>
                  <a:gd name="connsiteX47" fmla="*/ 4174 w 10000"/>
                  <a:gd name="connsiteY47" fmla="*/ 7173 h 10000"/>
                  <a:gd name="connsiteX48" fmla="*/ 4305 w 10000"/>
                  <a:gd name="connsiteY48" fmla="*/ 7124 h 10000"/>
                  <a:gd name="connsiteX49" fmla="*/ 5314 w 10000"/>
                  <a:gd name="connsiteY49" fmla="*/ 3513 h 10000"/>
                  <a:gd name="connsiteX50" fmla="*/ 6143 w 10000"/>
                  <a:gd name="connsiteY50" fmla="*/ 1821 h 10000"/>
                  <a:gd name="connsiteX51" fmla="*/ 6577 w 10000"/>
                  <a:gd name="connsiteY51" fmla="*/ 1342 h 10000"/>
                  <a:gd name="connsiteX52" fmla="*/ 7123 w 10000"/>
                  <a:gd name="connsiteY52" fmla="*/ 128 h 10000"/>
                  <a:gd name="connsiteX53" fmla="*/ 9356 w 10000"/>
                  <a:gd name="connsiteY53" fmla="*/ 1725 h 10000"/>
                  <a:gd name="connsiteX54" fmla="*/ 9283 w 10000"/>
                  <a:gd name="connsiteY54" fmla="*/ 3338 h 10000"/>
                  <a:gd name="connsiteX55" fmla="*/ 9873 w 10000"/>
                  <a:gd name="connsiteY55" fmla="*/ 6597 h 10000"/>
                  <a:gd name="connsiteX56" fmla="*/ 9951 w 10000"/>
                  <a:gd name="connsiteY56" fmla="*/ 8386 h 10000"/>
                  <a:gd name="connsiteX57" fmla="*/ 9902 w 10000"/>
                  <a:gd name="connsiteY57" fmla="*/ 9569 h 10000"/>
                  <a:gd name="connsiteX58" fmla="*/ 9620 w 10000"/>
                  <a:gd name="connsiteY58" fmla="*/ 9569 h 10000"/>
                  <a:gd name="connsiteX59" fmla="*/ 9127 w 10000"/>
                  <a:gd name="connsiteY59" fmla="*/ 9218 h 10000"/>
                  <a:gd name="connsiteX60" fmla="*/ 8640 w 10000"/>
                  <a:gd name="connsiteY60" fmla="*/ 9138 h 10000"/>
                  <a:gd name="connsiteX61" fmla="*/ 8640 w 10000"/>
                  <a:gd name="connsiteY61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356 w 10000"/>
                  <a:gd name="connsiteY52" fmla="*/ 1725 h 10000"/>
                  <a:gd name="connsiteX53" fmla="*/ 9283 w 10000"/>
                  <a:gd name="connsiteY53" fmla="*/ 3338 h 10000"/>
                  <a:gd name="connsiteX54" fmla="*/ 9873 w 10000"/>
                  <a:gd name="connsiteY54" fmla="*/ 6597 h 10000"/>
                  <a:gd name="connsiteX55" fmla="*/ 9951 w 10000"/>
                  <a:gd name="connsiteY55" fmla="*/ 8386 h 10000"/>
                  <a:gd name="connsiteX56" fmla="*/ 9902 w 10000"/>
                  <a:gd name="connsiteY56" fmla="*/ 9569 h 10000"/>
                  <a:gd name="connsiteX57" fmla="*/ 9620 w 10000"/>
                  <a:gd name="connsiteY57" fmla="*/ 9569 h 10000"/>
                  <a:gd name="connsiteX58" fmla="*/ 9127 w 10000"/>
                  <a:gd name="connsiteY58" fmla="*/ 9218 h 10000"/>
                  <a:gd name="connsiteX59" fmla="*/ 8640 w 10000"/>
                  <a:gd name="connsiteY59" fmla="*/ 9138 h 10000"/>
                  <a:gd name="connsiteX60" fmla="*/ 8640 w 10000"/>
                  <a:gd name="connsiteY60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283 w 10000"/>
                  <a:gd name="connsiteY52" fmla="*/ 3338 h 10000"/>
                  <a:gd name="connsiteX53" fmla="*/ 9873 w 10000"/>
                  <a:gd name="connsiteY53" fmla="*/ 6597 h 10000"/>
                  <a:gd name="connsiteX54" fmla="*/ 9951 w 10000"/>
                  <a:gd name="connsiteY54" fmla="*/ 8386 h 10000"/>
                  <a:gd name="connsiteX55" fmla="*/ 9902 w 10000"/>
                  <a:gd name="connsiteY55" fmla="*/ 9569 h 10000"/>
                  <a:gd name="connsiteX56" fmla="*/ 9620 w 10000"/>
                  <a:gd name="connsiteY56" fmla="*/ 9569 h 10000"/>
                  <a:gd name="connsiteX57" fmla="*/ 9127 w 10000"/>
                  <a:gd name="connsiteY57" fmla="*/ 9218 h 10000"/>
                  <a:gd name="connsiteX58" fmla="*/ 8640 w 10000"/>
                  <a:gd name="connsiteY58" fmla="*/ 9138 h 10000"/>
                  <a:gd name="connsiteX59" fmla="*/ 8640 w 10000"/>
                  <a:gd name="connsiteY59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283 w 10000"/>
                  <a:gd name="connsiteY51" fmla="*/ 3338 h 10000"/>
                  <a:gd name="connsiteX52" fmla="*/ 9873 w 10000"/>
                  <a:gd name="connsiteY52" fmla="*/ 6597 h 10000"/>
                  <a:gd name="connsiteX53" fmla="*/ 9951 w 10000"/>
                  <a:gd name="connsiteY53" fmla="*/ 8386 h 10000"/>
                  <a:gd name="connsiteX54" fmla="*/ 9902 w 10000"/>
                  <a:gd name="connsiteY54" fmla="*/ 9569 h 10000"/>
                  <a:gd name="connsiteX55" fmla="*/ 9620 w 10000"/>
                  <a:gd name="connsiteY55" fmla="*/ 9569 h 10000"/>
                  <a:gd name="connsiteX56" fmla="*/ 9127 w 10000"/>
                  <a:gd name="connsiteY56" fmla="*/ 9218 h 10000"/>
                  <a:gd name="connsiteX57" fmla="*/ 8640 w 10000"/>
                  <a:gd name="connsiteY57" fmla="*/ 9138 h 10000"/>
                  <a:gd name="connsiteX58" fmla="*/ 8640 w 10000"/>
                  <a:gd name="connsiteY58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873 w 10000"/>
                  <a:gd name="connsiteY51" fmla="*/ 6597 h 10000"/>
                  <a:gd name="connsiteX52" fmla="*/ 9951 w 10000"/>
                  <a:gd name="connsiteY52" fmla="*/ 8386 h 10000"/>
                  <a:gd name="connsiteX53" fmla="*/ 9902 w 10000"/>
                  <a:gd name="connsiteY53" fmla="*/ 9569 h 10000"/>
                  <a:gd name="connsiteX54" fmla="*/ 9620 w 10000"/>
                  <a:gd name="connsiteY54" fmla="*/ 9569 h 10000"/>
                  <a:gd name="connsiteX55" fmla="*/ 9127 w 10000"/>
                  <a:gd name="connsiteY55" fmla="*/ 9218 h 10000"/>
                  <a:gd name="connsiteX56" fmla="*/ 8640 w 10000"/>
                  <a:gd name="connsiteY56" fmla="*/ 9138 h 10000"/>
                  <a:gd name="connsiteX57" fmla="*/ 8640 w 10000"/>
                  <a:gd name="connsiteY57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7123 w 10000"/>
                  <a:gd name="connsiteY49" fmla="*/ 128 h 10000"/>
                  <a:gd name="connsiteX50" fmla="*/ 9873 w 10000"/>
                  <a:gd name="connsiteY50" fmla="*/ 6597 h 10000"/>
                  <a:gd name="connsiteX51" fmla="*/ 9951 w 10000"/>
                  <a:gd name="connsiteY51" fmla="*/ 8386 h 10000"/>
                  <a:gd name="connsiteX52" fmla="*/ 9902 w 10000"/>
                  <a:gd name="connsiteY52" fmla="*/ 9569 h 10000"/>
                  <a:gd name="connsiteX53" fmla="*/ 9620 w 10000"/>
                  <a:gd name="connsiteY53" fmla="*/ 9569 h 10000"/>
                  <a:gd name="connsiteX54" fmla="*/ 9127 w 10000"/>
                  <a:gd name="connsiteY54" fmla="*/ 9218 h 10000"/>
                  <a:gd name="connsiteX55" fmla="*/ 8640 w 10000"/>
                  <a:gd name="connsiteY55" fmla="*/ 9138 h 10000"/>
                  <a:gd name="connsiteX56" fmla="*/ 8640 w 10000"/>
                  <a:gd name="connsiteY56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9873 w 10000"/>
                  <a:gd name="connsiteY49" fmla="*/ 6597 h 10000"/>
                  <a:gd name="connsiteX50" fmla="*/ 9951 w 10000"/>
                  <a:gd name="connsiteY50" fmla="*/ 8386 h 10000"/>
                  <a:gd name="connsiteX51" fmla="*/ 9902 w 10000"/>
                  <a:gd name="connsiteY51" fmla="*/ 9569 h 10000"/>
                  <a:gd name="connsiteX52" fmla="*/ 9620 w 10000"/>
                  <a:gd name="connsiteY52" fmla="*/ 9569 h 10000"/>
                  <a:gd name="connsiteX53" fmla="*/ 9127 w 10000"/>
                  <a:gd name="connsiteY53" fmla="*/ 9218 h 10000"/>
                  <a:gd name="connsiteX54" fmla="*/ 8640 w 10000"/>
                  <a:gd name="connsiteY54" fmla="*/ 9138 h 10000"/>
                  <a:gd name="connsiteX55" fmla="*/ 8640 w 10000"/>
                  <a:gd name="connsiteY55" fmla="*/ 9281 h 10000"/>
                  <a:gd name="connsiteX0" fmla="*/ 8640 w 10000"/>
                  <a:gd name="connsiteY0" fmla="*/ 8067 h 8786"/>
                  <a:gd name="connsiteX1" fmla="*/ 9122 w 10000"/>
                  <a:gd name="connsiteY1" fmla="*/ 8147 h 8786"/>
                  <a:gd name="connsiteX2" fmla="*/ 9620 w 10000"/>
                  <a:gd name="connsiteY2" fmla="*/ 8514 h 8786"/>
                  <a:gd name="connsiteX3" fmla="*/ 9941 w 10000"/>
                  <a:gd name="connsiteY3" fmla="*/ 8514 h 8786"/>
                  <a:gd name="connsiteX4" fmla="*/ 10000 w 10000"/>
                  <a:gd name="connsiteY4" fmla="*/ 7172 h 8786"/>
                  <a:gd name="connsiteX5" fmla="*/ 9917 w 10000"/>
                  <a:gd name="connsiteY5" fmla="*/ 5336 h 8786"/>
                  <a:gd name="connsiteX6" fmla="*/ 6558 w 10000"/>
                  <a:gd name="connsiteY6" fmla="*/ 0 h 8786"/>
                  <a:gd name="connsiteX7" fmla="*/ 6129 w 10000"/>
                  <a:gd name="connsiteY7" fmla="*/ 480 h 8786"/>
                  <a:gd name="connsiteX8" fmla="*/ 5285 w 10000"/>
                  <a:gd name="connsiteY8" fmla="*/ 2189 h 8786"/>
                  <a:gd name="connsiteX9" fmla="*/ 4281 w 10000"/>
                  <a:gd name="connsiteY9" fmla="*/ 5751 h 8786"/>
                  <a:gd name="connsiteX10" fmla="*/ 4169 w 10000"/>
                  <a:gd name="connsiteY10" fmla="*/ 5814 h 8786"/>
                  <a:gd name="connsiteX11" fmla="*/ 3652 w 10000"/>
                  <a:gd name="connsiteY11" fmla="*/ 5751 h 8786"/>
                  <a:gd name="connsiteX12" fmla="*/ 2833 w 10000"/>
                  <a:gd name="connsiteY12" fmla="*/ 3355 h 8786"/>
                  <a:gd name="connsiteX13" fmla="*/ 2555 w 10000"/>
                  <a:gd name="connsiteY13" fmla="*/ 2812 h 8786"/>
                  <a:gd name="connsiteX14" fmla="*/ 2374 w 10000"/>
                  <a:gd name="connsiteY14" fmla="*/ 4632 h 8786"/>
                  <a:gd name="connsiteX15" fmla="*/ 2404 w 10000"/>
                  <a:gd name="connsiteY15" fmla="*/ 4968 h 8786"/>
                  <a:gd name="connsiteX16" fmla="*/ 2204 w 10000"/>
                  <a:gd name="connsiteY16" fmla="*/ 5576 h 8786"/>
                  <a:gd name="connsiteX17" fmla="*/ 1887 w 10000"/>
                  <a:gd name="connsiteY17" fmla="*/ 6166 h 8786"/>
                  <a:gd name="connsiteX18" fmla="*/ 1507 w 10000"/>
                  <a:gd name="connsiteY18" fmla="*/ 6517 h 8786"/>
                  <a:gd name="connsiteX19" fmla="*/ 1073 w 10000"/>
                  <a:gd name="connsiteY19" fmla="*/ 6517 h 8786"/>
                  <a:gd name="connsiteX20" fmla="*/ 731 w 10000"/>
                  <a:gd name="connsiteY20" fmla="*/ 5767 h 8786"/>
                  <a:gd name="connsiteX21" fmla="*/ 488 w 10000"/>
                  <a:gd name="connsiteY21" fmla="*/ 4968 h 8786"/>
                  <a:gd name="connsiteX22" fmla="*/ 0 w 10000"/>
                  <a:gd name="connsiteY22" fmla="*/ 4488 h 8786"/>
                  <a:gd name="connsiteX23" fmla="*/ 185 w 10000"/>
                  <a:gd name="connsiteY23" fmla="*/ 5336 h 8786"/>
                  <a:gd name="connsiteX24" fmla="*/ 117 w 10000"/>
                  <a:gd name="connsiteY24" fmla="*/ 6533 h 8786"/>
                  <a:gd name="connsiteX25" fmla="*/ 180 w 10000"/>
                  <a:gd name="connsiteY25" fmla="*/ 7891 h 8786"/>
                  <a:gd name="connsiteX26" fmla="*/ 24 w 10000"/>
                  <a:gd name="connsiteY26" fmla="*/ 8706 h 8786"/>
                  <a:gd name="connsiteX27" fmla="*/ 59 w 10000"/>
                  <a:gd name="connsiteY27" fmla="*/ 8786 h 8786"/>
                  <a:gd name="connsiteX28" fmla="*/ 229 w 10000"/>
                  <a:gd name="connsiteY28" fmla="*/ 7924 h 8786"/>
                  <a:gd name="connsiteX29" fmla="*/ 166 w 10000"/>
                  <a:gd name="connsiteY29" fmla="*/ 6533 h 8786"/>
                  <a:gd name="connsiteX30" fmla="*/ 234 w 10000"/>
                  <a:gd name="connsiteY30" fmla="*/ 5288 h 8786"/>
                  <a:gd name="connsiteX31" fmla="*/ 117 w 10000"/>
                  <a:gd name="connsiteY31" fmla="*/ 4760 h 8786"/>
                  <a:gd name="connsiteX32" fmla="*/ 468 w 10000"/>
                  <a:gd name="connsiteY32" fmla="*/ 5096 h 8786"/>
                  <a:gd name="connsiteX33" fmla="*/ 697 w 10000"/>
                  <a:gd name="connsiteY33" fmla="*/ 5878 h 8786"/>
                  <a:gd name="connsiteX34" fmla="*/ 1058 w 10000"/>
                  <a:gd name="connsiteY34" fmla="*/ 6662 h 8786"/>
                  <a:gd name="connsiteX35" fmla="*/ 1511 w 10000"/>
                  <a:gd name="connsiteY35" fmla="*/ 6662 h 8786"/>
                  <a:gd name="connsiteX36" fmla="*/ 1902 w 10000"/>
                  <a:gd name="connsiteY36" fmla="*/ 6310 h 8786"/>
                  <a:gd name="connsiteX37" fmla="*/ 2233 w 10000"/>
                  <a:gd name="connsiteY37" fmla="*/ 5719 h 8786"/>
                  <a:gd name="connsiteX38" fmla="*/ 2452 w 10000"/>
                  <a:gd name="connsiteY38" fmla="*/ 5032 h 8786"/>
                  <a:gd name="connsiteX39" fmla="*/ 2423 w 10000"/>
                  <a:gd name="connsiteY39" fmla="*/ 4632 h 8786"/>
                  <a:gd name="connsiteX40" fmla="*/ 2574 w 10000"/>
                  <a:gd name="connsiteY40" fmla="*/ 3051 h 8786"/>
                  <a:gd name="connsiteX41" fmla="*/ 2804 w 10000"/>
                  <a:gd name="connsiteY41" fmla="*/ 3482 h 8786"/>
                  <a:gd name="connsiteX42" fmla="*/ 3632 w 10000"/>
                  <a:gd name="connsiteY42" fmla="*/ 5910 h 8786"/>
                  <a:gd name="connsiteX43" fmla="*/ 4174 w 10000"/>
                  <a:gd name="connsiteY43" fmla="*/ 5959 h 8786"/>
                  <a:gd name="connsiteX44" fmla="*/ 4305 w 10000"/>
                  <a:gd name="connsiteY44" fmla="*/ 5910 h 8786"/>
                  <a:gd name="connsiteX45" fmla="*/ 5314 w 10000"/>
                  <a:gd name="connsiteY45" fmla="*/ 2299 h 8786"/>
                  <a:gd name="connsiteX46" fmla="*/ 6143 w 10000"/>
                  <a:gd name="connsiteY46" fmla="*/ 607 h 8786"/>
                  <a:gd name="connsiteX47" fmla="*/ 6577 w 10000"/>
                  <a:gd name="connsiteY47" fmla="*/ 128 h 8786"/>
                  <a:gd name="connsiteX48" fmla="*/ 9873 w 10000"/>
                  <a:gd name="connsiteY48" fmla="*/ 5383 h 8786"/>
                  <a:gd name="connsiteX49" fmla="*/ 9951 w 10000"/>
                  <a:gd name="connsiteY49" fmla="*/ 7172 h 8786"/>
                  <a:gd name="connsiteX50" fmla="*/ 9902 w 10000"/>
                  <a:gd name="connsiteY50" fmla="*/ 8355 h 8786"/>
                  <a:gd name="connsiteX51" fmla="*/ 9620 w 10000"/>
                  <a:gd name="connsiteY51" fmla="*/ 8355 h 8786"/>
                  <a:gd name="connsiteX52" fmla="*/ 9127 w 10000"/>
                  <a:gd name="connsiteY52" fmla="*/ 8004 h 8786"/>
                  <a:gd name="connsiteX53" fmla="*/ 8640 w 10000"/>
                  <a:gd name="connsiteY53" fmla="*/ 7924 h 8786"/>
                  <a:gd name="connsiteX54" fmla="*/ 8640 w 10000"/>
                  <a:gd name="connsiteY54" fmla="*/ 8067 h 8786"/>
                  <a:gd name="connsiteX0" fmla="*/ 8640 w 10000"/>
                  <a:gd name="connsiteY0" fmla="*/ 9182 h 10000"/>
                  <a:gd name="connsiteX1" fmla="*/ 9122 w 10000"/>
                  <a:gd name="connsiteY1" fmla="*/ 9273 h 10000"/>
                  <a:gd name="connsiteX2" fmla="*/ 9620 w 10000"/>
                  <a:gd name="connsiteY2" fmla="*/ 9690 h 10000"/>
                  <a:gd name="connsiteX3" fmla="*/ 9941 w 10000"/>
                  <a:gd name="connsiteY3" fmla="*/ 9690 h 10000"/>
                  <a:gd name="connsiteX4" fmla="*/ 10000 w 10000"/>
                  <a:gd name="connsiteY4" fmla="*/ 8163 h 10000"/>
                  <a:gd name="connsiteX5" fmla="*/ 9917 w 10000"/>
                  <a:gd name="connsiteY5" fmla="*/ 6073 h 10000"/>
                  <a:gd name="connsiteX6" fmla="*/ 6558 w 10000"/>
                  <a:gd name="connsiteY6" fmla="*/ 0 h 10000"/>
                  <a:gd name="connsiteX7" fmla="*/ 6129 w 10000"/>
                  <a:gd name="connsiteY7" fmla="*/ 546 h 10000"/>
                  <a:gd name="connsiteX8" fmla="*/ 5285 w 10000"/>
                  <a:gd name="connsiteY8" fmla="*/ 2491 h 10000"/>
                  <a:gd name="connsiteX9" fmla="*/ 4281 w 10000"/>
                  <a:gd name="connsiteY9" fmla="*/ 6546 h 10000"/>
                  <a:gd name="connsiteX10" fmla="*/ 4169 w 10000"/>
                  <a:gd name="connsiteY10" fmla="*/ 6617 h 10000"/>
                  <a:gd name="connsiteX11" fmla="*/ 3652 w 10000"/>
                  <a:gd name="connsiteY11" fmla="*/ 6546 h 10000"/>
                  <a:gd name="connsiteX12" fmla="*/ 2833 w 10000"/>
                  <a:gd name="connsiteY12" fmla="*/ 3819 h 10000"/>
                  <a:gd name="connsiteX13" fmla="*/ 2555 w 10000"/>
                  <a:gd name="connsiteY13" fmla="*/ 3201 h 10000"/>
                  <a:gd name="connsiteX14" fmla="*/ 2374 w 10000"/>
                  <a:gd name="connsiteY14" fmla="*/ 5272 h 10000"/>
                  <a:gd name="connsiteX15" fmla="*/ 2404 w 10000"/>
                  <a:gd name="connsiteY15" fmla="*/ 5654 h 10000"/>
                  <a:gd name="connsiteX16" fmla="*/ 2204 w 10000"/>
                  <a:gd name="connsiteY16" fmla="*/ 6346 h 10000"/>
                  <a:gd name="connsiteX17" fmla="*/ 1887 w 10000"/>
                  <a:gd name="connsiteY17" fmla="*/ 7018 h 10000"/>
                  <a:gd name="connsiteX18" fmla="*/ 1507 w 10000"/>
                  <a:gd name="connsiteY18" fmla="*/ 7417 h 10000"/>
                  <a:gd name="connsiteX19" fmla="*/ 1073 w 10000"/>
                  <a:gd name="connsiteY19" fmla="*/ 7417 h 10000"/>
                  <a:gd name="connsiteX20" fmla="*/ 731 w 10000"/>
                  <a:gd name="connsiteY20" fmla="*/ 6564 h 10000"/>
                  <a:gd name="connsiteX21" fmla="*/ 488 w 10000"/>
                  <a:gd name="connsiteY21" fmla="*/ 5654 h 10000"/>
                  <a:gd name="connsiteX22" fmla="*/ 0 w 10000"/>
                  <a:gd name="connsiteY22" fmla="*/ 5108 h 10000"/>
                  <a:gd name="connsiteX23" fmla="*/ 185 w 10000"/>
                  <a:gd name="connsiteY23" fmla="*/ 6073 h 10000"/>
                  <a:gd name="connsiteX24" fmla="*/ 117 w 10000"/>
                  <a:gd name="connsiteY24" fmla="*/ 7436 h 10000"/>
                  <a:gd name="connsiteX25" fmla="*/ 180 w 10000"/>
                  <a:gd name="connsiteY25" fmla="*/ 8981 h 10000"/>
                  <a:gd name="connsiteX26" fmla="*/ 24 w 10000"/>
                  <a:gd name="connsiteY26" fmla="*/ 9909 h 10000"/>
                  <a:gd name="connsiteX27" fmla="*/ 59 w 10000"/>
                  <a:gd name="connsiteY27" fmla="*/ 10000 h 10000"/>
                  <a:gd name="connsiteX28" fmla="*/ 229 w 10000"/>
                  <a:gd name="connsiteY28" fmla="*/ 9019 h 10000"/>
                  <a:gd name="connsiteX29" fmla="*/ 166 w 10000"/>
                  <a:gd name="connsiteY29" fmla="*/ 7436 h 10000"/>
                  <a:gd name="connsiteX30" fmla="*/ 234 w 10000"/>
                  <a:gd name="connsiteY30" fmla="*/ 6019 h 10000"/>
                  <a:gd name="connsiteX31" fmla="*/ 117 w 10000"/>
                  <a:gd name="connsiteY31" fmla="*/ 5418 h 10000"/>
                  <a:gd name="connsiteX32" fmla="*/ 468 w 10000"/>
                  <a:gd name="connsiteY32" fmla="*/ 5800 h 10000"/>
                  <a:gd name="connsiteX33" fmla="*/ 697 w 10000"/>
                  <a:gd name="connsiteY33" fmla="*/ 6690 h 10000"/>
                  <a:gd name="connsiteX34" fmla="*/ 1058 w 10000"/>
                  <a:gd name="connsiteY34" fmla="*/ 7583 h 10000"/>
                  <a:gd name="connsiteX35" fmla="*/ 1511 w 10000"/>
                  <a:gd name="connsiteY35" fmla="*/ 7583 h 10000"/>
                  <a:gd name="connsiteX36" fmla="*/ 1902 w 10000"/>
                  <a:gd name="connsiteY36" fmla="*/ 7182 h 10000"/>
                  <a:gd name="connsiteX37" fmla="*/ 2233 w 10000"/>
                  <a:gd name="connsiteY37" fmla="*/ 6509 h 10000"/>
                  <a:gd name="connsiteX38" fmla="*/ 2452 w 10000"/>
                  <a:gd name="connsiteY38" fmla="*/ 5727 h 10000"/>
                  <a:gd name="connsiteX39" fmla="*/ 2423 w 10000"/>
                  <a:gd name="connsiteY39" fmla="*/ 5272 h 10000"/>
                  <a:gd name="connsiteX40" fmla="*/ 2574 w 10000"/>
                  <a:gd name="connsiteY40" fmla="*/ 3473 h 10000"/>
                  <a:gd name="connsiteX41" fmla="*/ 2804 w 10000"/>
                  <a:gd name="connsiteY41" fmla="*/ 3963 h 10000"/>
                  <a:gd name="connsiteX42" fmla="*/ 3632 w 10000"/>
                  <a:gd name="connsiteY42" fmla="*/ 6727 h 10000"/>
                  <a:gd name="connsiteX43" fmla="*/ 4174 w 10000"/>
                  <a:gd name="connsiteY43" fmla="*/ 6782 h 10000"/>
                  <a:gd name="connsiteX44" fmla="*/ 4305 w 10000"/>
                  <a:gd name="connsiteY44" fmla="*/ 6727 h 10000"/>
                  <a:gd name="connsiteX45" fmla="*/ 5314 w 10000"/>
                  <a:gd name="connsiteY45" fmla="*/ 2617 h 10000"/>
                  <a:gd name="connsiteX46" fmla="*/ 6143 w 10000"/>
                  <a:gd name="connsiteY46" fmla="*/ 691 h 10000"/>
                  <a:gd name="connsiteX47" fmla="*/ 9873 w 10000"/>
                  <a:gd name="connsiteY47" fmla="*/ 6127 h 10000"/>
                  <a:gd name="connsiteX48" fmla="*/ 9951 w 10000"/>
                  <a:gd name="connsiteY48" fmla="*/ 8163 h 10000"/>
                  <a:gd name="connsiteX49" fmla="*/ 9902 w 10000"/>
                  <a:gd name="connsiteY49" fmla="*/ 9509 h 10000"/>
                  <a:gd name="connsiteX50" fmla="*/ 9620 w 10000"/>
                  <a:gd name="connsiteY50" fmla="*/ 9509 h 10000"/>
                  <a:gd name="connsiteX51" fmla="*/ 9127 w 10000"/>
                  <a:gd name="connsiteY51" fmla="*/ 9110 h 10000"/>
                  <a:gd name="connsiteX52" fmla="*/ 8640 w 10000"/>
                  <a:gd name="connsiteY52" fmla="*/ 9019 h 10000"/>
                  <a:gd name="connsiteX53" fmla="*/ 8640 w 10000"/>
                  <a:gd name="connsiteY53" fmla="*/ 9182 h 10000"/>
                  <a:gd name="connsiteX0" fmla="*/ 8640 w 10000"/>
                  <a:gd name="connsiteY0" fmla="*/ 8636 h 9454"/>
                  <a:gd name="connsiteX1" fmla="*/ 9122 w 10000"/>
                  <a:gd name="connsiteY1" fmla="*/ 8727 h 9454"/>
                  <a:gd name="connsiteX2" fmla="*/ 9620 w 10000"/>
                  <a:gd name="connsiteY2" fmla="*/ 9144 h 9454"/>
                  <a:gd name="connsiteX3" fmla="*/ 9941 w 10000"/>
                  <a:gd name="connsiteY3" fmla="*/ 9144 h 9454"/>
                  <a:gd name="connsiteX4" fmla="*/ 10000 w 10000"/>
                  <a:gd name="connsiteY4" fmla="*/ 7617 h 9454"/>
                  <a:gd name="connsiteX5" fmla="*/ 9917 w 10000"/>
                  <a:gd name="connsiteY5" fmla="*/ 5527 h 9454"/>
                  <a:gd name="connsiteX6" fmla="*/ 6129 w 10000"/>
                  <a:gd name="connsiteY6" fmla="*/ 0 h 9454"/>
                  <a:gd name="connsiteX7" fmla="*/ 5285 w 10000"/>
                  <a:gd name="connsiteY7" fmla="*/ 1945 h 9454"/>
                  <a:gd name="connsiteX8" fmla="*/ 4281 w 10000"/>
                  <a:gd name="connsiteY8" fmla="*/ 6000 h 9454"/>
                  <a:gd name="connsiteX9" fmla="*/ 4169 w 10000"/>
                  <a:gd name="connsiteY9" fmla="*/ 6071 h 9454"/>
                  <a:gd name="connsiteX10" fmla="*/ 3652 w 10000"/>
                  <a:gd name="connsiteY10" fmla="*/ 6000 h 9454"/>
                  <a:gd name="connsiteX11" fmla="*/ 2833 w 10000"/>
                  <a:gd name="connsiteY11" fmla="*/ 3273 h 9454"/>
                  <a:gd name="connsiteX12" fmla="*/ 2555 w 10000"/>
                  <a:gd name="connsiteY12" fmla="*/ 2655 h 9454"/>
                  <a:gd name="connsiteX13" fmla="*/ 2374 w 10000"/>
                  <a:gd name="connsiteY13" fmla="*/ 4726 h 9454"/>
                  <a:gd name="connsiteX14" fmla="*/ 2404 w 10000"/>
                  <a:gd name="connsiteY14" fmla="*/ 5108 h 9454"/>
                  <a:gd name="connsiteX15" fmla="*/ 2204 w 10000"/>
                  <a:gd name="connsiteY15" fmla="*/ 5800 h 9454"/>
                  <a:gd name="connsiteX16" fmla="*/ 1887 w 10000"/>
                  <a:gd name="connsiteY16" fmla="*/ 6472 h 9454"/>
                  <a:gd name="connsiteX17" fmla="*/ 1507 w 10000"/>
                  <a:gd name="connsiteY17" fmla="*/ 6871 h 9454"/>
                  <a:gd name="connsiteX18" fmla="*/ 1073 w 10000"/>
                  <a:gd name="connsiteY18" fmla="*/ 6871 h 9454"/>
                  <a:gd name="connsiteX19" fmla="*/ 731 w 10000"/>
                  <a:gd name="connsiteY19" fmla="*/ 6018 h 9454"/>
                  <a:gd name="connsiteX20" fmla="*/ 488 w 10000"/>
                  <a:gd name="connsiteY20" fmla="*/ 5108 h 9454"/>
                  <a:gd name="connsiteX21" fmla="*/ 0 w 10000"/>
                  <a:gd name="connsiteY21" fmla="*/ 4562 h 9454"/>
                  <a:gd name="connsiteX22" fmla="*/ 185 w 10000"/>
                  <a:gd name="connsiteY22" fmla="*/ 5527 h 9454"/>
                  <a:gd name="connsiteX23" fmla="*/ 117 w 10000"/>
                  <a:gd name="connsiteY23" fmla="*/ 6890 h 9454"/>
                  <a:gd name="connsiteX24" fmla="*/ 180 w 10000"/>
                  <a:gd name="connsiteY24" fmla="*/ 8435 h 9454"/>
                  <a:gd name="connsiteX25" fmla="*/ 24 w 10000"/>
                  <a:gd name="connsiteY25" fmla="*/ 9363 h 9454"/>
                  <a:gd name="connsiteX26" fmla="*/ 59 w 10000"/>
                  <a:gd name="connsiteY26" fmla="*/ 9454 h 9454"/>
                  <a:gd name="connsiteX27" fmla="*/ 229 w 10000"/>
                  <a:gd name="connsiteY27" fmla="*/ 8473 h 9454"/>
                  <a:gd name="connsiteX28" fmla="*/ 166 w 10000"/>
                  <a:gd name="connsiteY28" fmla="*/ 6890 h 9454"/>
                  <a:gd name="connsiteX29" fmla="*/ 234 w 10000"/>
                  <a:gd name="connsiteY29" fmla="*/ 5473 h 9454"/>
                  <a:gd name="connsiteX30" fmla="*/ 117 w 10000"/>
                  <a:gd name="connsiteY30" fmla="*/ 4872 h 9454"/>
                  <a:gd name="connsiteX31" fmla="*/ 468 w 10000"/>
                  <a:gd name="connsiteY31" fmla="*/ 5254 h 9454"/>
                  <a:gd name="connsiteX32" fmla="*/ 697 w 10000"/>
                  <a:gd name="connsiteY32" fmla="*/ 6144 h 9454"/>
                  <a:gd name="connsiteX33" fmla="*/ 1058 w 10000"/>
                  <a:gd name="connsiteY33" fmla="*/ 7037 h 9454"/>
                  <a:gd name="connsiteX34" fmla="*/ 1511 w 10000"/>
                  <a:gd name="connsiteY34" fmla="*/ 7037 h 9454"/>
                  <a:gd name="connsiteX35" fmla="*/ 1902 w 10000"/>
                  <a:gd name="connsiteY35" fmla="*/ 6636 h 9454"/>
                  <a:gd name="connsiteX36" fmla="*/ 2233 w 10000"/>
                  <a:gd name="connsiteY36" fmla="*/ 5963 h 9454"/>
                  <a:gd name="connsiteX37" fmla="*/ 2452 w 10000"/>
                  <a:gd name="connsiteY37" fmla="*/ 5181 h 9454"/>
                  <a:gd name="connsiteX38" fmla="*/ 2423 w 10000"/>
                  <a:gd name="connsiteY38" fmla="*/ 4726 h 9454"/>
                  <a:gd name="connsiteX39" fmla="*/ 2574 w 10000"/>
                  <a:gd name="connsiteY39" fmla="*/ 2927 h 9454"/>
                  <a:gd name="connsiteX40" fmla="*/ 2804 w 10000"/>
                  <a:gd name="connsiteY40" fmla="*/ 3417 h 9454"/>
                  <a:gd name="connsiteX41" fmla="*/ 3632 w 10000"/>
                  <a:gd name="connsiteY41" fmla="*/ 6181 h 9454"/>
                  <a:gd name="connsiteX42" fmla="*/ 4174 w 10000"/>
                  <a:gd name="connsiteY42" fmla="*/ 6236 h 9454"/>
                  <a:gd name="connsiteX43" fmla="*/ 4305 w 10000"/>
                  <a:gd name="connsiteY43" fmla="*/ 6181 h 9454"/>
                  <a:gd name="connsiteX44" fmla="*/ 5314 w 10000"/>
                  <a:gd name="connsiteY44" fmla="*/ 2071 h 9454"/>
                  <a:gd name="connsiteX45" fmla="*/ 6143 w 10000"/>
                  <a:gd name="connsiteY45" fmla="*/ 145 h 9454"/>
                  <a:gd name="connsiteX46" fmla="*/ 9873 w 10000"/>
                  <a:gd name="connsiteY46" fmla="*/ 5581 h 9454"/>
                  <a:gd name="connsiteX47" fmla="*/ 9951 w 10000"/>
                  <a:gd name="connsiteY47" fmla="*/ 7617 h 9454"/>
                  <a:gd name="connsiteX48" fmla="*/ 9902 w 10000"/>
                  <a:gd name="connsiteY48" fmla="*/ 8963 h 9454"/>
                  <a:gd name="connsiteX49" fmla="*/ 9620 w 10000"/>
                  <a:gd name="connsiteY49" fmla="*/ 8963 h 9454"/>
                  <a:gd name="connsiteX50" fmla="*/ 9127 w 10000"/>
                  <a:gd name="connsiteY50" fmla="*/ 8564 h 9454"/>
                  <a:gd name="connsiteX51" fmla="*/ 8640 w 10000"/>
                  <a:gd name="connsiteY51" fmla="*/ 8473 h 9454"/>
                  <a:gd name="connsiteX52" fmla="*/ 8640 w 10000"/>
                  <a:gd name="connsiteY52" fmla="*/ 8636 h 9454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9917 w 10000"/>
                  <a:gd name="connsiteY5" fmla="*/ 5846 h 10000"/>
                  <a:gd name="connsiteX6" fmla="*/ 6129 w 10000"/>
                  <a:gd name="connsiteY6" fmla="*/ 0 h 10000"/>
                  <a:gd name="connsiteX7" fmla="*/ 5285 w 10000"/>
                  <a:gd name="connsiteY7" fmla="*/ 2057 h 10000"/>
                  <a:gd name="connsiteX8" fmla="*/ 4281 w 10000"/>
                  <a:gd name="connsiteY8" fmla="*/ 6347 h 10000"/>
                  <a:gd name="connsiteX9" fmla="*/ 4169 w 10000"/>
                  <a:gd name="connsiteY9" fmla="*/ 6422 h 10000"/>
                  <a:gd name="connsiteX10" fmla="*/ 3652 w 10000"/>
                  <a:gd name="connsiteY10" fmla="*/ 6347 h 10000"/>
                  <a:gd name="connsiteX11" fmla="*/ 2833 w 10000"/>
                  <a:gd name="connsiteY11" fmla="*/ 3462 h 10000"/>
                  <a:gd name="connsiteX12" fmla="*/ 2555 w 10000"/>
                  <a:gd name="connsiteY12" fmla="*/ 2808 h 10000"/>
                  <a:gd name="connsiteX13" fmla="*/ 2374 w 10000"/>
                  <a:gd name="connsiteY13" fmla="*/ 4999 h 10000"/>
                  <a:gd name="connsiteX14" fmla="*/ 2404 w 10000"/>
                  <a:gd name="connsiteY14" fmla="*/ 5403 h 10000"/>
                  <a:gd name="connsiteX15" fmla="*/ 2204 w 10000"/>
                  <a:gd name="connsiteY15" fmla="*/ 6135 h 10000"/>
                  <a:gd name="connsiteX16" fmla="*/ 1887 w 10000"/>
                  <a:gd name="connsiteY16" fmla="*/ 6846 h 10000"/>
                  <a:gd name="connsiteX17" fmla="*/ 1507 w 10000"/>
                  <a:gd name="connsiteY17" fmla="*/ 7268 h 10000"/>
                  <a:gd name="connsiteX18" fmla="*/ 1073 w 10000"/>
                  <a:gd name="connsiteY18" fmla="*/ 7268 h 10000"/>
                  <a:gd name="connsiteX19" fmla="*/ 731 w 10000"/>
                  <a:gd name="connsiteY19" fmla="*/ 6366 h 10000"/>
                  <a:gd name="connsiteX20" fmla="*/ 488 w 10000"/>
                  <a:gd name="connsiteY20" fmla="*/ 5403 h 10000"/>
                  <a:gd name="connsiteX21" fmla="*/ 0 w 10000"/>
                  <a:gd name="connsiteY21" fmla="*/ 4825 h 10000"/>
                  <a:gd name="connsiteX22" fmla="*/ 185 w 10000"/>
                  <a:gd name="connsiteY22" fmla="*/ 5846 h 10000"/>
                  <a:gd name="connsiteX23" fmla="*/ 117 w 10000"/>
                  <a:gd name="connsiteY23" fmla="*/ 7288 h 10000"/>
                  <a:gd name="connsiteX24" fmla="*/ 180 w 10000"/>
                  <a:gd name="connsiteY24" fmla="*/ 8922 h 10000"/>
                  <a:gd name="connsiteX25" fmla="*/ 24 w 10000"/>
                  <a:gd name="connsiteY25" fmla="*/ 9904 h 10000"/>
                  <a:gd name="connsiteX26" fmla="*/ 59 w 10000"/>
                  <a:gd name="connsiteY26" fmla="*/ 10000 h 10000"/>
                  <a:gd name="connsiteX27" fmla="*/ 229 w 10000"/>
                  <a:gd name="connsiteY27" fmla="*/ 8962 h 10000"/>
                  <a:gd name="connsiteX28" fmla="*/ 166 w 10000"/>
                  <a:gd name="connsiteY28" fmla="*/ 7288 h 10000"/>
                  <a:gd name="connsiteX29" fmla="*/ 234 w 10000"/>
                  <a:gd name="connsiteY29" fmla="*/ 5789 h 10000"/>
                  <a:gd name="connsiteX30" fmla="*/ 117 w 10000"/>
                  <a:gd name="connsiteY30" fmla="*/ 5153 h 10000"/>
                  <a:gd name="connsiteX31" fmla="*/ 468 w 10000"/>
                  <a:gd name="connsiteY31" fmla="*/ 5557 h 10000"/>
                  <a:gd name="connsiteX32" fmla="*/ 697 w 10000"/>
                  <a:gd name="connsiteY32" fmla="*/ 6499 h 10000"/>
                  <a:gd name="connsiteX33" fmla="*/ 1058 w 10000"/>
                  <a:gd name="connsiteY33" fmla="*/ 7443 h 10000"/>
                  <a:gd name="connsiteX34" fmla="*/ 1511 w 10000"/>
                  <a:gd name="connsiteY34" fmla="*/ 7443 h 10000"/>
                  <a:gd name="connsiteX35" fmla="*/ 1902 w 10000"/>
                  <a:gd name="connsiteY35" fmla="*/ 7019 h 10000"/>
                  <a:gd name="connsiteX36" fmla="*/ 2233 w 10000"/>
                  <a:gd name="connsiteY36" fmla="*/ 6307 h 10000"/>
                  <a:gd name="connsiteX37" fmla="*/ 2452 w 10000"/>
                  <a:gd name="connsiteY37" fmla="*/ 5480 h 10000"/>
                  <a:gd name="connsiteX38" fmla="*/ 2423 w 10000"/>
                  <a:gd name="connsiteY38" fmla="*/ 4999 h 10000"/>
                  <a:gd name="connsiteX39" fmla="*/ 2574 w 10000"/>
                  <a:gd name="connsiteY39" fmla="*/ 3096 h 10000"/>
                  <a:gd name="connsiteX40" fmla="*/ 2804 w 10000"/>
                  <a:gd name="connsiteY40" fmla="*/ 3614 h 10000"/>
                  <a:gd name="connsiteX41" fmla="*/ 3632 w 10000"/>
                  <a:gd name="connsiteY41" fmla="*/ 6538 h 10000"/>
                  <a:gd name="connsiteX42" fmla="*/ 4174 w 10000"/>
                  <a:gd name="connsiteY42" fmla="*/ 6596 h 10000"/>
                  <a:gd name="connsiteX43" fmla="*/ 4305 w 10000"/>
                  <a:gd name="connsiteY43" fmla="*/ 6538 h 10000"/>
                  <a:gd name="connsiteX44" fmla="*/ 5314 w 10000"/>
                  <a:gd name="connsiteY44" fmla="*/ 2191 h 10000"/>
                  <a:gd name="connsiteX45" fmla="*/ 6143 w 10000"/>
                  <a:gd name="connsiteY45" fmla="*/ 153 h 10000"/>
                  <a:gd name="connsiteX46" fmla="*/ 9951 w 10000"/>
                  <a:gd name="connsiteY46" fmla="*/ 8057 h 10000"/>
                  <a:gd name="connsiteX47" fmla="*/ 9902 w 10000"/>
                  <a:gd name="connsiteY47" fmla="*/ 9481 h 10000"/>
                  <a:gd name="connsiteX48" fmla="*/ 9620 w 10000"/>
                  <a:gd name="connsiteY48" fmla="*/ 9481 h 10000"/>
                  <a:gd name="connsiteX49" fmla="*/ 9127 w 10000"/>
                  <a:gd name="connsiteY49" fmla="*/ 9059 h 10000"/>
                  <a:gd name="connsiteX50" fmla="*/ 8640 w 10000"/>
                  <a:gd name="connsiteY50" fmla="*/ 8962 h 10000"/>
                  <a:gd name="connsiteX51" fmla="*/ 8640 w 10000"/>
                  <a:gd name="connsiteY51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51 w 10000"/>
                  <a:gd name="connsiteY45" fmla="*/ 8057 h 10000"/>
                  <a:gd name="connsiteX46" fmla="*/ 9902 w 10000"/>
                  <a:gd name="connsiteY46" fmla="*/ 9481 h 10000"/>
                  <a:gd name="connsiteX47" fmla="*/ 9620 w 10000"/>
                  <a:gd name="connsiteY47" fmla="*/ 9481 h 10000"/>
                  <a:gd name="connsiteX48" fmla="*/ 9127 w 10000"/>
                  <a:gd name="connsiteY48" fmla="*/ 9059 h 10000"/>
                  <a:gd name="connsiteX49" fmla="*/ 8640 w 10000"/>
                  <a:gd name="connsiteY49" fmla="*/ 8962 h 10000"/>
                  <a:gd name="connsiteX50" fmla="*/ 8640 w 10000"/>
                  <a:gd name="connsiteY50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02 w 10000"/>
                  <a:gd name="connsiteY45" fmla="*/ 9481 h 10000"/>
                  <a:gd name="connsiteX46" fmla="*/ 9620 w 10000"/>
                  <a:gd name="connsiteY46" fmla="*/ 9481 h 10000"/>
                  <a:gd name="connsiteX47" fmla="*/ 9127 w 10000"/>
                  <a:gd name="connsiteY47" fmla="*/ 9059 h 10000"/>
                  <a:gd name="connsiteX48" fmla="*/ 8640 w 10000"/>
                  <a:gd name="connsiteY48" fmla="*/ 8962 h 10000"/>
                  <a:gd name="connsiteX49" fmla="*/ 8640 w 10000"/>
                  <a:gd name="connsiteY49" fmla="*/ 9135 h 10000"/>
                  <a:gd name="connsiteX0" fmla="*/ 8640 w 9941"/>
                  <a:gd name="connsiteY0" fmla="*/ 9135 h 10000"/>
                  <a:gd name="connsiteX1" fmla="*/ 9122 w 9941"/>
                  <a:gd name="connsiteY1" fmla="*/ 9231 h 10000"/>
                  <a:gd name="connsiteX2" fmla="*/ 9620 w 9941"/>
                  <a:gd name="connsiteY2" fmla="*/ 9672 h 10000"/>
                  <a:gd name="connsiteX3" fmla="*/ 9941 w 9941"/>
                  <a:gd name="connsiteY3" fmla="*/ 9672 h 10000"/>
                  <a:gd name="connsiteX4" fmla="*/ 6129 w 9941"/>
                  <a:gd name="connsiteY4" fmla="*/ 0 h 10000"/>
                  <a:gd name="connsiteX5" fmla="*/ 5285 w 9941"/>
                  <a:gd name="connsiteY5" fmla="*/ 2057 h 10000"/>
                  <a:gd name="connsiteX6" fmla="*/ 4281 w 9941"/>
                  <a:gd name="connsiteY6" fmla="*/ 6347 h 10000"/>
                  <a:gd name="connsiteX7" fmla="*/ 4169 w 9941"/>
                  <a:gd name="connsiteY7" fmla="*/ 6422 h 10000"/>
                  <a:gd name="connsiteX8" fmla="*/ 3652 w 9941"/>
                  <a:gd name="connsiteY8" fmla="*/ 6347 h 10000"/>
                  <a:gd name="connsiteX9" fmla="*/ 2833 w 9941"/>
                  <a:gd name="connsiteY9" fmla="*/ 3462 h 10000"/>
                  <a:gd name="connsiteX10" fmla="*/ 2555 w 9941"/>
                  <a:gd name="connsiteY10" fmla="*/ 2808 h 10000"/>
                  <a:gd name="connsiteX11" fmla="*/ 2374 w 9941"/>
                  <a:gd name="connsiteY11" fmla="*/ 4999 h 10000"/>
                  <a:gd name="connsiteX12" fmla="*/ 2404 w 9941"/>
                  <a:gd name="connsiteY12" fmla="*/ 5403 h 10000"/>
                  <a:gd name="connsiteX13" fmla="*/ 2204 w 9941"/>
                  <a:gd name="connsiteY13" fmla="*/ 6135 h 10000"/>
                  <a:gd name="connsiteX14" fmla="*/ 1887 w 9941"/>
                  <a:gd name="connsiteY14" fmla="*/ 6846 h 10000"/>
                  <a:gd name="connsiteX15" fmla="*/ 1507 w 9941"/>
                  <a:gd name="connsiteY15" fmla="*/ 7268 h 10000"/>
                  <a:gd name="connsiteX16" fmla="*/ 1073 w 9941"/>
                  <a:gd name="connsiteY16" fmla="*/ 7268 h 10000"/>
                  <a:gd name="connsiteX17" fmla="*/ 731 w 9941"/>
                  <a:gd name="connsiteY17" fmla="*/ 6366 h 10000"/>
                  <a:gd name="connsiteX18" fmla="*/ 488 w 9941"/>
                  <a:gd name="connsiteY18" fmla="*/ 5403 h 10000"/>
                  <a:gd name="connsiteX19" fmla="*/ 0 w 9941"/>
                  <a:gd name="connsiteY19" fmla="*/ 4825 h 10000"/>
                  <a:gd name="connsiteX20" fmla="*/ 185 w 9941"/>
                  <a:gd name="connsiteY20" fmla="*/ 5846 h 10000"/>
                  <a:gd name="connsiteX21" fmla="*/ 117 w 9941"/>
                  <a:gd name="connsiteY21" fmla="*/ 7288 h 10000"/>
                  <a:gd name="connsiteX22" fmla="*/ 180 w 9941"/>
                  <a:gd name="connsiteY22" fmla="*/ 8922 h 10000"/>
                  <a:gd name="connsiteX23" fmla="*/ 24 w 9941"/>
                  <a:gd name="connsiteY23" fmla="*/ 9904 h 10000"/>
                  <a:gd name="connsiteX24" fmla="*/ 59 w 9941"/>
                  <a:gd name="connsiteY24" fmla="*/ 10000 h 10000"/>
                  <a:gd name="connsiteX25" fmla="*/ 229 w 9941"/>
                  <a:gd name="connsiteY25" fmla="*/ 8962 h 10000"/>
                  <a:gd name="connsiteX26" fmla="*/ 166 w 9941"/>
                  <a:gd name="connsiteY26" fmla="*/ 7288 h 10000"/>
                  <a:gd name="connsiteX27" fmla="*/ 234 w 9941"/>
                  <a:gd name="connsiteY27" fmla="*/ 5789 h 10000"/>
                  <a:gd name="connsiteX28" fmla="*/ 117 w 9941"/>
                  <a:gd name="connsiteY28" fmla="*/ 5153 h 10000"/>
                  <a:gd name="connsiteX29" fmla="*/ 468 w 9941"/>
                  <a:gd name="connsiteY29" fmla="*/ 5557 h 10000"/>
                  <a:gd name="connsiteX30" fmla="*/ 697 w 9941"/>
                  <a:gd name="connsiteY30" fmla="*/ 6499 h 10000"/>
                  <a:gd name="connsiteX31" fmla="*/ 1058 w 9941"/>
                  <a:gd name="connsiteY31" fmla="*/ 7443 h 10000"/>
                  <a:gd name="connsiteX32" fmla="*/ 1511 w 9941"/>
                  <a:gd name="connsiteY32" fmla="*/ 7443 h 10000"/>
                  <a:gd name="connsiteX33" fmla="*/ 1902 w 9941"/>
                  <a:gd name="connsiteY33" fmla="*/ 7019 h 10000"/>
                  <a:gd name="connsiteX34" fmla="*/ 2233 w 9941"/>
                  <a:gd name="connsiteY34" fmla="*/ 6307 h 10000"/>
                  <a:gd name="connsiteX35" fmla="*/ 2452 w 9941"/>
                  <a:gd name="connsiteY35" fmla="*/ 5480 h 10000"/>
                  <a:gd name="connsiteX36" fmla="*/ 2423 w 9941"/>
                  <a:gd name="connsiteY36" fmla="*/ 4999 h 10000"/>
                  <a:gd name="connsiteX37" fmla="*/ 2574 w 9941"/>
                  <a:gd name="connsiteY37" fmla="*/ 3096 h 10000"/>
                  <a:gd name="connsiteX38" fmla="*/ 2804 w 9941"/>
                  <a:gd name="connsiteY38" fmla="*/ 3614 h 10000"/>
                  <a:gd name="connsiteX39" fmla="*/ 3632 w 9941"/>
                  <a:gd name="connsiteY39" fmla="*/ 6538 h 10000"/>
                  <a:gd name="connsiteX40" fmla="*/ 4174 w 9941"/>
                  <a:gd name="connsiteY40" fmla="*/ 6596 h 10000"/>
                  <a:gd name="connsiteX41" fmla="*/ 4305 w 9941"/>
                  <a:gd name="connsiteY41" fmla="*/ 6538 h 10000"/>
                  <a:gd name="connsiteX42" fmla="*/ 5314 w 9941"/>
                  <a:gd name="connsiteY42" fmla="*/ 2191 h 10000"/>
                  <a:gd name="connsiteX43" fmla="*/ 6143 w 9941"/>
                  <a:gd name="connsiteY43" fmla="*/ 153 h 10000"/>
                  <a:gd name="connsiteX44" fmla="*/ 9902 w 9941"/>
                  <a:gd name="connsiteY44" fmla="*/ 9481 h 10000"/>
                  <a:gd name="connsiteX45" fmla="*/ 9620 w 9941"/>
                  <a:gd name="connsiteY45" fmla="*/ 9481 h 10000"/>
                  <a:gd name="connsiteX46" fmla="*/ 9127 w 9941"/>
                  <a:gd name="connsiteY46" fmla="*/ 9059 h 10000"/>
                  <a:gd name="connsiteX47" fmla="*/ 8640 w 9941"/>
                  <a:gd name="connsiteY47" fmla="*/ 8962 h 10000"/>
                  <a:gd name="connsiteX48" fmla="*/ 8640 w 9941"/>
                  <a:gd name="connsiteY48" fmla="*/ 9135 h 10000"/>
                  <a:gd name="connsiteX0" fmla="*/ 8691 w 10000"/>
                  <a:gd name="connsiteY0" fmla="*/ 9135 h 10000"/>
                  <a:gd name="connsiteX1" fmla="*/ 9176 w 10000"/>
                  <a:gd name="connsiteY1" fmla="*/ 9231 h 10000"/>
                  <a:gd name="connsiteX2" fmla="*/ 9677 w 10000"/>
                  <a:gd name="connsiteY2" fmla="*/ 9672 h 10000"/>
                  <a:gd name="connsiteX3" fmla="*/ 10000 w 10000"/>
                  <a:gd name="connsiteY3" fmla="*/ 9672 h 10000"/>
                  <a:gd name="connsiteX4" fmla="*/ 6165 w 10000"/>
                  <a:gd name="connsiteY4" fmla="*/ 0 h 10000"/>
                  <a:gd name="connsiteX5" fmla="*/ 5316 w 10000"/>
                  <a:gd name="connsiteY5" fmla="*/ 2057 h 10000"/>
                  <a:gd name="connsiteX6" fmla="*/ 4306 w 10000"/>
                  <a:gd name="connsiteY6" fmla="*/ 6347 h 10000"/>
                  <a:gd name="connsiteX7" fmla="*/ 4194 w 10000"/>
                  <a:gd name="connsiteY7" fmla="*/ 6422 h 10000"/>
                  <a:gd name="connsiteX8" fmla="*/ 3674 w 10000"/>
                  <a:gd name="connsiteY8" fmla="*/ 6347 h 10000"/>
                  <a:gd name="connsiteX9" fmla="*/ 2850 w 10000"/>
                  <a:gd name="connsiteY9" fmla="*/ 3462 h 10000"/>
                  <a:gd name="connsiteX10" fmla="*/ 2570 w 10000"/>
                  <a:gd name="connsiteY10" fmla="*/ 2808 h 10000"/>
                  <a:gd name="connsiteX11" fmla="*/ 2388 w 10000"/>
                  <a:gd name="connsiteY11" fmla="*/ 4999 h 10000"/>
                  <a:gd name="connsiteX12" fmla="*/ 2418 w 10000"/>
                  <a:gd name="connsiteY12" fmla="*/ 5403 h 10000"/>
                  <a:gd name="connsiteX13" fmla="*/ 2217 w 10000"/>
                  <a:gd name="connsiteY13" fmla="*/ 6135 h 10000"/>
                  <a:gd name="connsiteX14" fmla="*/ 1898 w 10000"/>
                  <a:gd name="connsiteY14" fmla="*/ 6846 h 10000"/>
                  <a:gd name="connsiteX15" fmla="*/ 1516 w 10000"/>
                  <a:gd name="connsiteY15" fmla="*/ 7268 h 10000"/>
                  <a:gd name="connsiteX16" fmla="*/ 1079 w 10000"/>
                  <a:gd name="connsiteY16" fmla="*/ 7268 h 10000"/>
                  <a:gd name="connsiteX17" fmla="*/ 735 w 10000"/>
                  <a:gd name="connsiteY17" fmla="*/ 6366 h 10000"/>
                  <a:gd name="connsiteX18" fmla="*/ 491 w 10000"/>
                  <a:gd name="connsiteY18" fmla="*/ 5403 h 10000"/>
                  <a:gd name="connsiteX19" fmla="*/ 0 w 10000"/>
                  <a:gd name="connsiteY19" fmla="*/ 4825 h 10000"/>
                  <a:gd name="connsiteX20" fmla="*/ 186 w 10000"/>
                  <a:gd name="connsiteY20" fmla="*/ 5846 h 10000"/>
                  <a:gd name="connsiteX21" fmla="*/ 118 w 10000"/>
                  <a:gd name="connsiteY21" fmla="*/ 7288 h 10000"/>
                  <a:gd name="connsiteX22" fmla="*/ 181 w 10000"/>
                  <a:gd name="connsiteY22" fmla="*/ 8922 h 10000"/>
                  <a:gd name="connsiteX23" fmla="*/ 24 w 10000"/>
                  <a:gd name="connsiteY23" fmla="*/ 9904 h 10000"/>
                  <a:gd name="connsiteX24" fmla="*/ 59 w 10000"/>
                  <a:gd name="connsiteY24" fmla="*/ 10000 h 10000"/>
                  <a:gd name="connsiteX25" fmla="*/ 230 w 10000"/>
                  <a:gd name="connsiteY25" fmla="*/ 8962 h 10000"/>
                  <a:gd name="connsiteX26" fmla="*/ 167 w 10000"/>
                  <a:gd name="connsiteY26" fmla="*/ 7288 h 10000"/>
                  <a:gd name="connsiteX27" fmla="*/ 235 w 10000"/>
                  <a:gd name="connsiteY27" fmla="*/ 5789 h 10000"/>
                  <a:gd name="connsiteX28" fmla="*/ 118 w 10000"/>
                  <a:gd name="connsiteY28" fmla="*/ 5153 h 10000"/>
                  <a:gd name="connsiteX29" fmla="*/ 471 w 10000"/>
                  <a:gd name="connsiteY29" fmla="*/ 5557 h 10000"/>
                  <a:gd name="connsiteX30" fmla="*/ 701 w 10000"/>
                  <a:gd name="connsiteY30" fmla="*/ 6499 h 10000"/>
                  <a:gd name="connsiteX31" fmla="*/ 1064 w 10000"/>
                  <a:gd name="connsiteY31" fmla="*/ 7443 h 10000"/>
                  <a:gd name="connsiteX32" fmla="*/ 1520 w 10000"/>
                  <a:gd name="connsiteY32" fmla="*/ 7443 h 10000"/>
                  <a:gd name="connsiteX33" fmla="*/ 1913 w 10000"/>
                  <a:gd name="connsiteY33" fmla="*/ 7019 h 10000"/>
                  <a:gd name="connsiteX34" fmla="*/ 2246 w 10000"/>
                  <a:gd name="connsiteY34" fmla="*/ 6307 h 10000"/>
                  <a:gd name="connsiteX35" fmla="*/ 2467 w 10000"/>
                  <a:gd name="connsiteY35" fmla="*/ 5480 h 10000"/>
                  <a:gd name="connsiteX36" fmla="*/ 2437 w 10000"/>
                  <a:gd name="connsiteY36" fmla="*/ 4999 h 10000"/>
                  <a:gd name="connsiteX37" fmla="*/ 2589 w 10000"/>
                  <a:gd name="connsiteY37" fmla="*/ 3096 h 10000"/>
                  <a:gd name="connsiteX38" fmla="*/ 2821 w 10000"/>
                  <a:gd name="connsiteY38" fmla="*/ 3614 h 10000"/>
                  <a:gd name="connsiteX39" fmla="*/ 3654 w 10000"/>
                  <a:gd name="connsiteY39" fmla="*/ 6538 h 10000"/>
                  <a:gd name="connsiteX40" fmla="*/ 4199 w 10000"/>
                  <a:gd name="connsiteY40" fmla="*/ 6596 h 10000"/>
                  <a:gd name="connsiteX41" fmla="*/ 4331 w 10000"/>
                  <a:gd name="connsiteY41" fmla="*/ 6538 h 10000"/>
                  <a:gd name="connsiteX42" fmla="*/ 5346 w 10000"/>
                  <a:gd name="connsiteY42" fmla="*/ 2191 h 10000"/>
                  <a:gd name="connsiteX43" fmla="*/ 9961 w 10000"/>
                  <a:gd name="connsiteY43" fmla="*/ 9481 h 10000"/>
                  <a:gd name="connsiteX44" fmla="*/ 9677 w 10000"/>
                  <a:gd name="connsiteY44" fmla="*/ 9481 h 10000"/>
                  <a:gd name="connsiteX45" fmla="*/ 9181 w 10000"/>
                  <a:gd name="connsiteY45" fmla="*/ 9059 h 10000"/>
                  <a:gd name="connsiteX46" fmla="*/ 8691 w 10000"/>
                  <a:gd name="connsiteY46" fmla="*/ 8962 h 10000"/>
                  <a:gd name="connsiteX47" fmla="*/ 8691 w 10000"/>
                  <a:gd name="connsiteY47" fmla="*/ 9135 h 10000"/>
                  <a:gd name="connsiteX0" fmla="*/ 8691 w 10000"/>
                  <a:gd name="connsiteY0" fmla="*/ 7078 h 7943"/>
                  <a:gd name="connsiteX1" fmla="*/ 9176 w 10000"/>
                  <a:gd name="connsiteY1" fmla="*/ 7174 h 7943"/>
                  <a:gd name="connsiteX2" fmla="*/ 9677 w 10000"/>
                  <a:gd name="connsiteY2" fmla="*/ 7615 h 7943"/>
                  <a:gd name="connsiteX3" fmla="*/ 10000 w 10000"/>
                  <a:gd name="connsiteY3" fmla="*/ 7615 h 7943"/>
                  <a:gd name="connsiteX4" fmla="*/ 5316 w 10000"/>
                  <a:gd name="connsiteY4" fmla="*/ 0 h 7943"/>
                  <a:gd name="connsiteX5" fmla="*/ 4306 w 10000"/>
                  <a:gd name="connsiteY5" fmla="*/ 4290 h 7943"/>
                  <a:gd name="connsiteX6" fmla="*/ 4194 w 10000"/>
                  <a:gd name="connsiteY6" fmla="*/ 4365 h 7943"/>
                  <a:gd name="connsiteX7" fmla="*/ 3674 w 10000"/>
                  <a:gd name="connsiteY7" fmla="*/ 4290 h 7943"/>
                  <a:gd name="connsiteX8" fmla="*/ 2850 w 10000"/>
                  <a:gd name="connsiteY8" fmla="*/ 1405 h 7943"/>
                  <a:gd name="connsiteX9" fmla="*/ 2570 w 10000"/>
                  <a:gd name="connsiteY9" fmla="*/ 751 h 7943"/>
                  <a:gd name="connsiteX10" fmla="*/ 2388 w 10000"/>
                  <a:gd name="connsiteY10" fmla="*/ 2942 h 7943"/>
                  <a:gd name="connsiteX11" fmla="*/ 2418 w 10000"/>
                  <a:gd name="connsiteY11" fmla="*/ 3346 h 7943"/>
                  <a:gd name="connsiteX12" fmla="*/ 2217 w 10000"/>
                  <a:gd name="connsiteY12" fmla="*/ 4078 h 7943"/>
                  <a:gd name="connsiteX13" fmla="*/ 1898 w 10000"/>
                  <a:gd name="connsiteY13" fmla="*/ 4789 h 7943"/>
                  <a:gd name="connsiteX14" fmla="*/ 1516 w 10000"/>
                  <a:gd name="connsiteY14" fmla="*/ 5211 h 7943"/>
                  <a:gd name="connsiteX15" fmla="*/ 1079 w 10000"/>
                  <a:gd name="connsiteY15" fmla="*/ 5211 h 7943"/>
                  <a:gd name="connsiteX16" fmla="*/ 735 w 10000"/>
                  <a:gd name="connsiteY16" fmla="*/ 4309 h 7943"/>
                  <a:gd name="connsiteX17" fmla="*/ 491 w 10000"/>
                  <a:gd name="connsiteY17" fmla="*/ 3346 h 7943"/>
                  <a:gd name="connsiteX18" fmla="*/ 0 w 10000"/>
                  <a:gd name="connsiteY18" fmla="*/ 2768 h 7943"/>
                  <a:gd name="connsiteX19" fmla="*/ 186 w 10000"/>
                  <a:gd name="connsiteY19" fmla="*/ 3789 h 7943"/>
                  <a:gd name="connsiteX20" fmla="*/ 118 w 10000"/>
                  <a:gd name="connsiteY20" fmla="*/ 5231 h 7943"/>
                  <a:gd name="connsiteX21" fmla="*/ 181 w 10000"/>
                  <a:gd name="connsiteY21" fmla="*/ 6865 h 7943"/>
                  <a:gd name="connsiteX22" fmla="*/ 24 w 10000"/>
                  <a:gd name="connsiteY22" fmla="*/ 7847 h 7943"/>
                  <a:gd name="connsiteX23" fmla="*/ 59 w 10000"/>
                  <a:gd name="connsiteY23" fmla="*/ 7943 h 7943"/>
                  <a:gd name="connsiteX24" fmla="*/ 230 w 10000"/>
                  <a:gd name="connsiteY24" fmla="*/ 6905 h 7943"/>
                  <a:gd name="connsiteX25" fmla="*/ 167 w 10000"/>
                  <a:gd name="connsiteY25" fmla="*/ 5231 h 7943"/>
                  <a:gd name="connsiteX26" fmla="*/ 235 w 10000"/>
                  <a:gd name="connsiteY26" fmla="*/ 3732 h 7943"/>
                  <a:gd name="connsiteX27" fmla="*/ 118 w 10000"/>
                  <a:gd name="connsiteY27" fmla="*/ 3096 h 7943"/>
                  <a:gd name="connsiteX28" fmla="*/ 471 w 10000"/>
                  <a:gd name="connsiteY28" fmla="*/ 3500 h 7943"/>
                  <a:gd name="connsiteX29" fmla="*/ 701 w 10000"/>
                  <a:gd name="connsiteY29" fmla="*/ 4442 h 7943"/>
                  <a:gd name="connsiteX30" fmla="*/ 1064 w 10000"/>
                  <a:gd name="connsiteY30" fmla="*/ 5386 h 7943"/>
                  <a:gd name="connsiteX31" fmla="*/ 1520 w 10000"/>
                  <a:gd name="connsiteY31" fmla="*/ 5386 h 7943"/>
                  <a:gd name="connsiteX32" fmla="*/ 1913 w 10000"/>
                  <a:gd name="connsiteY32" fmla="*/ 4962 h 7943"/>
                  <a:gd name="connsiteX33" fmla="*/ 2246 w 10000"/>
                  <a:gd name="connsiteY33" fmla="*/ 4250 h 7943"/>
                  <a:gd name="connsiteX34" fmla="*/ 2467 w 10000"/>
                  <a:gd name="connsiteY34" fmla="*/ 3423 h 7943"/>
                  <a:gd name="connsiteX35" fmla="*/ 2437 w 10000"/>
                  <a:gd name="connsiteY35" fmla="*/ 2942 h 7943"/>
                  <a:gd name="connsiteX36" fmla="*/ 2589 w 10000"/>
                  <a:gd name="connsiteY36" fmla="*/ 1039 h 7943"/>
                  <a:gd name="connsiteX37" fmla="*/ 2821 w 10000"/>
                  <a:gd name="connsiteY37" fmla="*/ 1557 h 7943"/>
                  <a:gd name="connsiteX38" fmla="*/ 3654 w 10000"/>
                  <a:gd name="connsiteY38" fmla="*/ 4481 h 7943"/>
                  <a:gd name="connsiteX39" fmla="*/ 4199 w 10000"/>
                  <a:gd name="connsiteY39" fmla="*/ 4539 h 7943"/>
                  <a:gd name="connsiteX40" fmla="*/ 4331 w 10000"/>
                  <a:gd name="connsiteY40" fmla="*/ 4481 h 7943"/>
                  <a:gd name="connsiteX41" fmla="*/ 5346 w 10000"/>
                  <a:gd name="connsiteY41" fmla="*/ 134 h 7943"/>
                  <a:gd name="connsiteX42" fmla="*/ 9961 w 10000"/>
                  <a:gd name="connsiteY42" fmla="*/ 7424 h 7943"/>
                  <a:gd name="connsiteX43" fmla="*/ 9677 w 10000"/>
                  <a:gd name="connsiteY43" fmla="*/ 7424 h 7943"/>
                  <a:gd name="connsiteX44" fmla="*/ 9181 w 10000"/>
                  <a:gd name="connsiteY44" fmla="*/ 7002 h 7943"/>
                  <a:gd name="connsiteX45" fmla="*/ 8691 w 10000"/>
                  <a:gd name="connsiteY45" fmla="*/ 6905 h 7943"/>
                  <a:gd name="connsiteX46" fmla="*/ 8691 w 10000"/>
                  <a:gd name="connsiteY46" fmla="*/ 7078 h 7943"/>
                  <a:gd name="connsiteX0" fmla="*/ 8691 w 10000"/>
                  <a:gd name="connsiteY0" fmla="*/ 8911 h 10000"/>
                  <a:gd name="connsiteX1" fmla="*/ 9176 w 10000"/>
                  <a:gd name="connsiteY1" fmla="*/ 9032 h 10000"/>
                  <a:gd name="connsiteX2" fmla="*/ 9677 w 10000"/>
                  <a:gd name="connsiteY2" fmla="*/ 9587 h 10000"/>
                  <a:gd name="connsiteX3" fmla="*/ 10000 w 10000"/>
                  <a:gd name="connsiteY3" fmla="*/ 9587 h 10000"/>
                  <a:gd name="connsiteX4" fmla="*/ 5316 w 10000"/>
                  <a:gd name="connsiteY4" fmla="*/ 0 h 10000"/>
                  <a:gd name="connsiteX5" fmla="*/ 4306 w 10000"/>
                  <a:gd name="connsiteY5" fmla="*/ 5401 h 10000"/>
                  <a:gd name="connsiteX6" fmla="*/ 4194 w 10000"/>
                  <a:gd name="connsiteY6" fmla="*/ 5495 h 10000"/>
                  <a:gd name="connsiteX7" fmla="*/ 3674 w 10000"/>
                  <a:gd name="connsiteY7" fmla="*/ 5401 h 10000"/>
                  <a:gd name="connsiteX8" fmla="*/ 2850 w 10000"/>
                  <a:gd name="connsiteY8" fmla="*/ 1769 h 10000"/>
                  <a:gd name="connsiteX9" fmla="*/ 2570 w 10000"/>
                  <a:gd name="connsiteY9" fmla="*/ 945 h 10000"/>
                  <a:gd name="connsiteX10" fmla="*/ 2388 w 10000"/>
                  <a:gd name="connsiteY10" fmla="*/ 3704 h 10000"/>
                  <a:gd name="connsiteX11" fmla="*/ 2418 w 10000"/>
                  <a:gd name="connsiteY11" fmla="*/ 4213 h 10000"/>
                  <a:gd name="connsiteX12" fmla="*/ 2217 w 10000"/>
                  <a:gd name="connsiteY12" fmla="*/ 5134 h 10000"/>
                  <a:gd name="connsiteX13" fmla="*/ 1898 w 10000"/>
                  <a:gd name="connsiteY13" fmla="*/ 6029 h 10000"/>
                  <a:gd name="connsiteX14" fmla="*/ 1516 w 10000"/>
                  <a:gd name="connsiteY14" fmla="*/ 6560 h 10000"/>
                  <a:gd name="connsiteX15" fmla="*/ 1079 w 10000"/>
                  <a:gd name="connsiteY15" fmla="*/ 6560 h 10000"/>
                  <a:gd name="connsiteX16" fmla="*/ 735 w 10000"/>
                  <a:gd name="connsiteY16" fmla="*/ 5425 h 10000"/>
                  <a:gd name="connsiteX17" fmla="*/ 491 w 10000"/>
                  <a:gd name="connsiteY17" fmla="*/ 4213 h 10000"/>
                  <a:gd name="connsiteX18" fmla="*/ 0 w 10000"/>
                  <a:gd name="connsiteY18" fmla="*/ 3485 h 10000"/>
                  <a:gd name="connsiteX19" fmla="*/ 186 w 10000"/>
                  <a:gd name="connsiteY19" fmla="*/ 4770 h 10000"/>
                  <a:gd name="connsiteX20" fmla="*/ 118 w 10000"/>
                  <a:gd name="connsiteY20" fmla="*/ 6586 h 10000"/>
                  <a:gd name="connsiteX21" fmla="*/ 181 w 10000"/>
                  <a:gd name="connsiteY21" fmla="*/ 8643 h 10000"/>
                  <a:gd name="connsiteX22" fmla="*/ 24 w 10000"/>
                  <a:gd name="connsiteY22" fmla="*/ 9879 h 10000"/>
                  <a:gd name="connsiteX23" fmla="*/ 59 w 10000"/>
                  <a:gd name="connsiteY23" fmla="*/ 10000 h 10000"/>
                  <a:gd name="connsiteX24" fmla="*/ 230 w 10000"/>
                  <a:gd name="connsiteY24" fmla="*/ 8693 h 10000"/>
                  <a:gd name="connsiteX25" fmla="*/ 167 w 10000"/>
                  <a:gd name="connsiteY25" fmla="*/ 6586 h 10000"/>
                  <a:gd name="connsiteX26" fmla="*/ 235 w 10000"/>
                  <a:gd name="connsiteY26" fmla="*/ 4698 h 10000"/>
                  <a:gd name="connsiteX27" fmla="*/ 118 w 10000"/>
                  <a:gd name="connsiteY27" fmla="*/ 3898 h 10000"/>
                  <a:gd name="connsiteX28" fmla="*/ 471 w 10000"/>
                  <a:gd name="connsiteY28" fmla="*/ 4406 h 10000"/>
                  <a:gd name="connsiteX29" fmla="*/ 701 w 10000"/>
                  <a:gd name="connsiteY29" fmla="*/ 5592 h 10000"/>
                  <a:gd name="connsiteX30" fmla="*/ 1064 w 10000"/>
                  <a:gd name="connsiteY30" fmla="*/ 6781 h 10000"/>
                  <a:gd name="connsiteX31" fmla="*/ 1520 w 10000"/>
                  <a:gd name="connsiteY31" fmla="*/ 6781 h 10000"/>
                  <a:gd name="connsiteX32" fmla="*/ 1913 w 10000"/>
                  <a:gd name="connsiteY32" fmla="*/ 6247 h 10000"/>
                  <a:gd name="connsiteX33" fmla="*/ 2246 w 10000"/>
                  <a:gd name="connsiteY33" fmla="*/ 5351 h 10000"/>
                  <a:gd name="connsiteX34" fmla="*/ 2467 w 10000"/>
                  <a:gd name="connsiteY34" fmla="*/ 4309 h 10000"/>
                  <a:gd name="connsiteX35" fmla="*/ 2437 w 10000"/>
                  <a:gd name="connsiteY35" fmla="*/ 3704 h 10000"/>
                  <a:gd name="connsiteX36" fmla="*/ 2589 w 10000"/>
                  <a:gd name="connsiteY36" fmla="*/ 1308 h 10000"/>
                  <a:gd name="connsiteX37" fmla="*/ 2821 w 10000"/>
                  <a:gd name="connsiteY37" fmla="*/ 1960 h 10000"/>
                  <a:gd name="connsiteX38" fmla="*/ 3654 w 10000"/>
                  <a:gd name="connsiteY38" fmla="*/ 5641 h 10000"/>
                  <a:gd name="connsiteX39" fmla="*/ 4199 w 10000"/>
                  <a:gd name="connsiteY39" fmla="*/ 5714 h 10000"/>
                  <a:gd name="connsiteX40" fmla="*/ 4331 w 10000"/>
                  <a:gd name="connsiteY40" fmla="*/ 5641 h 10000"/>
                  <a:gd name="connsiteX41" fmla="*/ 5346 w 10000"/>
                  <a:gd name="connsiteY41" fmla="*/ 169 h 10000"/>
                  <a:gd name="connsiteX42" fmla="*/ 9677 w 10000"/>
                  <a:gd name="connsiteY42" fmla="*/ 9347 h 10000"/>
                  <a:gd name="connsiteX43" fmla="*/ 9181 w 10000"/>
                  <a:gd name="connsiteY43" fmla="*/ 8815 h 10000"/>
                  <a:gd name="connsiteX44" fmla="*/ 8691 w 10000"/>
                  <a:gd name="connsiteY44" fmla="*/ 8693 h 10000"/>
                  <a:gd name="connsiteX45" fmla="*/ 8691 w 10000"/>
                  <a:gd name="connsiteY45" fmla="*/ 8911 h 10000"/>
                  <a:gd name="connsiteX0" fmla="*/ 8691 w 9677"/>
                  <a:gd name="connsiteY0" fmla="*/ 8911 h 10000"/>
                  <a:gd name="connsiteX1" fmla="*/ 9176 w 9677"/>
                  <a:gd name="connsiteY1" fmla="*/ 9032 h 10000"/>
                  <a:gd name="connsiteX2" fmla="*/ 9677 w 9677"/>
                  <a:gd name="connsiteY2" fmla="*/ 9587 h 10000"/>
                  <a:gd name="connsiteX3" fmla="*/ 5316 w 9677"/>
                  <a:gd name="connsiteY3" fmla="*/ 0 h 10000"/>
                  <a:gd name="connsiteX4" fmla="*/ 4306 w 9677"/>
                  <a:gd name="connsiteY4" fmla="*/ 5401 h 10000"/>
                  <a:gd name="connsiteX5" fmla="*/ 4194 w 9677"/>
                  <a:gd name="connsiteY5" fmla="*/ 5495 h 10000"/>
                  <a:gd name="connsiteX6" fmla="*/ 3674 w 9677"/>
                  <a:gd name="connsiteY6" fmla="*/ 5401 h 10000"/>
                  <a:gd name="connsiteX7" fmla="*/ 2850 w 9677"/>
                  <a:gd name="connsiteY7" fmla="*/ 1769 h 10000"/>
                  <a:gd name="connsiteX8" fmla="*/ 2570 w 9677"/>
                  <a:gd name="connsiteY8" fmla="*/ 945 h 10000"/>
                  <a:gd name="connsiteX9" fmla="*/ 2388 w 9677"/>
                  <a:gd name="connsiteY9" fmla="*/ 3704 h 10000"/>
                  <a:gd name="connsiteX10" fmla="*/ 2418 w 9677"/>
                  <a:gd name="connsiteY10" fmla="*/ 4213 h 10000"/>
                  <a:gd name="connsiteX11" fmla="*/ 2217 w 9677"/>
                  <a:gd name="connsiteY11" fmla="*/ 5134 h 10000"/>
                  <a:gd name="connsiteX12" fmla="*/ 1898 w 9677"/>
                  <a:gd name="connsiteY12" fmla="*/ 6029 h 10000"/>
                  <a:gd name="connsiteX13" fmla="*/ 1516 w 9677"/>
                  <a:gd name="connsiteY13" fmla="*/ 6560 h 10000"/>
                  <a:gd name="connsiteX14" fmla="*/ 1079 w 9677"/>
                  <a:gd name="connsiteY14" fmla="*/ 6560 h 10000"/>
                  <a:gd name="connsiteX15" fmla="*/ 735 w 9677"/>
                  <a:gd name="connsiteY15" fmla="*/ 5425 h 10000"/>
                  <a:gd name="connsiteX16" fmla="*/ 491 w 9677"/>
                  <a:gd name="connsiteY16" fmla="*/ 4213 h 10000"/>
                  <a:gd name="connsiteX17" fmla="*/ 0 w 9677"/>
                  <a:gd name="connsiteY17" fmla="*/ 3485 h 10000"/>
                  <a:gd name="connsiteX18" fmla="*/ 186 w 9677"/>
                  <a:gd name="connsiteY18" fmla="*/ 4770 h 10000"/>
                  <a:gd name="connsiteX19" fmla="*/ 118 w 9677"/>
                  <a:gd name="connsiteY19" fmla="*/ 6586 h 10000"/>
                  <a:gd name="connsiteX20" fmla="*/ 181 w 9677"/>
                  <a:gd name="connsiteY20" fmla="*/ 8643 h 10000"/>
                  <a:gd name="connsiteX21" fmla="*/ 24 w 9677"/>
                  <a:gd name="connsiteY21" fmla="*/ 9879 h 10000"/>
                  <a:gd name="connsiteX22" fmla="*/ 59 w 9677"/>
                  <a:gd name="connsiteY22" fmla="*/ 10000 h 10000"/>
                  <a:gd name="connsiteX23" fmla="*/ 230 w 9677"/>
                  <a:gd name="connsiteY23" fmla="*/ 8693 h 10000"/>
                  <a:gd name="connsiteX24" fmla="*/ 167 w 9677"/>
                  <a:gd name="connsiteY24" fmla="*/ 6586 h 10000"/>
                  <a:gd name="connsiteX25" fmla="*/ 235 w 9677"/>
                  <a:gd name="connsiteY25" fmla="*/ 4698 h 10000"/>
                  <a:gd name="connsiteX26" fmla="*/ 118 w 9677"/>
                  <a:gd name="connsiteY26" fmla="*/ 3898 h 10000"/>
                  <a:gd name="connsiteX27" fmla="*/ 471 w 9677"/>
                  <a:gd name="connsiteY27" fmla="*/ 4406 h 10000"/>
                  <a:gd name="connsiteX28" fmla="*/ 701 w 9677"/>
                  <a:gd name="connsiteY28" fmla="*/ 5592 h 10000"/>
                  <a:gd name="connsiteX29" fmla="*/ 1064 w 9677"/>
                  <a:gd name="connsiteY29" fmla="*/ 6781 h 10000"/>
                  <a:gd name="connsiteX30" fmla="*/ 1520 w 9677"/>
                  <a:gd name="connsiteY30" fmla="*/ 6781 h 10000"/>
                  <a:gd name="connsiteX31" fmla="*/ 1913 w 9677"/>
                  <a:gd name="connsiteY31" fmla="*/ 6247 h 10000"/>
                  <a:gd name="connsiteX32" fmla="*/ 2246 w 9677"/>
                  <a:gd name="connsiteY32" fmla="*/ 5351 h 10000"/>
                  <a:gd name="connsiteX33" fmla="*/ 2467 w 9677"/>
                  <a:gd name="connsiteY33" fmla="*/ 4309 h 10000"/>
                  <a:gd name="connsiteX34" fmla="*/ 2437 w 9677"/>
                  <a:gd name="connsiteY34" fmla="*/ 3704 h 10000"/>
                  <a:gd name="connsiteX35" fmla="*/ 2589 w 9677"/>
                  <a:gd name="connsiteY35" fmla="*/ 1308 h 10000"/>
                  <a:gd name="connsiteX36" fmla="*/ 2821 w 9677"/>
                  <a:gd name="connsiteY36" fmla="*/ 1960 h 10000"/>
                  <a:gd name="connsiteX37" fmla="*/ 3654 w 9677"/>
                  <a:gd name="connsiteY37" fmla="*/ 5641 h 10000"/>
                  <a:gd name="connsiteX38" fmla="*/ 4199 w 9677"/>
                  <a:gd name="connsiteY38" fmla="*/ 5714 h 10000"/>
                  <a:gd name="connsiteX39" fmla="*/ 4331 w 9677"/>
                  <a:gd name="connsiteY39" fmla="*/ 5641 h 10000"/>
                  <a:gd name="connsiteX40" fmla="*/ 5346 w 9677"/>
                  <a:gd name="connsiteY40" fmla="*/ 169 h 10000"/>
                  <a:gd name="connsiteX41" fmla="*/ 9677 w 9677"/>
                  <a:gd name="connsiteY41" fmla="*/ 9347 h 10000"/>
                  <a:gd name="connsiteX42" fmla="*/ 9181 w 9677"/>
                  <a:gd name="connsiteY42" fmla="*/ 8815 h 10000"/>
                  <a:gd name="connsiteX43" fmla="*/ 8691 w 9677"/>
                  <a:gd name="connsiteY43" fmla="*/ 8693 h 10000"/>
                  <a:gd name="connsiteX44" fmla="*/ 8691 w 9677"/>
                  <a:gd name="connsiteY44" fmla="*/ 8911 h 10000"/>
                  <a:gd name="connsiteX0" fmla="*/ 8981 w 10000"/>
                  <a:gd name="connsiteY0" fmla="*/ 8911 h 10000"/>
                  <a:gd name="connsiteX1" fmla="*/ 9482 w 10000"/>
                  <a:gd name="connsiteY1" fmla="*/ 9032 h 10000"/>
                  <a:gd name="connsiteX2" fmla="*/ 10000 w 10000"/>
                  <a:gd name="connsiteY2" fmla="*/ 9587 h 10000"/>
                  <a:gd name="connsiteX3" fmla="*/ 5493 w 10000"/>
                  <a:gd name="connsiteY3" fmla="*/ 0 h 10000"/>
                  <a:gd name="connsiteX4" fmla="*/ 4450 w 10000"/>
                  <a:gd name="connsiteY4" fmla="*/ 5401 h 10000"/>
                  <a:gd name="connsiteX5" fmla="*/ 4334 w 10000"/>
                  <a:gd name="connsiteY5" fmla="*/ 5495 h 10000"/>
                  <a:gd name="connsiteX6" fmla="*/ 3797 w 10000"/>
                  <a:gd name="connsiteY6" fmla="*/ 5401 h 10000"/>
                  <a:gd name="connsiteX7" fmla="*/ 2945 w 10000"/>
                  <a:gd name="connsiteY7" fmla="*/ 1769 h 10000"/>
                  <a:gd name="connsiteX8" fmla="*/ 2656 w 10000"/>
                  <a:gd name="connsiteY8" fmla="*/ 945 h 10000"/>
                  <a:gd name="connsiteX9" fmla="*/ 2468 w 10000"/>
                  <a:gd name="connsiteY9" fmla="*/ 3704 h 10000"/>
                  <a:gd name="connsiteX10" fmla="*/ 2499 w 10000"/>
                  <a:gd name="connsiteY10" fmla="*/ 4213 h 10000"/>
                  <a:gd name="connsiteX11" fmla="*/ 2291 w 10000"/>
                  <a:gd name="connsiteY11" fmla="*/ 5134 h 10000"/>
                  <a:gd name="connsiteX12" fmla="*/ 1961 w 10000"/>
                  <a:gd name="connsiteY12" fmla="*/ 6029 h 10000"/>
                  <a:gd name="connsiteX13" fmla="*/ 1567 w 10000"/>
                  <a:gd name="connsiteY13" fmla="*/ 6560 h 10000"/>
                  <a:gd name="connsiteX14" fmla="*/ 1115 w 10000"/>
                  <a:gd name="connsiteY14" fmla="*/ 6560 h 10000"/>
                  <a:gd name="connsiteX15" fmla="*/ 760 w 10000"/>
                  <a:gd name="connsiteY15" fmla="*/ 5425 h 10000"/>
                  <a:gd name="connsiteX16" fmla="*/ 507 w 10000"/>
                  <a:gd name="connsiteY16" fmla="*/ 4213 h 10000"/>
                  <a:gd name="connsiteX17" fmla="*/ 0 w 10000"/>
                  <a:gd name="connsiteY17" fmla="*/ 3485 h 10000"/>
                  <a:gd name="connsiteX18" fmla="*/ 192 w 10000"/>
                  <a:gd name="connsiteY18" fmla="*/ 4770 h 10000"/>
                  <a:gd name="connsiteX19" fmla="*/ 122 w 10000"/>
                  <a:gd name="connsiteY19" fmla="*/ 6586 h 10000"/>
                  <a:gd name="connsiteX20" fmla="*/ 187 w 10000"/>
                  <a:gd name="connsiteY20" fmla="*/ 8643 h 10000"/>
                  <a:gd name="connsiteX21" fmla="*/ 25 w 10000"/>
                  <a:gd name="connsiteY21" fmla="*/ 9879 h 10000"/>
                  <a:gd name="connsiteX22" fmla="*/ 61 w 10000"/>
                  <a:gd name="connsiteY22" fmla="*/ 10000 h 10000"/>
                  <a:gd name="connsiteX23" fmla="*/ 238 w 10000"/>
                  <a:gd name="connsiteY23" fmla="*/ 8693 h 10000"/>
                  <a:gd name="connsiteX24" fmla="*/ 173 w 10000"/>
                  <a:gd name="connsiteY24" fmla="*/ 6586 h 10000"/>
                  <a:gd name="connsiteX25" fmla="*/ 243 w 10000"/>
                  <a:gd name="connsiteY25" fmla="*/ 4698 h 10000"/>
                  <a:gd name="connsiteX26" fmla="*/ 122 w 10000"/>
                  <a:gd name="connsiteY26" fmla="*/ 3898 h 10000"/>
                  <a:gd name="connsiteX27" fmla="*/ 487 w 10000"/>
                  <a:gd name="connsiteY27" fmla="*/ 4406 h 10000"/>
                  <a:gd name="connsiteX28" fmla="*/ 724 w 10000"/>
                  <a:gd name="connsiteY28" fmla="*/ 5592 h 10000"/>
                  <a:gd name="connsiteX29" fmla="*/ 1100 w 10000"/>
                  <a:gd name="connsiteY29" fmla="*/ 6781 h 10000"/>
                  <a:gd name="connsiteX30" fmla="*/ 1571 w 10000"/>
                  <a:gd name="connsiteY30" fmla="*/ 6781 h 10000"/>
                  <a:gd name="connsiteX31" fmla="*/ 1977 w 10000"/>
                  <a:gd name="connsiteY31" fmla="*/ 6247 h 10000"/>
                  <a:gd name="connsiteX32" fmla="*/ 2321 w 10000"/>
                  <a:gd name="connsiteY32" fmla="*/ 5351 h 10000"/>
                  <a:gd name="connsiteX33" fmla="*/ 2549 w 10000"/>
                  <a:gd name="connsiteY33" fmla="*/ 4309 h 10000"/>
                  <a:gd name="connsiteX34" fmla="*/ 2518 w 10000"/>
                  <a:gd name="connsiteY34" fmla="*/ 3704 h 10000"/>
                  <a:gd name="connsiteX35" fmla="*/ 2675 w 10000"/>
                  <a:gd name="connsiteY35" fmla="*/ 1308 h 10000"/>
                  <a:gd name="connsiteX36" fmla="*/ 2915 w 10000"/>
                  <a:gd name="connsiteY36" fmla="*/ 1960 h 10000"/>
                  <a:gd name="connsiteX37" fmla="*/ 3776 w 10000"/>
                  <a:gd name="connsiteY37" fmla="*/ 5641 h 10000"/>
                  <a:gd name="connsiteX38" fmla="*/ 4339 w 10000"/>
                  <a:gd name="connsiteY38" fmla="*/ 5714 h 10000"/>
                  <a:gd name="connsiteX39" fmla="*/ 4476 w 10000"/>
                  <a:gd name="connsiteY39" fmla="*/ 5641 h 10000"/>
                  <a:gd name="connsiteX40" fmla="*/ 5524 w 10000"/>
                  <a:gd name="connsiteY40" fmla="*/ 169 h 10000"/>
                  <a:gd name="connsiteX41" fmla="*/ 9487 w 10000"/>
                  <a:gd name="connsiteY41" fmla="*/ 8815 h 10000"/>
                  <a:gd name="connsiteX42" fmla="*/ 8981 w 10000"/>
                  <a:gd name="connsiteY42" fmla="*/ 8693 h 10000"/>
                  <a:gd name="connsiteX43" fmla="*/ 8981 w 10000"/>
                  <a:gd name="connsiteY43" fmla="*/ 8911 h 10000"/>
                  <a:gd name="connsiteX0" fmla="*/ 8981 w 9487"/>
                  <a:gd name="connsiteY0" fmla="*/ 8911 h 10000"/>
                  <a:gd name="connsiteX1" fmla="*/ 9482 w 9487"/>
                  <a:gd name="connsiteY1" fmla="*/ 9032 h 10000"/>
                  <a:gd name="connsiteX2" fmla="*/ 5493 w 9487"/>
                  <a:gd name="connsiteY2" fmla="*/ 0 h 10000"/>
                  <a:gd name="connsiteX3" fmla="*/ 4450 w 9487"/>
                  <a:gd name="connsiteY3" fmla="*/ 5401 h 10000"/>
                  <a:gd name="connsiteX4" fmla="*/ 4334 w 9487"/>
                  <a:gd name="connsiteY4" fmla="*/ 5495 h 10000"/>
                  <a:gd name="connsiteX5" fmla="*/ 3797 w 9487"/>
                  <a:gd name="connsiteY5" fmla="*/ 5401 h 10000"/>
                  <a:gd name="connsiteX6" fmla="*/ 2945 w 9487"/>
                  <a:gd name="connsiteY6" fmla="*/ 1769 h 10000"/>
                  <a:gd name="connsiteX7" fmla="*/ 2656 w 9487"/>
                  <a:gd name="connsiteY7" fmla="*/ 945 h 10000"/>
                  <a:gd name="connsiteX8" fmla="*/ 2468 w 9487"/>
                  <a:gd name="connsiteY8" fmla="*/ 3704 h 10000"/>
                  <a:gd name="connsiteX9" fmla="*/ 2499 w 9487"/>
                  <a:gd name="connsiteY9" fmla="*/ 4213 h 10000"/>
                  <a:gd name="connsiteX10" fmla="*/ 2291 w 9487"/>
                  <a:gd name="connsiteY10" fmla="*/ 5134 h 10000"/>
                  <a:gd name="connsiteX11" fmla="*/ 1961 w 9487"/>
                  <a:gd name="connsiteY11" fmla="*/ 6029 h 10000"/>
                  <a:gd name="connsiteX12" fmla="*/ 1567 w 9487"/>
                  <a:gd name="connsiteY12" fmla="*/ 6560 h 10000"/>
                  <a:gd name="connsiteX13" fmla="*/ 1115 w 9487"/>
                  <a:gd name="connsiteY13" fmla="*/ 6560 h 10000"/>
                  <a:gd name="connsiteX14" fmla="*/ 760 w 9487"/>
                  <a:gd name="connsiteY14" fmla="*/ 5425 h 10000"/>
                  <a:gd name="connsiteX15" fmla="*/ 507 w 9487"/>
                  <a:gd name="connsiteY15" fmla="*/ 4213 h 10000"/>
                  <a:gd name="connsiteX16" fmla="*/ 0 w 9487"/>
                  <a:gd name="connsiteY16" fmla="*/ 3485 h 10000"/>
                  <a:gd name="connsiteX17" fmla="*/ 192 w 9487"/>
                  <a:gd name="connsiteY17" fmla="*/ 4770 h 10000"/>
                  <a:gd name="connsiteX18" fmla="*/ 122 w 9487"/>
                  <a:gd name="connsiteY18" fmla="*/ 6586 h 10000"/>
                  <a:gd name="connsiteX19" fmla="*/ 187 w 9487"/>
                  <a:gd name="connsiteY19" fmla="*/ 8643 h 10000"/>
                  <a:gd name="connsiteX20" fmla="*/ 25 w 9487"/>
                  <a:gd name="connsiteY20" fmla="*/ 9879 h 10000"/>
                  <a:gd name="connsiteX21" fmla="*/ 61 w 9487"/>
                  <a:gd name="connsiteY21" fmla="*/ 10000 h 10000"/>
                  <a:gd name="connsiteX22" fmla="*/ 238 w 9487"/>
                  <a:gd name="connsiteY22" fmla="*/ 8693 h 10000"/>
                  <a:gd name="connsiteX23" fmla="*/ 173 w 9487"/>
                  <a:gd name="connsiteY23" fmla="*/ 6586 h 10000"/>
                  <a:gd name="connsiteX24" fmla="*/ 243 w 9487"/>
                  <a:gd name="connsiteY24" fmla="*/ 4698 h 10000"/>
                  <a:gd name="connsiteX25" fmla="*/ 122 w 9487"/>
                  <a:gd name="connsiteY25" fmla="*/ 3898 h 10000"/>
                  <a:gd name="connsiteX26" fmla="*/ 487 w 9487"/>
                  <a:gd name="connsiteY26" fmla="*/ 4406 h 10000"/>
                  <a:gd name="connsiteX27" fmla="*/ 724 w 9487"/>
                  <a:gd name="connsiteY27" fmla="*/ 5592 h 10000"/>
                  <a:gd name="connsiteX28" fmla="*/ 1100 w 9487"/>
                  <a:gd name="connsiteY28" fmla="*/ 6781 h 10000"/>
                  <a:gd name="connsiteX29" fmla="*/ 1571 w 9487"/>
                  <a:gd name="connsiteY29" fmla="*/ 6781 h 10000"/>
                  <a:gd name="connsiteX30" fmla="*/ 1977 w 9487"/>
                  <a:gd name="connsiteY30" fmla="*/ 6247 h 10000"/>
                  <a:gd name="connsiteX31" fmla="*/ 2321 w 9487"/>
                  <a:gd name="connsiteY31" fmla="*/ 5351 h 10000"/>
                  <a:gd name="connsiteX32" fmla="*/ 2549 w 9487"/>
                  <a:gd name="connsiteY32" fmla="*/ 4309 h 10000"/>
                  <a:gd name="connsiteX33" fmla="*/ 2518 w 9487"/>
                  <a:gd name="connsiteY33" fmla="*/ 3704 h 10000"/>
                  <a:gd name="connsiteX34" fmla="*/ 2675 w 9487"/>
                  <a:gd name="connsiteY34" fmla="*/ 1308 h 10000"/>
                  <a:gd name="connsiteX35" fmla="*/ 2915 w 9487"/>
                  <a:gd name="connsiteY35" fmla="*/ 1960 h 10000"/>
                  <a:gd name="connsiteX36" fmla="*/ 3776 w 9487"/>
                  <a:gd name="connsiteY36" fmla="*/ 5641 h 10000"/>
                  <a:gd name="connsiteX37" fmla="*/ 4339 w 9487"/>
                  <a:gd name="connsiteY37" fmla="*/ 5714 h 10000"/>
                  <a:gd name="connsiteX38" fmla="*/ 4476 w 9487"/>
                  <a:gd name="connsiteY38" fmla="*/ 5641 h 10000"/>
                  <a:gd name="connsiteX39" fmla="*/ 5524 w 9487"/>
                  <a:gd name="connsiteY39" fmla="*/ 169 h 10000"/>
                  <a:gd name="connsiteX40" fmla="*/ 9487 w 9487"/>
                  <a:gd name="connsiteY40" fmla="*/ 8815 h 10000"/>
                  <a:gd name="connsiteX41" fmla="*/ 8981 w 9487"/>
                  <a:gd name="connsiteY41" fmla="*/ 8693 h 10000"/>
                  <a:gd name="connsiteX42" fmla="*/ 8981 w 9487"/>
                  <a:gd name="connsiteY42" fmla="*/ 8911 h 10000"/>
                  <a:gd name="connsiteX0" fmla="*/ 9467 w 9995"/>
                  <a:gd name="connsiteY0" fmla="*/ 8911 h 10000"/>
                  <a:gd name="connsiteX1" fmla="*/ 9995 w 9995"/>
                  <a:gd name="connsiteY1" fmla="*/ 9032 h 10000"/>
                  <a:gd name="connsiteX2" fmla="*/ 5790 w 9995"/>
                  <a:gd name="connsiteY2" fmla="*/ 0 h 10000"/>
                  <a:gd name="connsiteX3" fmla="*/ 4691 w 9995"/>
                  <a:gd name="connsiteY3" fmla="*/ 5401 h 10000"/>
                  <a:gd name="connsiteX4" fmla="*/ 4568 w 9995"/>
                  <a:gd name="connsiteY4" fmla="*/ 5495 h 10000"/>
                  <a:gd name="connsiteX5" fmla="*/ 4002 w 9995"/>
                  <a:gd name="connsiteY5" fmla="*/ 5401 h 10000"/>
                  <a:gd name="connsiteX6" fmla="*/ 3104 w 9995"/>
                  <a:gd name="connsiteY6" fmla="*/ 1769 h 10000"/>
                  <a:gd name="connsiteX7" fmla="*/ 2800 w 9995"/>
                  <a:gd name="connsiteY7" fmla="*/ 945 h 10000"/>
                  <a:gd name="connsiteX8" fmla="*/ 2601 w 9995"/>
                  <a:gd name="connsiteY8" fmla="*/ 3704 h 10000"/>
                  <a:gd name="connsiteX9" fmla="*/ 2634 w 9995"/>
                  <a:gd name="connsiteY9" fmla="*/ 4213 h 10000"/>
                  <a:gd name="connsiteX10" fmla="*/ 2415 w 9995"/>
                  <a:gd name="connsiteY10" fmla="*/ 5134 h 10000"/>
                  <a:gd name="connsiteX11" fmla="*/ 2067 w 9995"/>
                  <a:gd name="connsiteY11" fmla="*/ 6029 h 10000"/>
                  <a:gd name="connsiteX12" fmla="*/ 1652 w 9995"/>
                  <a:gd name="connsiteY12" fmla="*/ 6560 h 10000"/>
                  <a:gd name="connsiteX13" fmla="*/ 1175 w 9995"/>
                  <a:gd name="connsiteY13" fmla="*/ 6560 h 10000"/>
                  <a:gd name="connsiteX14" fmla="*/ 801 w 9995"/>
                  <a:gd name="connsiteY14" fmla="*/ 5425 h 10000"/>
                  <a:gd name="connsiteX15" fmla="*/ 534 w 9995"/>
                  <a:gd name="connsiteY15" fmla="*/ 4213 h 10000"/>
                  <a:gd name="connsiteX16" fmla="*/ 0 w 9995"/>
                  <a:gd name="connsiteY16" fmla="*/ 3485 h 10000"/>
                  <a:gd name="connsiteX17" fmla="*/ 202 w 9995"/>
                  <a:gd name="connsiteY17" fmla="*/ 4770 h 10000"/>
                  <a:gd name="connsiteX18" fmla="*/ 129 w 9995"/>
                  <a:gd name="connsiteY18" fmla="*/ 6586 h 10000"/>
                  <a:gd name="connsiteX19" fmla="*/ 197 w 9995"/>
                  <a:gd name="connsiteY19" fmla="*/ 8643 h 10000"/>
                  <a:gd name="connsiteX20" fmla="*/ 26 w 9995"/>
                  <a:gd name="connsiteY20" fmla="*/ 9879 h 10000"/>
                  <a:gd name="connsiteX21" fmla="*/ 64 w 9995"/>
                  <a:gd name="connsiteY21" fmla="*/ 10000 h 10000"/>
                  <a:gd name="connsiteX22" fmla="*/ 251 w 9995"/>
                  <a:gd name="connsiteY22" fmla="*/ 8693 h 10000"/>
                  <a:gd name="connsiteX23" fmla="*/ 182 w 9995"/>
                  <a:gd name="connsiteY23" fmla="*/ 6586 h 10000"/>
                  <a:gd name="connsiteX24" fmla="*/ 256 w 9995"/>
                  <a:gd name="connsiteY24" fmla="*/ 4698 h 10000"/>
                  <a:gd name="connsiteX25" fmla="*/ 129 w 9995"/>
                  <a:gd name="connsiteY25" fmla="*/ 3898 h 10000"/>
                  <a:gd name="connsiteX26" fmla="*/ 513 w 9995"/>
                  <a:gd name="connsiteY26" fmla="*/ 4406 h 10000"/>
                  <a:gd name="connsiteX27" fmla="*/ 763 w 9995"/>
                  <a:gd name="connsiteY27" fmla="*/ 5592 h 10000"/>
                  <a:gd name="connsiteX28" fmla="*/ 1159 w 9995"/>
                  <a:gd name="connsiteY28" fmla="*/ 6781 h 10000"/>
                  <a:gd name="connsiteX29" fmla="*/ 1656 w 9995"/>
                  <a:gd name="connsiteY29" fmla="*/ 6781 h 10000"/>
                  <a:gd name="connsiteX30" fmla="*/ 2084 w 9995"/>
                  <a:gd name="connsiteY30" fmla="*/ 6247 h 10000"/>
                  <a:gd name="connsiteX31" fmla="*/ 2447 w 9995"/>
                  <a:gd name="connsiteY31" fmla="*/ 5351 h 10000"/>
                  <a:gd name="connsiteX32" fmla="*/ 2687 w 9995"/>
                  <a:gd name="connsiteY32" fmla="*/ 4309 h 10000"/>
                  <a:gd name="connsiteX33" fmla="*/ 2654 w 9995"/>
                  <a:gd name="connsiteY33" fmla="*/ 3704 h 10000"/>
                  <a:gd name="connsiteX34" fmla="*/ 2820 w 9995"/>
                  <a:gd name="connsiteY34" fmla="*/ 1308 h 10000"/>
                  <a:gd name="connsiteX35" fmla="*/ 3073 w 9995"/>
                  <a:gd name="connsiteY35" fmla="*/ 1960 h 10000"/>
                  <a:gd name="connsiteX36" fmla="*/ 3980 w 9995"/>
                  <a:gd name="connsiteY36" fmla="*/ 5641 h 10000"/>
                  <a:gd name="connsiteX37" fmla="*/ 4574 w 9995"/>
                  <a:gd name="connsiteY37" fmla="*/ 5714 h 10000"/>
                  <a:gd name="connsiteX38" fmla="*/ 4718 w 9995"/>
                  <a:gd name="connsiteY38" fmla="*/ 5641 h 10000"/>
                  <a:gd name="connsiteX39" fmla="*/ 5823 w 9995"/>
                  <a:gd name="connsiteY39" fmla="*/ 169 h 10000"/>
                  <a:gd name="connsiteX40" fmla="*/ 9467 w 9995"/>
                  <a:gd name="connsiteY40" fmla="*/ 8693 h 10000"/>
                  <a:gd name="connsiteX41" fmla="*/ 9467 w 9995"/>
                  <a:gd name="connsiteY41" fmla="*/ 8911 h 10000"/>
                  <a:gd name="connsiteX0" fmla="*/ 9472 w 9472"/>
                  <a:gd name="connsiteY0" fmla="*/ 8911 h 10000"/>
                  <a:gd name="connsiteX1" fmla="*/ 5793 w 9472"/>
                  <a:gd name="connsiteY1" fmla="*/ 0 h 10000"/>
                  <a:gd name="connsiteX2" fmla="*/ 4693 w 9472"/>
                  <a:gd name="connsiteY2" fmla="*/ 5401 h 10000"/>
                  <a:gd name="connsiteX3" fmla="*/ 4570 w 9472"/>
                  <a:gd name="connsiteY3" fmla="*/ 5495 h 10000"/>
                  <a:gd name="connsiteX4" fmla="*/ 4004 w 9472"/>
                  <a:gd name="connsiteY4" fmla="*/ 5401 h 10000"/>
                  <a:gd name="connsiteX5" fmla="*/ 3106 w 9472"/>
                  <a:gd name="connsiteY5" fmla="*/ 1769 h 10000"/>
                  <a:gd name="connsiteX6" fmla="*/ 2801 w 9472"/>
                  <a:gd name="connsiteY6" fmla="*/ 945 h 10000"/>
                  <a:gd name="connsiteX7" fmla="*/ 2602 w 9472"/>
                  <a:gd name="connsiteY7" fmla="*/ 3704 h 10000"/>
                  <a:gd name="connsiteX8" fmla="*/ 2635 w 9472"/>
                  <a:gd name="connsiteY8" fmla="*/ 4213 h 10000"/>
                  <a:gd name="connsiteX9" fmla="*/ 2416 w 9472"/>
                  <a:gd name="connsiteY9" fmla="*/ 5134 h 10000"/>
                  <a:gd name="connsiteX10" fmla="*/ 2068 w 9472"/>
                  <a:gd name="connsiteY10" fmla="*/ 6029 h 10000"/>
                  <a:gd name="connsiteX11" fmla="*/ 1653 w 9472"/>
                  <a:gd name="connsiteY11" fmla="*/ 6560 h 10000"/>
                  <a:gd name="connsiteX12" fmla="*/ 1176 w 9472"/>
                  <a:gd name="connsiteY12" fmla="*/ 6560 h 10000"/>
                  <a:gd name="connsiteX13" fmla="*/ 801 w 9472"/>
                  <a:gd name="connsiteY13" fmla="*/ 5425 h 10000"/>
                  <a:gd name="connsiteX14" fmla="*/ 534 w 9472"/>
                  <a:gd name="connsiteY14" fmla="*/ 4213 h 10000"/>
                  <a:gd name="connsiteX15" fmla="*/ 0 w 9472"/>
                  <a:gd name="connsiteY15" fmla="*/ 3485 h 10000"/>
                  <a:gd name="connsiteX16" fmla="*/ 202 w 9472"/>
                  <a:gd name="connsiteY16" fmla="*/ 4770 h 10000"/>
                  <a:gd name="connsiteX17" fmla="*/ 129 w 9472"/>
                  <a:gd name="connsiteY17" fmla="*/ 6586 h 10000"/>
                  <a:gd name="connsiteX18" fmla="*/ 197 w 9472"/>
                  <a:gd name="connsiteY18" fmla="*/ 8643 h 10000"/>
                  <a:gd name="connsiteX19" fmla="*/ 26 w 9472"/>
                  <a:gd name="connsiteY19" fmla="*/ 9879 h 10000"/>
                  <a:gd name="connsiteX20" fmla="*/ 64 w 9472"/>
                  <a:gd name="connsiteY20" fmla="*/ 10000 h 10000"/>
                  <a:gd name="connsiteX21" fmla="*/ 251 w 9472"/>
                  <a:gd name="connsiteY21" fmla="*/ 8693 h 10000"/>
                  <a:gd name="connsiteX22" fmla="*/ 182 w 9472"/>
                  <a:gd name="connsiteY22" fmla="*/ 6586 h 10000"/>
                  <a:gd name="connsiteX23" fmla="*/ 256 w 9472"/>
                  <a:gd name="connsiteY23" fmla="*/ 4698 h 10000"/>
                  <a:gd name="connsiteX24" fmla="*/ 129 w 9472"/>
                  <a:gd name="connsiteY24" fmla="*/ 3898 h 10000"/>
                  <a:gd name="connsiteX25" fmla="*/ 513 w 9472"/>
                  <a:gd name="connsiteY25" fmla="*/ 4406 h 10000"/>
                  <a:gd name="connsiteX26" fmla="*/ 763 w 9472"/>
                  <a:gd name="connsiteY26" fmla="*/ 5592 h 10000"/>
                  <a:gd name="connsiteX27" fmla="*/ 1160 w 9472"/>
                  <a:gd name="connsiteY27" fmla="*/ 6781 h 10000"/>
                  <a:gd name="connsiteX28" fmla="*/ 1657 w 9472"/>
                  <a:gd name="connsiteY28" fmla="*/ 6781 h 10000"/>
                  <a:gd name="connsiteX29" fmla="*/ 2085 w 9472"/>
                  <a:gd name="connsiteY29" fmla="*/ 6247 h 10000"/>
                  <a:gd name="connsiteX30" fmla="*/ 2448 w 9472"/>
                  <a:gd name="connsiteY30" fmla="*/ 5351 h 10000"/>
                  <a:gd name="connsiteX31" fmla="*/ 2688 w 9472"/>
                  <a:gd name="connsiteY31" fmla="*/ 4309 h 10000"/>
                  <a:gd name="connsiteX32" fmla="*/ 2655 w 9472"/>
                  <a:gd name="connsiteY32" fmla="*/ 3704 h 10000"/>
                  <a:gd name="connsiteX33" fmla="*/ 2821 w 9472"/>
                  <a:gd name="connsiteY33" fmla="*/ 1308 h 10000"/>
                  <a:gd name="connsiteX34" fmla="*/ 3075 w 9472"/>
                  <a:gd name="connsiteY34" fmla="*/ 1960 h 10000"/>
                  <a:gd name="connsiteX35" fmla="*/ 3982 w 9472"/>
                  <a:gd name="connsiteY35" fmla="*/ 5641 h 10000"/>
                  <a:gd name="connsiteX36" fmla="*/ 4576 w 9472"/>
                  <a:gd name="connsiteY36" fmla="*/ 5714 h 10000"/>
                  <a:gd name="connsiteX37" fmla="*/ 4720 w 9472"/>
                  <a:gd name="connsiteY37" fmla="*/ 5641 h 10000"/>
                  <a:gd name="connsiteX38" fmla="*/ 5826 w 9472"/>
                  <a:gd name="connsiteY38" fmla="*/ 169 h 10000"/>
                  <a:gd name="connsiteX39" fmla="*/ 9472 w 9472"/>
                  <a:gd name="connsiteY39" fmla="*/ 8693 h 10000"/>
                  <a:gd name="connsiteX40" fmla="*/ 9472 w 9472"/>
                  <a:gd name="connsiteY40" fmla="*/ 8911 h 10000"/>
                  <a:gd name="connsiteX0" fmla="*/ 10000 w 10000"/>
                  <a:gd name="connsiteY0" fmla="*/ 8693 h 10000"/>
                  <a:gd name="connsiteX1" fmla="*/ 6116 w 10000"/>
                  <a:gd name="connsiteY1" fmla="*/ 0 h 10000"/>
                  <a:gd name="connsiteX2" fmla="*/ 4955 w 10000"/>
                  <a:gd name="connsiteY2" fmla="*/ 5401 h 10000"/>
                  <a:gd name="connsiteX3" fmla="*/ 4825 w 10000"/>
                  <a:gd name="connsiteY3" fmla="*/ 5495 h 10000"/>
                  <a:gd name="connsiteX4" fmla="*/ 4227 w 10000"/>
                  <a:gd name="connsiteY4" fmla="*/ 5401 h 10000"/>
                  <a:gd name="connsiteX5" fmla="*/ 3279 w 10000"/>
                  <a:gd name="connsiteY5" fmla="*/ 1769 h 10000"/>
                  <a:gd name="connsiteX6" fmla="*/ 2957 w 10000"/>
                  <a:gd name="connsiteY6" fmla="*/ 945 h 10000"/>
                  <a:gd name="connsiteX7" fmla="*/ 2747 w 10000"/>
                  <a:gd name="connsiteY7" fmla="*/ 3704 h 10000"/>
                  <a:gd name="connsiteX8" fmla="*/ 2782 w 10000"/>
                  <a:gd name="connsiteY8" fmla="*/ 4213 h 10000"/>
                  <a:gd name="connsiteX9" fmla="*/ 2551 w 10000"/>
                  <a:gd name="connsiteY9" fmla="*/ 5134 h 10000"/>
                  <a:gd name="connsiteX10" fmla="*/ 2183 w 10000"/>
                  <a:gd name="connsiteY10" fmla="*/ 6029 h 10000"/>
                  <a:gd name="connsiteX11" fmla="*/ 1745 w 10000"/>
                  <a:gd name="connsiteY11" fmla="*/ 6560 h 10000"/>
                  <a:gd name="connsiteX12" fmla="*/ 1242 w 10000"/>
                  <a:gd name="connsiteY12" fmla="*/ 6560 h 10000"/>
                  <a:gd name="connsiteX13" fmla="*/ 846 w 10000"/>
                  <a:gd name="connsiteY13" fmla="*/ 5425 h 10000"/>
                  <a:gd name="connsiteX14" fmla="*/ 564 w 10000"/>
                  <a:gd name="connsiteY14" fmla="*/ 4213 h 10000"/>
                  <a:gd name="connsiteX15" fmla="*/ 0 w 10000"/>
                  <a:gd name="connsiteY15" fmla="*/ 3485 h 10000"/>
                  <a:gd name="connsiteX16" fmla="*/ 213 w 10000"/>
                  <a:gd name="connsiteY16" fmla="*/ 4770 h 10000"/>
                  <a:gd name="connsiteX17" fmla="*/ 136 w 10000"/>
                  <a:gd name="connsiteY17" fmla="*/ 6586 h 10000"/>
                  <a:gd name="connsiteX18" fmla="*/ 208 w 10000"/>
                  <a:gd name="connsiteY18" fmla="*/ 8643 h 10000"/>
                  <a:gd name="connsiteX19" fmla="*/ 27 w 10000"/>
                  <a:gd name="connsiteY19" fmla="*/ 9879 h 10000"/>
                  <a:gd name="connsiteX20" fmla="*/ 68 w 10000"/>
                  <a:gd name="connsiteY20" fmla="*/ 10000 h 10000"/>
                  <a:gd name="connsiteX21" fmla="*/ 265 w 10000"/>
                  <a:gd name="connsiteY21" fmla="*/ 8693 h 10000"/>
                  <a:gd name="connsiteX22" fmla="*/ 192 w 10000"/>
                  <a:gd name="connsiteY22" fmla="*/ 6586 h 10000"/>
                  <a:gd name="connsiteX23" fmla="*/ 270 w 10000"/>
                  <a:gd name="connsiteY23" fmla="*/ 4698 h 10000"/>
                  <a:gd name="connsiteX24" fmla="*/ 136 w 10000"/>
                  <a:gd name="connsiteY24" fmla="*/ 3898 h 10000"/>
                  <a:gd name="connsiteX25" fmla="*/ 542 w 10000"/>
                  <a:gd name="connsiteY25" fmla="*/ 4406 h 10000"/>
                  <a:gd name="connsiteX26" fmla="*/ 806 w 10000"/>
                  <a:gd name="connsiteY26" fmla="*/ 5592 h 10000"/>
                  <a:gd name="connsiteX27" fmla="*/ 1225 w 10000"/>
                  <a:gd name="connsiteY27" fmla="*/ 6781 h 10000"/>
                  <a:gd name="connsiteX28" fmla="*/ 1749 w 10000"/>
                  <a:gd name="connsiteY28" fmla="*/ 6781 h 10000"/>
                  <a:gd name="connsiteX29" fmla="*/ 2201 w 10000"/>
                  <a:gd name="connsiteY29" fmla="*/ 6247 h 10000"/>
                  <a:gd name="connsiteX30" fmla="*/ 2584 w 10000"/>
                  <a:gd name="connsiteY30" fmla="*/ 5351 h 10000"/>
                  <a:gd name="connsiteX31" fmla="*/ 2838 w 10000"/>
                  <a:gd name="connsiteY31" fmla="*/ 4309 h 10000"/>
                  <a:gd name="connsiteX32" fmla="*/ 2803 w 10000"/>
                  <a:gd name="connsiteY32" fmla="*/ 3704 h 10000"/>
                  <a:gd name="connsiteX33" fmla="*/ 2978 w 10000"/>
                  <a:gd name="connsiteY33" fmla="*/ 1308 h 10000"/>
                  <a:gd name="connsiteX34" fmla="*/ 3246 w 10000"/>
                  <a:gd name="connsiteY34" fmla="*/ 1960 h 10000"/>
                  <a:gd name="connsiteX35" fmla="*/ 4204 w 10000"/>
                  <a:gd name="connsiteY35" fmla="*/ 5641 h 10000"/>
                  <a:gd name="connsiteX36" fmla="*/ 4831 w 10000"/>
                  <a:gd name="connsiteY36" fmla="*/ 5714 h 10000"/>
                  <a:gd name="connsiteX37" fmla="*/ 4983 w 10000"/>
                  <a:gd name="connsiteY37" fmla="*/ 5641 h 10000"/>
                  <a:gd name="connsiteX38" fmla="*/ 6151 w 10000"/>
                  <a:gd name="connsiteY38" fmla="*/ 169 h 10000"/>
                  <a:gd name="connsiteX39" fmla="*/ 10000 w 10000"/>
                  <a:gd name="connsiteY39" fmla="*/ 8693 h 10000"/>
                  <a:gd name="connsiteX0" fmla="*/ 6151 w 6151"/>
                  <a:gd name="connsiteY0" fmla="*/ 169 h 10000"/>
                  <a:gd name="connsiteX1" fmla="*/ 6116 w 6151"/>
                  <a:gd name="connsiteY1" fmla="*/ 0 h 10000"/>
                  <a:gd name="connsiteX2" fmla="*/ 4955 w 6151"/>
                  <a:gd name="connsiteY2" fmla="*/ 5401 h 10000"/>
                  <a:gd name="connsiteX3" fmla="*/ 4825 w 6151"/>
                  <a:gd name="connsiteY3" fmla="*/ 5495 h 10000"/>
                  <a:gd name="connsiteX4" fmla="*/ 4227 w 6151"/>
                  <a:gd name="connsiteY4" fmla="*/ 5401 h 10000"/>
                  <a:gd name="connsiteX5" fmla="*/ 3279 w 6151"/>
                  <a:gd name="connsiteY5" fmla="*/ 1769 h 10000"/>
                  <a:gd name="connsiteX6" fmla="*/ 2957 w 6151"/>
                  <a:gd name="connsiteY6" fmla="*/ 945 h 10000"/>
                  <a:gd name="connsiteX7" fmla="*/ 2747 w 6151"/>
                  <a:gd name="connsiteY7" fmla="*/ 3704 h 10000"/>
                  <a:gd name="connsiteX8" fmla="*/ 2782 w 6151"/>
                  <a:gd name="connsiteY8" fmla="*/ 4213 h 10000"/>
                  <a:gd name="connsiteX9" fmla="*/ 2551 w 6151"/>
                  <a:gd name="connsiteY9" fmla="*/ 5134 h 10000"/>
                  <a:gd name="connsiteX10" fmla="*/ 2183 w 6151"/>
                  <a:gd name="connsiteY10" fmla="*/ 6029 h 10000"/>
                  <a:gd name="connsiteX11" fmla="*/ 1745 w 6151"/>
                  <a:gd name="connsiteY11" fmla="*/ 6560 h 10000"/>
                  <a:gd name="connsiteX12" fmla="*/ 1242 w 6151"/>
                  <a:gd name="connsiteY12" fmla="*/ 6560 h 10000"/>
                  <a:gd name="connsiteX13" fmla="*/ 846 w 6151"/>
                  <a:gd name="connsiteY13" fmla="*/ 5425 h 10000"/>
                  <a:gd name="connsiteX14" fmla="*/ 564 w 6151"/>
                  <a:gd name="connsiteY14" fmla="*/ 4213 h 10000"/>
                  <a:gd name="connsiteX15" fmla="*/ 0 w 6151"/>
                  <a:gd name="connsiteY15" fmla="*/ 3485 h 10000"/>
                  <a:gd name="connsiteX16" fmla="*/ 213 w 6151"/>
                  <a:gd name="connsiteY16" fmla="*/ 4770 h 10000"/>
                  <a:gd name="connsiteX17" fmla="*/ 136 w 6151"/>
                  <a:gd name="connsiteY17" fmla="*/ 6586 h 10000"/>
                  <a:gd name="connsiteX18" fmla="*/ 208 w 6151"/>
                  <a:gd name="connsiteY18" fmla="*/ 8643 h 10000"/>
                  <a:gd name="connsiteX19" fmla="*/ 27 w 6151"/>
                  <a:gd name="connsiteY19" fmla="*/ 9879 h 10000"/>
                  <a:gd name="connsiteX20" fmla="*/ 68 w 6151"/>
                  <a:gd name="connsiteY20" fmla="*/ 10000 h 10000"/>
                  <a:gd name="connsiteX21" fmla="*/ 265 w 6151"/>
                  <a:gd name="connsiteY21" fmla="*/ 8693 h 10000"/>
                  <a:gd name="connsiteX22" fmla="*/ 192 w 6151"/>
                  <a:gd name="connsiteY22" fmla="*/ 6586 h 10000"/>
                  <a:gd name="connsiteX23" fmla="*/ 270 w 6151"/>
                  <a:gd name="connsiteY23" fmla="*/ 4698 h 10000"/>
                  <a:gd name="connsiteX24" fmla="*/ 136 w 6151"/>
                  <a:gd name="connsiteY24" fmla="*/ 3898 h 10000"/>
                  <a:gd name="connsiteX25" fmla="*/ 542 w 6151"/>
                  <a:gd name="connsiteY25" fmla="*/ 4406 h 10000"/>
                  <a:gd name="connsiteX26" fmla="*/ 806 w 6151"/>
                  <a:gd name="connsiteY26" fmla="*/ 5592 h 10000"/>
                  <a:gd name="connsiteX27" fmla="*/ 1225 w 6151"/>
                  <a:gd name="connsiteY27" fmla="*/ 6781 h 10000"/>
                  <a:gd name="connsiteX28" fmla="*/ 1749 w 6151"/>
                  <a:gd name="connsiteY28" fmla="*/ 6781 h 10000"/>
                  <a:gd name="connsiteX29" fmla="*/ 2201 w 6151"/>
                  <a:gd name="connsiteY29" fmla="*/ 6247 h 10000"/>
                  <a:gd name="connsiteX30" fmla="*/ 2584 w 6151"/>
                  <a:gd name="connsiteY30" fmla="*/ 5351 h 10000"/>
                  <a:gd name="connsiteX31" fmla="*/ 2838 w 6151"/>
                  <a:gd name="connsiteY31" fmla="*/ 4309 h 10000"/>
                  <a:gd name="connsiteX32" fmla="*/ 2803 w 6151"/>
                  <a:gd name="connsiteY32" fmla="*/ 3704 h 10000"/>
                  <a:gd name="connsiteX33" fmla="*/ 2978 w 6151"/>
                  <a:gd name="connsiteY33" fmla="*/ 1308 h 10000"/>
                  <a:gd name="connsiteX34" fmla="*/ 3246 w 6151"/>
                  <a:gd name="connsiteY34" fmla="*/ 1960 h 10000"/>
                  <a:gd name="connsiteX35" fmla="*/ 4204 w 6151"/>
                  <a:gd name="connsiteY35" fmla="*/ 5641 h 10000"/>
                  <a:gd name="connsiteX36" fmla="*/ 4831 w 6151"/>
                  <a:gd name="connsiteY36" fmla="*/ 5714 h 10000"/>
                  <a:gd name="connsiteX37" fmla="*/ 4983 w 6151"/>
                  <a:gd name="connsiteY37" fmla="*/ 5641 h 10000"/>
                  <a:gd name="connsiteX38" fmla="*/ 6151 w 6151"/>
                  <a:gd name="connsiteY38" fmla="*/ 169 h 10000"/>
                  <a:gd name="connsiteX0" fmla="*/ 8101 w 9943"/>
                  <a:gd name="connsiteY0" fmla="*/ 5641 h 10000"/>
                  <a:gd name="connsiteX1" fmla="*/ 9943 w 9943"/>
                  <a:gd name="connsiteY1" fmla="*/ 0 h 10000"/>
                  <a:gd name="connsiteX2" fmla="*/ 8056 w 9943"/>
                  <a:gd name="connsiteY2" fmla="*/ 5401 h 10000"/>
                  <a:gd name="connsiteX3" fmla="*/ 7844 w 9943"/>
                  <a:gd name="connsiteY3" fmla="*/ 5495 h 10000"/>
                  <a:gd name="connsiteX4" fmla="*/ 6872 w 9943"/>
                  <a:gd name="connsiteY4" fmla="*/ 5401 h 10000"/>
                  <a:gd name="connsiteX5" fmla="*/ 5331 w 9943"/>
                  <a:gd name="connsiteY5" fmla="*/ 1769 h 10000"/>
                  <a:gd name="connsiteX6" fmla="*/ 4807 w 9943"/>
                  <a:gd name="connsiteY6" fmla="*/ 945 h 10000"/>
                  <a:gd name="connsiteX7" fmla="*/ 4466 w 9943"/>
                  <a:gd name="connsiteY7" fmla="*/ 3704 h 10000"/>
                  <a:gd name="connsiteX8" fmla="*/ 4523 w 9943"/>
                  <a:gd name="connsiteY8" fmla="*/ 4213 h 10000"/>
                  <a:gd name="connsiteX9" fmla="*/ 4147 w 9943"/>
                  <a:gd name="connsiteY9" fmla="*/ 5134 h 10000"/>
                  <a:gd name="connsiteX10" fmla="*/ 3549 w 9943"/>
                  <a:gd name="connsiteY10" fmla="*/ 6029 h 10000"/>
                  <a:gd name="connsiteX11" fmla="*/ 2837 w 9943"/>
                  <a:gd name="connsiteY11" fmla="*/ 6560 h 10000"/>
                  <a:gd name="connsiteX12" fmla="*/ 2019 w 9943"/>
                  <a:gd name="connsiteY12" fmla="*/ 6560 h 10000"/>
                  <a:gd name="connsiteX13" fmla="*/ 1375 w 9943"/>
                  <a:gd name="connsiteY13" fmla="*/ 5425 h 10000"/>
                  <a:gd name="connsiteX14" fmla="*/ 917 w 9943"/>
                  <a:gd name="connsiteY14" fmla="*/ 4213 h 10000"/>
                  <a:gd name="connsiteX15" fmla="*/ 0 w 9943"/>
                  <a:gd name="connsiteY15" fmla="*/ 3485 h 10000"/>
                  <a:gd name="connsiteX16" fmla="*/ 346 w 9943"/>
                  <a:gd name="connsiteY16" fmla="*/ 4770 h 10000"/>
                  <a:gd name="connsiteX17" fmla="*/ 221 w 9943"/>
                  <a:gd name="connsiteY17" fmla="*/ 6586 h 10000"/>
                  <a:gd name="connsiteX18" fmla="*/ 338 w 9943"/>
                  <a:gd name="connsiteY18" fmla="*/ 8643 h 10000"/>
                  <a:gd name="connsiteX19" fmla="*/ 44 w 9943"/>
                  <a:gd name="connsiteY19" fmla="*/ 9879 h 10000"/>
                  <a:gd name="connsiteX20" fmla="*/ 111 w 9943"/>
                  <a:gd name="connsiteY20" fmla="*/ 10000 h 10000"/>
                  <a:gd name="connsiteX21" fmla="*/ 431 w 9943"/>
                  <a:gd name="connsiteY21" fmla="*/ 8693 h 10000"/>
                  <a:gd name="connsiteX22" fmla="*/ 312 w 9943"/>
                  <a:gd name="connsiteY22" fmla="*/ 6586 h 10000"/>
                  <a:gd name="connsiteX23" fmla="*/ 439 w 9943"/>
                  <a:gd name="connsiteY23" fmla="*/ 4698 h 10000"/>
                  <a:gd name="connsiteX24" fmla="*/ 221 w 9943"/>
                  <a:gd name="connsiteY24" fmla="*/ 3898 h 10000"/>
                  <a:gd name="connsiteX25" fmla="*/ 881 w 9943"/>
                  <a:gd name="connsiteY25" fmla="*/ 4406 h 10000"/>
                  <a:gd name="connsiteX26" fmla="*/ 1310 w 9943"/>
                  <a:gd name="connsiteY26" fmla="*/ 5592 h 10000"/>
                  <a:gd name="connsiteX27" fmla="*/ 1992 w 9943"/>
                  <a:gd name="connsiteY27" fmla="*/ 6781 h 10000"/>
                  <a:gd name="connsiteX28" fmla="*/ 2843 w 9943"/>
                  <a:gd name="connsiteY28" fmla="*/ 6781 h 10000"/>
                  <a:gd name="connsiteX29" fmla="*/ 3578 w 9943"/>
                  <a:gd name="connsiteY29" fmla="*/ 6247 h 10000"/>
                  <a:gd name="connsiteX30" fmla="*/ 4201 w 9943"/>
                  <a:gd name="connsiteY30" fmla="*/ 5351 h 10000"/>
                  <a:gd name="connsiteX31" fmla="*/ 4614 w 9943"/>
                  <a:gd name="connsiteY31" fmla="*/ 4309 h 10000"/>
                  <a:gd name="connsiteX32" fmla="*/ 4557 w 9943"/>
                  <a:gd name="connsiteY32" fmla="*/ 3704 h 10000"/>
                  <a:gd name="connsiteX33" fmla="*/ 4841 w 9943"/>
                  <a:gd name="connsiteY33" fmla="*/ 1308 h 10000"/>
                  <a:gd name="connsiteX34" fmla="*/ 5277 w 9943"/>
                  <a:gd name="connsiteY34" fmla="*/ 1960 h 10000"/>
                  <a:gd name="connsiteX35" fmla="*/ 6835 w 9943"/>
                  <a:gd name="connsiteY35" fmla="*/ 5641 h 10000"/>
                  <a:gd name="connsiteX36" fmla="*/ 7854 w 9943"/>
                  <a:gd name="connsiteY36" fmla="*/ 5714 h 10000"/>
                  <a:gd name="connsiteX37" fmla="*/ 8101 w 9943"/>
                  <a:gd name="connsiteY37" fmla="*/ 5641 h 10000"/>
                  <a:gd name="connsiteX0" fmla="*/ 8147 w 8147"/>
                  <a:gd name="connsiteY0" fmla="*/ 4696 h 9055"/>
                  <a:gd name="connsiteX1" fmla="*/ 8102 w 8147"/>
                  <a:gd name="connsiteY1" fmla="*/ 4456 h 9055"/>
                  <a:gd name="connsiteX2" fmla="*/ 7889 w 8147"/>
                  <a:gd name="connsiteY2" fmla="*/ 4550 h 9055"/>
                  <a:gd name="connsiteX3" fmla="*/ 6911 w 8147"/>
                  <a:gd name="connsiteY3" fmla="*/ 4456 h 9055"/>
                  <a:gd name="connsiteX4" fmla="*/ 5362 w 8147"/>
                  <a:gd name="connsiteY4" fmla="*/ 824 h 9055"/>
                  <a:gd name="connsiteX5" fmla="*/ 4835 w 8147"/>
                  <a:gd name="connsiteY5" fmla="*/ 0 h 9055"/>
                  <a:gd name="connsiteX6" fmla="*/ 4492 w 8147"/>
                  <a:gd name="connsiteY6" fmla="*/ 2759 h 9055"/>
                  <a:gd name="connsiteX7" fmla="*/ 4549 w 8147"/>
                  <a:gd name="connsiteY7" fmla="*/ 3268 h 9055"/>
                  <a:gd name="connsiteX8" fmla="*/ 4171 w 8147"/>
                  <a:gd name="connsiteY8" fmla="*/ 4189 h 9055"/>
                  <a:gd name="connsiteX9" fmla="*/ 3569 w 8147"/>
                  <a:gd name="connsiteY9" fmla="*/ 5084 h 9055"/>
                  <a:gd name="connsiteX10" fmla="*/ 2853 w 8147"/>
                  <a:gd name="connsiteY10" fmla="*/ 5615 h 9055"/>
                  <a:gd name="connsiteX11" fmla="*/ 2031 w 8147"/>
                  <a:gd name="connsiteY11" fmla="*/ 5615 h 9055"/>
                  <a:gd name="connsiteX12" fmla="*/ 1383 w 8147"/>
                  <a:gd name="connsiteY12" fmla="*/ 4480 h 9055"/>
                  <a:gd name="connsiteX13" fmla="*/ 922 w 8147"/>
                  <a:gd name="connsiteY13" fmla="*/ 3268 h 9055"/>
                  <a:gd name="connsiteX14" fmla="*/ 0 w 8147"/>
                  <a:gd name="connsiteY14" fmla="*/ 2540 h 9055"/>
                  <a:gd name="connsiteX15" fmla="*/ 348 w 8147"/>
                  <a:gd name="connsiteY15" fmla="*/ 3825 h 9055"/>
                  <a:gd name="connsiteX16" fmla="*/ 222 w 8147"/>
                  <a:gd name="connsiteY16" fmla="*/ 5641 h 9055"/>
                  <a:gd name="connsiteX17" fmla="*/ 340 w 8147"/>
                  <a:gd name="connsiteY17" fmla="*/ 7698 h 9055"/>
                  <a:gd name="connsiteX18" fmla="*/ 44 w 8147"/>
                  <a:gd name="connsiteY18" fmla="*/ 8934 h 9055"/>
                  <a:gd name="connsiteX19" fmla="*/ 112 w 8147"/>
                  <a:gd name="connsiteY19" fmla="*/ 9055 h 9055"/>
                  <a:gd name="connsiteX20" fmla="*/ 433 w 8147"/>
                  <a:gd name="connsiteY20" fmla="*/ 7748 h 9055"/>
                  <a:gd name="connsiteX21" fmla="*/ 314 w 8147"/>
                  <a:gd name="connsiteY21" fmla="*/ 5641 h 9055"/>
                  <a:gd name="connsiteX22" fmla="*/ 442 w 8147"/>
                  <a:gd name="connsiteY22" fmla="*/ 3753 h 9055"/>
                  <a:gd name="connsiteX23" fmla="*/ 222 w 8147"/>
                  <a:gd name="connsiteY23" fmla="*/ 2953 h 9055"/>
                  <a:gd name="connsiteX24" fmla="*/ 886 w 8147"/>
                  <a:gd name="connsiteY24" fmla="*/ 3461 h 9055"/>
                  <a:gd name="connsiteX25" fmla="*/ 1318 w 8147"/>
                  <a:gd name="connsiteY25" fmla="*/ 4647 h 9055"/>
                  <a:gd name="connsiteX26" fmla="*/ 2003 w 8147"/>
                  <a:gd name="connsiteY26" fmla="*/ 5836 h 9055"/>
                  <a:gd name="connsiteX27" fmla="*/ 2859 w 8147"/>
                  <a:gd name="connsiteY27" fmla="*/ 5836 h 9055"/>
                  <a:gd name="connsiteX28" fmla="*/ 3599 w 8147"/>
                  <a:gd name="connsiteY28" fmla="*/ 5302 h 9055"/>
                  <a:gd name="connsiteX29" fmla="*/ 4225 w 8147"/>
                  <a:gd name="connsiteY29" fmla="*/ 4406 h 9055"/>
                  <a:gd name="connsiteX30" fmla="*/ 4640 w 8147"/>
                  <a:gd name="connsiteY30" fmla="*/ 3364 h 9055"/>
                  <a:gd name="connsiteX31" fmla="*/ 4583 w 8147"/>
                  <a:gd name="connsiteY31" fmla="*/ 2759 h 9055"/>
                  <a:gd name="connsiteX32" fmla="*/ 4869 w 8147"/>
                  <a:gd name="connsiteY32" fmla="*/ 363 h 9055"/>
                  <a:gd name="connsiteX33" fmla="*/ 5307 w 8147"/>
                  <a:gd name="connsiteY33" fmla="*/ 1015 h 9055"/>
                  <a:gd name="connsiteX34" fmla="*/ 6874 w 8147"/>
                  <a:gd name="connsiteY34" fmla="*/ 4696 h 9055"/>
                  <a:gd name="connsiteX35" fmla="*/ 7899 w 8147"/>
                  <a:gd name="connsiteY35" fmla="*/ 4769 h 9055"/>
                  <a:gd name="connsiteX36" fmla="*/ 8147 w 8147"/>
                  <a:gd name="connsiteY36" fmla="*/ 4696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47" h="9055">
                    <a:moveTo>
                      <a:pt x="8147" y="4696"/>
                    </a:moveTo>
                    <a:lnTo>
                      <a:pt x="8102" y="4456"/>
                    </a:lnTo>
                    <a:cubicBezTo>
                      <a:pt x="8030" y="4487"/>
                      <a:pt x="7958" y="4518"/>
                      <a:pt x="7889" y="4550"/>
                    </a:cubicBezTo>
                    <a:lnTo>
                      <a:pt x="6911" y="4456"/>
                    </a:lnTo>
                    <a:lnTo>
                      <a:pt x="5362" y="824"/>
                    </a:lnTo>
                    <a:cubicBezTo>
                      <a:pt x="5185" y="551"/>
                      <a:pt x="5012" y="275"/>
                      <a:pt x="4835" y="0"/>
                    </a:cubicBezTo>
                    <a:lnTo>
                      <a:pt x="4492" y="2759"/>
                    </a:lnTo>
                    <a:cubicBezTo>
                      <a:pt x="4511" y="2928"/>
                      <a:pt x="4529" y="3100"/>
                      <a:pt x="4549" y="3268"/>
                    </a:cubicBezTo>
                    <a:lnTo>
                      <a:pt x="4171" y="4189"/>
                    </a:lnTo>
                    <a:lnTo>
                      <a:pt x="3569" y="5084"/>
                    </a:lnTo>
                    <a:lnTo>
                      <a:pt x="2853" y="5615"/>
                    </a:lnTo>
                    <a:lnTo>
                      <a:pt x="2031" y="5615"/>
                    </a:lnTo>
                    <a:lnTo>
                      <a:pt x="1383" y="4480"/>
                    </a:lnTo>
                    <a:cubicBezTo>
                      <a:pt x="1231" y="4076"/>
                      <a:pt x="1076" y="3672"/>
                      <a:pt x="922" y="3268"/>
                    </a:cubicBezTo>
                    <a:lnTo>
                      <a:pt x="0" y="2540"/>
                    </a:lnTo>
                    <a:cubicBezTo>
                      <a:pt x="116" y="2968"/>
                      <a:pt x="233" y="3398"/>
                      <a:pt x="348" y="3825"/>
                    </a:cubicBezTo>
                    <a:cubicBezTo>
                      <a:pt x="306" y="4430"/>
                      <a:pt x="267" y="5038"/>
                      <a:pt x="222" y="5641"/>
                    </a:cubicBezTo>
                    <a:cubicBezTo>
                      <a:pt x="261" y="6327"/>
                      <a:pt x="301" y="7012"/>
                      <a:pt x="340" y="7698"/>
                    </a:cubicBezTo>
                    <a:cubicBezTo>
                      <a:pt x="242" y="8110"/>
                      <a:pt x="142" y="8522"/>
                      <a:pt x="44" y="8934"/>
                    </a:cubicBezTo>
                    <a:cubicBezTo>
                      <a:pt x="67" y="8973"/>
                      <a:pt x="90" y="9015"/>
                      <a:pt x="112" y="9055"/>
                    </a:cubicBezTo>
                    <a:cubicBezTo>
                      <a:pt x="220" y="8618"/>
                      <a:pt x="327" y="8184"/>
                      <a:pt x="433" y="7748"/>
                    </a:cubicBezTo>
                    <a:cubicBezTo>
                      <a:pt x="394" y="7046"/>
                      <a:pt x="352" y="6343"/>
                      <a:pt x="314" y="5641"/>
                    </a:cubicBezTo>
                    <a:cubicBezTo>
                      <a:pt x="358" y="5011"/>
                      <a:pt x="399" y="4380"/>
                      <a:pt x="442" y="3753"/>
                    </a:cubicBezTo>
                    <a:cubicBezTo>
                      <a:pt x="369" y="3486"/>
                      <a:pt x="296" y="3220"/>
                      <a:pt x="222" y="2953"/>
                    </a:cubicBezTo>
                    <a:lnTo>
                      <a:pt x="886" y="3461"/>
                    </a:lnTo>
                    <a:cubicBezTo>
                      <a:pt x="1029" y="3858"/>
                      <a:pt x="1176" y="4252"/>
                      <a:pt x="1318" y="4647"/>
                    </a:cubicBezTo>
                    <a:cubicBezTo>
                      <a:pt x="1545" y="5044"/>
                      <a:pt x="1777" y="5439"/>
                      <a:pt x="2003" y="5836"/>
                    </a:cubicBezTo>
                    <a:lnTo>
                      <a:pt x="2859" y="5836"/>
                    </a:lnTo>
                    <a:lnTo>
                      <a:pt x="3599" y="5302"/>
                    </a:lnTo>
                    <a:lnTo>
                      <a:pt x="4225" y="4406"/>
                    </a:lnTo>
                    <a:lnTo>
                      <a:pt x="4640" y="3364"/>
                    </a:lnTo>
                    <a:cubicBezTo>
                      <a:pt x="4619" y="3163"/>
                      <a:pt x="4604" y="2963"/>
                      <a:pt x="4583" y="2759"/>
                    </a:cubicBezTo>
                    <a:cubicBezTo>
                      <a:pt x="4680" y="1959"/>
                      <a:pt x="4776" y="1164"/>
                      <a:pt x="4869" y="363"/>
                    </a:cubicBezTo>
                    <a:cubicBezTo>
                      <a:pt x="5017" y="578"/>
                      <a:pt x="5160" y="799"/>
                      <a:pt x="5307" y="1015"/>
                    </a:cubicBezTo>
                    <a:lnTo>
                      <a:pt x="6874" y="4696"/>
                    </a:lnTo>
                    <a:lnTo>
                      <a:pt x="7899" y="4769"/>
                    </a:lnTo>
                    <a:lnTo>
                      <a:pt x="8147" y="4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669"/>
              <p:cNvSpPr>
                <a:spLocks/>
              </p:cNvSpPr>
              <p:nvPr/>
            </p:nvSpPr>
            <p:spPr bwMode="auto">
              <a:xfrm>
                <a:off x="5492750" y="2041525"/>
                <a:ext cx="720725" cy="1187450"/>
              </a:xfrm>
              <a:custGeom>
                <a:avLst/>
                <a:gdLst>
                  <a:gd name="T0" fmla="*/ 368 w 454"/>
                  <a:gd name="T1" fmla="*/ 0 h 748"/>
                  <a:gd name="T2" fmla="*/ 372 w 454"/>
                  <a:gd name="T3" fmla="*/ 63 h 748"/>
                  <a:gd name="T4" fmla="*/ 360 w 454"/>
                  <a:gd name="T5" fmla="*/ 88 h 748"/>
                  <a:gd name="T6" fmla="*/ 381 w 454"/>
                  <a:gd name="T7" fmla="*/ 178 h 748"/>
                  <a:gd name="T8" fmla="*/ 381 w 454"/>
                  <a:gd name="T9" fmla="*/ 226 h 748"/>
                  <a:gd name="T10" fmla="*/ 397 w 454"/>
                  <a:gd name="T11" fmla="*/ 259 h 748"/>
                  <a:gd name="T12" fmla="*/ 441 w 454"/>
                  <a:gd name="T13" fmla="*/ 313 h 748"/>
                  <a:gd name="T14" fmla="*/ 419 w 454"/>
                  <a:gd name="T15" fmla="*/ 336 h 748"/>
                  <a:gd name="T16" fmla="*/ 398 w 454"/>
                  <a:gd name="T17" fmla="*/ 368 h 748"/>
                  <a:gd name="T18" fmla="*/ 350 w 454"/>
                  <a:gd name="T19" fmla="*/ 385 h 748"/>
                  <a:gd name="T20" fmla="*/ 328 w 454"/>
                  <a:gd name="T21" fmla="*/ 397 h 748"/>
                  <a:gd name="T22" fmla="*/ 298 w 454"/>
                  <a:gd name="T23" fmla="*/ 424 h 748"/>
                  <a:gd name="T24" fmla="*/ 274 w 454"/>
                  <a:gd name="T25" fmla="*/ 501 h 748"/>
                  <a:gd name="T26" fmla="*/ 261 w 454"/>
                  <a:gd name="T27" fmla="*/ 572 h 748"/>
                  <a:gd name="T28" fmla="*/ 235 w 454"/>
                  <a:gd name="T29" fmla="*/ 661 h 748"/>
                  <a:gd name="T30" fmla="*/ 212 w 454"/>
                  <a:gd name="T31" fmla="*/ 699 h 748"/>
                  <a:gd name="T32" fmla="*/ 164 w 454"/>
                  <a:gd name="T33" fmla="*/ 699 h 748"/>
                  <a:gd name="T34" fmla="*/ 138 w 454"/>
                  <a:gd name="T35" fmla="*/ 728 h 748"/>
                  <a:gd name="T36" fmla="*/ 108 w 454"/>
                  <a:gd name="T37" fmla="*/ 739 h 748"/>
                  <a:gd name="T38" fmla="*/ 63 w 454"/>
                  <a:gd name="T39" fmla="*/ 739 h 748"/>
                  <a:gd name="T40" fmla="*/ 30 w 454"/>
                  <a:gd name="T41" fmla="*/ 732 h 748"/>
                  <a:gd name="T42" fmla="*/ 5 w 454"/>
                  <a:gd name="T43" fmla="*/ 717 h 748"/>
                  <a:gd name="T44" fmla="*/ 0 w 454"/>
                  <a:gd name="T45" fmla="*/ 726 h 748"/>
                  <a:gd name="T46" fmla="*/ 26 w 454"/>
                  <a:gd name="T47" fmla="*/ 740 h 748"/>
                  <a:gd name="T48" fmla="*/ 62 w 454"/>
                  <a:gd name="T49" fmla="*/ 748 h 748"/>
                  <a:gd name="T50" fmla="*/ 111 w 454"/>
                  <a:gd name="T51" fmla="*/ 748 h 748"/>
                  <a:gd name="T52" fmla="*/ 144 w 454"/>
                  <a:gd name="T53" fmla="*/ 736 h 748"/>
                  <a:gd name="T54" fmla="*/ 168 w 454"/>
                  <a:gd name="T55" fmla="*/ 709 h 748"/>
                  <a:gd name="T56" fmla="*/ 217 w 454"/>
                  <a:gd name="T57" fmla="*/ 709 h 748"/>
                  <a:gd name="T58" fmla="*/ 243 w 454"/>
                  <a:gd name="T59" fmla="*/ 665 h 748"/>
                  <a:gd name="T60" fmla="*/ 270 w 454"/>
                  <a:gd name="T61" fmla="*/ 574 h 748"/>
                  <a:gd name="T62" fmla="*/ 284 w 454"/>
                  <a:gd name="T63" fmla="*/ 504 h 748"/>
                  <a:gd name="T64" fmla="*/ 306 w 454"/>
                  <a:gd name="T65" fmla="*/ 429 h 748"/>
                  <a:gd name="T66" fmla="*/ 334 w 454"/>
                  <a:gd name="T67" fmla="*/ 405 h 748"/>
                  <a:gd name="T68" fmla="*/ 354 w 454"/>
                  <a:gd name="T69" fmla="*/ 393 h 748"/>
                  <a:gd name="T70" fmla="*/ 404 w 454"/>
                  <a:gd name="T71" fmla="*/ 375 h 748"/>
                  <a:gd name="T72" fmla="*/ 427 w 454"/>
                  <a:gd name="T73" fmla="*/ 342 h 748"/>
                  <a:gd name="T74" fmla="*/ 454 w 454"/>
                  <a:gd name="T75" fmla="*/ 314 h 748"/>
                  <a:gd name="T76" fmla="*/ 405 w 454"/>
                  <a:gd name="T77" fmla="*/ 254 h 748"/>
                  <a:gd name="T78" fmla="*/ 391 w 454"/>
                  <a:gd name="T79" fmla="*/ 224 h 748"/>
                  <a:gd name="T80" fmla="*/ 391 w 454"/>
                  <a:gd name="T81" fmla="*/ 178 h 748"/>
                  <a:gd name="T82" fmla="*/ 369 w 454"/>
                  <a:gd name="T83" fmla="*/ 89 h 748"/>
                  <a:gd name="T84" fmla="*/ 381 w 454"/>
                  <a:gd name="T85" fmla="*/ 64 h 748"/>
                  <a:gd name="T86" fmla="*/ 378 w 454"/>
                  <a:gd name="T87" fmla="*/ 0 h 748"/>
                  <a:gd name="T88" fmla="*/ 368 w 454"/>
                  <a:gd name="T8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748">
                    <a:moveTo>
                      <a:pt x="368" y="0"/>
                    </a:moveTo>
                    <a:lnTo>
                      <a:pt x="372" y="63"/>
                    </a:lnTo>
                    <a:lnTo>
                      <a:pt x="360" y="88"/>
                    </a:lnTo>
                    <a:lnTo>
                      <a:pt x="381" y="178"/>
                    </a:lnTo>
                    <a:lnTo>
                      <a:pt x="381" y="226"/>
                    </a:lnTo>
                    <a:lnTo>
                      <a:pt x="397" y="259"/>
                    </a:lnTo>
                    <a:lnTo>
                      <a:pt x="441" y="313"/>
                    </a:lnTo>
                    <a:lnTo>
                      <a:pt x="419" y="336"/>
                    </a:lnTo>
                    <a:lnTo>
                      <a:pt x="398" y="368"/>
                    </a:lnTo>
                    <a:lnTo>
                      <a:pt x="350" y="385"/>
                    </a:lnTo>
                    <a:lnTo>
                      <a:pt x="328" y="397"/>
                    </a:lnTo>
                    <a:lnTo>
                      <a:pt x="298" y="424"/>
                    </a:lnTo>
                    <a:lnTo>
                      <a:pt x="274" y="501"/>
                    </a:lnTo>
                    <a:lnTo>
                      <a:pt x="261" y="572"/>
                    </a:lnTo>
                    <a:lnTo>
                      <a:pt x="235" y="661"/>
                    </a:lnTo>
                    <a:lnTo>
                      <a:pt x="212" y="699"/>
                    </a:lnTo>
                    <a:lnTo>
                      <a:pt x="164" y="699"/>
                    </a:lnTo>
                    <a:lnTo>
                      <a:pt x="138" y="728"/>
                    </a:lnTo>
                    <a:lnTo>
                      <a:pt x="108" y="739"/>
                    </a:lnTo>
                    <a:lnTo>
                      <a:pt x="63" y="739"/>
                    </a:lnTo>
                    <a:lnTo>
                      <a:pt x="30" y="732"/>
                    </a:lnTo>
                    <a:lnTo>
                      <a:pt x="5" y="717"/>
                    </a:lnTo>
                    <a:lnTo>
                      <a:pt x="0" y="726"/>
                    </a:lnTo>
                    <a:lnTo>
                      <a:pt x="26" y="740"/>
                    </a:lnTo>
                    <a:lnTo>
                      <a:pt x="62" y="748"/>
                    </a:lnTo>
                    <a:lnTo>
                      <a:pt x="111" y="748"/>
                    </a:lnTo>
                    <a:lnTo>
                      <a:pt x="144" y="736"/>
                    </a:lnTo>
                    <a:lnTo>
                      <a:pt x="168" y="709"/>
                    </a:lnTo>
                    <a:lnTo>
                      <a:pt x="217" y="709"/>
                    </a:lnTo>
                    <a:lnTo>
                      <a:pt x="243" y="665"/>
                    </a:lnTo>
                    <a:lnTo>
                      <a:pt x="270" y="574"/>
                    </a:lnTo>
                    <a:lnTo>
                      <a:pt x="284" y="504"/>
                    </a:lnTo>
                    <a:lnTo>
                      <a:pt x="306" y="429"/>
                    </a:lnTo>
                    <a:lnTo>
                      <a:pt x="334" y="405"/>
                    </a:lnTo>
                    <a:lnTo>
                      <a:pt x="354" y="393"/>
                    </a:lnTo>
                    <a:lnTo>
                      <a:pt x="404" y="375"/>
                    </a:lnTo>
                    <a:lnTo>
                      <a:pt x="427" y="342"/>
                    </a:lnTo>
                    <a:lnTo>
                      <a:pt x="454" y="314"/>
                    </a:lnTo>
                    <a:lnTo>
                      <a:pt x="405" y="254"/>
                    </a:lnTo>
                    <a:lnTo>
                      <a:pt x="391" y="224"/>
                    </a:lnTo>
                    <a:lnTo>
                      <a:pt x="391" y="178"/>
                    </a:lnTo>
                    <a:lnTo>
                      <a:pt x="369" y="89"/>
                    </a:lnTo>
                    <a:lnTo>
                      <a:pt x="381" y="64"/>
                    </a:lnTo>
                    <a:lnTo>
                      <a:pt x="378" y="0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670"/>
              <p:cNvSpPr>
                <a:spLocks/>
              </p:cNvSpPr>
              <p:nvPr/>
            </p:nvSpPr>
            <p:spPr bwMode="auto">
              <a:xfrm>
                <a:off x="5180013" y="2201863"/>
                <a:ext cx="1009650" cy="381000"/>
              </a:xfrm>
              <a:custGeom>
                <a:avLst/>
                <a:gdLst>
                  <a:gd name="T0" fmla="*/ 636 w 636"/>
                  <a:gd name="T1" fmla="*/ 230 h 240"/>
                  <a:gd name="T2" fmla="*/ 596 w 636"/>
                  <a:gd name="T3" fmla="*/ 218 h 240"/>
                  <a:gd name="T4" fmla="*/ 522 w 636"/>
                  <a:gd name="T5" fmla="*/ 209 h 240"/>
                  <a:gd name="T6" fmla="*/ 452 w 636"/>
                  <a:gd name="T7" fmla="*/ 216 h 240"/>
                  <a:gd name="T8" fmla="*/ 348 w 636"/>
                  <a:gd name="T9" fmla="*/ 151 h 240"/>
                  <a:gd name="T10" fmla="*/ 264 w 636"/>
                  <a:gd name="T11" fmla="*/ 160 h 240"/>
                  <a:gd name="T12" fmla="*/ 242 w 636"/>
                  <a:gd name="T13" fmla="*/ 119 h 240"/>
                  <a:gd name="T14" fmla="*/ 120 w 636"/>
                  <a:gd name="T15" fmla="*/ 0 h 240"/>
                  <a:gd name="T16" fmla="*/ 62 w 636"/>
                  <a:gd name="T17" fmla="*/ 13 h 240"/>
                  <a:gd name="T18" fmla="*/ 0 w 636"/>
                  <a:gd name="T19" fmla="*/ 21 h 240"/>
                  <a:gd name="T20" fmla="*/ 1 w 636"/>
                  <a:gd name="T21" fmla="*/ 31 h 240"/>
                  <a:gd name="T22" fmla="*/ 63 w 636"/>
                  <a:gd name="T23" fmla="*/ 23 h 240"/>
                  <a:gd name="T24" fmla="*/ 117 w 636"/>
                  <a:gd name="T25" fmla="*/ 9 h 240"/>
                  <a:gd name="T26" fmla="*/ 235 w 636"/>
                  <a:gd name="T27" fmla="*/ 125 h 240"/>
                  <a:gd name="T28" fmla="*/ 259 w 636"/>
                  <a:gd name="T29" fmla="*/ 169 h 240"/>
                  <a:gd name="T30" fmla="*/ 346 w 636"/>
                  <a:gd name="T31" fmla="*/ 161 h 240"/>
                  <a:gd name="T32" fmla="*/ 450 w 636"/>
                  <a:gd name="T33" fmla="*/ 225 h 240"/>
                  <a:gd name="T34" fmla="*/ 522 w 636"/>
                  <a:gd name="T35" fmla="*/ 218 h 240"/>
                  <a:gd name="T36" fmla="*/ 594 w 636"/>
                  <a:gd name="T37" fmla="*/ 228 h 240"/>
                  <a:gd name="T38" fmla="*/ 632 w 636"/>
                  <a:gd name="T39" fmla="*/ 240 h 240"/>
                  <a:gd name="T40" fmla="*/ 636 w 636"/>
                  <a:gd name="T41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6" h="240">
                    <a:moveTo>
                      <a:pt x="636" y="230"/>
                    </a:moveTo>
                    <a:lnTo>
                      <a:pt x="596" y="218"/>
                    </a:lnTo>
                    <a:lnTo>
                      <a:pt x="522" y="209"/>
                    </a:lnTo>
                    <a:lnTo>
                      <a:pt x="452" y="216"/>
                    </a:lnTo>
                    <a:lnTo>
                      <a:pt x="348" y="151"/>
                    </a:lnTo>
                    <a:lnTo>
                      <a:pt x="264" y="160"/>
                    </a:lnTo>
                    <a:lnTo>
                      <a:pt x="242" y="119"/>
                    </a:lnTo>
                    <a:lnTo>
                      <a:pt x="120" y="0"/>
                    </a:lnTo>
                    <a:lnTo>
                      <a:pt x="62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63" y="23"/>
                    </a:lnTo>
                    <a:lnTo>
                      <a:pt x="117" y="9"/>
                    </a:lnTo>
                    <a:lnTo>
                      <a:pt x="235" y="125"/>
                    </a:lnTo>
                    <a:lnTo>
                      <a:pt x="259" y="169"/>
                    </a:lnTo>
                    <a:lnTo>
                      <a:pt x="346" y="161"/>
                    </a:lnTo>
                    <a:lnTo>
                      <a:pt x="450" y="225"/>
                    </a:lnTo>
                    <a:lnTo>
                      <a:pt x="522" y="218"/>
                    </a:lnTo>
                    <a:lnTo>
                      <a:pt x="594" y="228"/>
                    </a:lnTo>
                    <a:lnTo>
                      <a:pt x="632" y="240"/>
                    </a:lnTo>
                    <a:lnTo>
                      <a:pt x="636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671"/>
              <p:cNvSpPr>
                <a:spLocks/>
              </p:cNvSpPr>
              <p:nvPr/>
            </p:nvSpPr>
            <p:spPr bwMode="auto">
              <a:xfrm>
                <a:off x="5172075" y="2379663"/>
                <a:ext cx="452438" cy="384175"/>
              </a:xfrm>
              <a:custGeom>
                <a:avLst/>
                <a:gdLst>
                  <a:gd name="T0" fmla="*/ 270 w 285"/>
                  <a:gd name="T1" fmla="*/ 1 h 242"/>
                  <a:gd name="T2" fmla="*/ 276 w 285"/>
                  <a:gd name="T3" fmla="*/ 33 h 242"/>
                  <a:gd name="T4" fmla="*/ 264 w 285"/>
                  <a:gd name="T5" fmla="*/ 49 h 242"/>
                  <a:gd name="T6" fmla="*/ 209 w 285"/>
                  <a:gd name="T7" fmla="*/ 70 h 242"/>
                  <a:gd name="T8" fmla="*/ 201 w 285"/>
                  <a:gd name="T9" fmla="*/ 138 h 242"/>
                  <a:gd name="T10" fmla="*/ 131 w 285"/>
                  <a:gd name="T11" fmla="*/ 227 h 242"/>
                  <a:gd name="T12" fmla="*/ 83 w 285"/>
                  <a:gd name="T13" fmla="*/ 232 h 242"/>
                  <a:gd name="T14" fmla="*/ 47 w 285"/>
                  <a:gd name="T15" fmla="*/ 215 h 242"/>
                  <a:gd name="T16" fmla="*/ 7 w 285"/>
                  <a:gd name="T17" fmla="*/ 173 h 242"/>
                  <a:gd name="T18" fmla="*/ 0 w 285"/>
                  <a:gd name="T19" fmla="*/ 179 h 242"/>
                  <a:gd name="T20" fmla="*/ 42 w 285"/>
                  <a:gd name="T21" fmla="*/ 223 h 242"/>
                  <a:gd name="T22" fmla="*/ 81 w 285"/>
                  <a:gd name="T23" fmla="*/ 242 h 242"/>
                  <a:gd name="T24" fmla="*/ 137 w 285"/>
                  <a:gd name="T25" fmla="*/ 236 h 242"/>
                  <a:gd name="T26" fmla="*/ 209 w 285"/>
                  <a:gd name="T27" fmla="*/ 143 h 242"/>
                  <a:gd name="T28" fmla="*/ 217 w 285"/>
                  <a:gd name="T29" fmla="*/ 77 h 242"/>
                  <a:gd name="T30" fmla="*/ 269 w 285"/>
                  <a:gd name="T31" fmla="*/ 56 h 242"/>
                  <a:gd name="T32" fmla="*/ 285 w 285"/>
                  <a:gd name="T33" fmla="*/ 36 h 242"/>
                  <a:gd name="T34" fmla="*/ 279 w 285"/>
                  <a:gd name="T35" fmla="*/ 0 h 242"/>
                  <a:gd name="T36" fmla="*/ 270 w 285"/>
                  <a:gd name="T37" fmla="*/ 1 h 242"/>
                  <a:gd name="T38" fmla="*/ 270 w 285"/>
                  <a:gd name="T39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5" h="242">
                    <a:moveTo>
                      <a:pt x="270" y="1"/>
                    </a:moveTo>
                    <a:lnTo>
                      <a:pt x="276" y="33"/>
                    </a:lnTo>
                    <a:lnTo>
                      <a:pt x="264" y="49"/>
                    </a:lnTo>
                    <a:lnTo>
                      <a:pt x="209" y="70"/>
                    </a:lnTo>
                    <a:lnTo>
                      <a:pt x="201" y="138"/>
                    </a:lnTo>
                    <a:lnTo>
                      <a:pt x="131" y="227"/>
                    </a:lnTo>
                    <a:lnTo>
                      <a:pt x="83" y="232"/>
                    </a:lnTo>
                    <a:lnTo>
                      <a:pt x="47" y="215"/>
                    </a:lnTo>
                    <a:lnTo>
                      <a:pt x="7" y="173"/>
                    </a:lnTo>
                    <a:lnTo>
                      <a:pt x="0" y="179"/>
                    </a:lnTo>
                    <a:lnTo>
                      <a:pt x="42" y="223"/>
                    </a:lnTo>
                    <a:lnTo>
                      <a:pt x="81" y="242"/>
                    </a:lnTo>
                    <a:lnTo>
                      <a:pt x="137" y="236"/>
                    </a:lnTo>
                    <a:lnTo>
                      <a:pt x="209" y="143"/>
                    </a:lnTo>
                    <a:lnTo>
                      <a:pt x="217" y="77"/>
                    </a:lnTo>
                    <a:lnTo>
                      <a:pt x="269" y="56"/>
                    </a:lnTo>
                    <a:lnTo>
                      <a:pt x="285" y="36"/>
                    </a:lnTo>
                    <a:lnTo>
                      <a:pt x="279" y="0"/>
                    </a:lnTo>
                    <a:lnTo>
                      <a:pt x="270" y="1"/>
                    </a:lnTo>
                    <a:lnTo>
                      <a:pt x="27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672"/>
              <p:cNvSpPr>
                <a:spLocks/>
              </p:cNvSpPr>
              <p:nvPr/>
            </p:nvSpPr>
            <p:spPr bwMode="auto">
              <a:xfrm>
                <a:off x="5589588" y="2459038"/>
                <a:ext cx="266700" cy="701675"/>
              </a:xfrm>
              <a:custGeom>
                <a:avLst/>
                <a:gdLst>
                  <a:gd name="T0" fmla="*/ 0 w 168"/>
                  <a:gd name="T1" fmla="*/ 5 h 442"/>
                  <a:gd name="T2" fmla="*/ 13 w 168"/>
                  <a:gd name="T3" fmla="*/ 26 h 442"/>
                  <a:gd name="T4" fmla="*/ 29 w 168"/>
                  <a:gd name="T5" fmla="*/ 81 h 442"/>
                  <a:gd name="T6" fmla="*/ 84 w 168"/>
                  <a:gd name="T7" fmla="*/ 113 h 442"/>
                  <a:gd name="T8" fmla="*/ 89 w 168"/>
                  <a:gd name="T9" fmla="*/ 171 h 442"/>
                  <a:gd name="T10" fmla="*/ 83 w 168"/>
                  <a:gd name="T11" fmla="*/ 242 h 442"/>
                  <a:gd name="T12" fmla="*/ 99 w 168"/>
                  <a:gd name="T13" fmla="*/ 291 h 442"/>
                  <a:gd name="T14" fmla="*/ 144 w 168"/>
                  <a:gd name="T15" fmla="*/ 352 h 442"/>
                  <a:gd name="T16" fmla="*/ 133 w 168"/>
                  <a:gd name="T17" fmla="*/ 409 h 442"/>
                  <a:gd name="T18" fmla="*/ 161 w 168"/>
                  <a:gd name="T19" fmla="*/ 442 h 442"/>
                  <a:gd name="T20" fmla="*/ 168 w 168"/>
                  <a:gd name="T21" fmla="*/ 436 h 442"/>
                  <a:gd name="T22" fmla="*/ 144 w 168"/>
                  <a:gd name="T23" fmla="*/ 407 h 442"/>
                  <a:gd name="T24" fmla="*/ 155 w 168"/>
                  <a:gd name="T25" fmla="*/ 349 h 442"/>
                  <a:gd name="T26" fmla="*/ 108 w 168"/>
                  <a:gd name="T27" fmla="*/ 286 h 442"/>
                  <a:gd name="T28" fmla="*/ 93 w 168"/>
                  <a:gd name="T29" fmla="*/ 241 h 442"/>
                  <a:gd name="T30" fmla="*/ 99 w 168"/>
                  <a:gd name="T31" fmla="*/ 171 h 442"/>
                  <a:gd name="T32" fmla="*/ 93 w 168"/>
                  <a:gd name="T33" fmla="*/ 109 h 442"/>
                  <a:gd name="T34" fmla="*/ 38 w 168"/>
                  <a:gd name="T35" fmla="*/ 75 h 442"/>
                  <a:gd name="T36" fmla="*/ 22 w 168"/>
                  <a:gd name="T37" fmla="*/ 22 h 442"/>
                  <a:gd name="T38" fmla="*/ 7 w 168"/>
                  <a:gd name="T39" fmla="*/ 0 h 442"/>
                  <a:gd name="T40" fmla="*/ 0 w 168"/>
                  <a:gd name="T41" fmla="*/ 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442">
                    <a:moveTo>
                      <a:pt x="0" y="5"/>
                    </a:moveTo>
                    <a:lnTo>
                      <a:pt x="13" y="26"/>
                    </a:lnTo>
                    <a:lnTo>
                      <a:pt x="29" y="81"/>
                    </a:lnTo>
                    <a:lnTo>
                      <a:pt x="84" y="113"/>
                    </a:lnTo>
                    <a:lnTo>
                      <a:pt x="89" y="171"/>
                    </a:lnTo>
                    <a:lnTo>
                      <a:pt x="83" y="242"/>
                    </a:lnTo>
                    <a:lnTo>
                      <a:pt x="99" y="291"/>
                    </a:lnTo>
                    <a:lnTo>
                      <a:pt x="144" y="352"/>
                    </a:lnTo>
                    <a:lnTo>
                      <a:pt x="133" y="409"/>
                    </a:lnTo>
                    <a:lnTo>
                      <a:pt x="161" y="442"/>
                    </a:lnTo>
                    <a:lnTo>
                      <a:pt x="168" y="436"/>
                    </a:lnTo>
                    <a:lnTo>
                      <a:pt x="144" y="407"/>
                    </a:lnTo>
                    <a:lnTo>
                      <a:pt x="155" y="349"/>
                    </a:lnTo>
                    <a:lnTo>
                      <a:pt x="108" y="286"/>
                    </a:lnTo>
                    <a:lnTo>
                      <a:pt x="93" y="241"/>
                    </a:lnTo>
                    <a:lnTo>
                      <a:pt x="99" y="171"/>
                    </a:lnTo>
                    <a:lnTo>
                      <a:pt x="93" y="109"/>
                    </a:lnTo>
                    <a:lnTo>
                      <a:pt x="38" y="75"/>
                    </a:lnTo>
                    <a:lnTo>
                      <a:pt x="22" y="2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673"/>
              <p:cNvSpPr>
                <a:spLocks/>
              </p:cNvSpPr>
              <p:nvPr/>
            </p:nvSpPr>
            <p:spPr bwMode="auto">
              <a:xfrm>
                <a:off x="4300538" y="3638550"/>
                <a:ext cx="252413" cy="168275"/>
              </a:xfrm>
              <a:custGeom>
                <a:avLst/>
                <a:gdLst>
                  <a:gd name="T0" fmla="*/ 131 w 159"/>
                  <a:gd name="T1" fmla="*/ 1 h 106"/>
                  <a:gd name="T2" fmla="*/ 147 w 159"/>
                  <a:gd name="T3" fmla="*/ 95 h 106"/>
                  <a:gd name="T4" fmla="*/ 97 w 159"/>
                  <a:gd name="T5" fmla="*/ 92 h 106"/>
                  <a:gd name="T6" fmla="*/ 85 w 159"/>
                  <a:gd name="T7" fmla="*/ 68 h 106"/>
                  <a:gd name="T8" fmla="*/ 2 w 159"/>
                  <a:gd name="T9" fmla="*/ 47 h 106"/>
                  <a:gd name="T10" fmla="*/ 0 w 159"/>
                  <a:gd name="T11" fmla="*/ 57 h 106"/>
                  <a:gd name="T12" fmla="*/ 79 w 159"/>
                  <a:gd name="T13" fmla="*/ 76 h 106"/>
                  <a:gd name="T14" fmla="*/ 90 w 159"/>
                  <a:gd name="T15" fmla="*/ 100 h 106"/>
                  <a:gd name="T16" fmla="*/ 159 w 159"/>
                  <a:gd name="T17" fmla="*/ 106 h 106"/>
                  <a:gd name="T18" fmla="*/ 139 w 159"/>
                  <a:gd name="T19" fmla="*/ 0 h 106"/>
                  <a:gd name="T20" fmla="*/ 131 w 159"/>
                  <a:gd name="T2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6">
                    <a:moveTo>
                      <a:pt x="131" y="1"/>
                    </a:moveTo>
                    <a:lnTo>
                      <a:pt x="147" y="95"/>
                    </a:lnTo>
                    <a:lnTo>
                      <a:pt x="97" y="92"/>
                    </a:lnTo>
                    <a:lnTo>
                      <a:pt x="85" y="68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79" y="76"/>
                    </a:lnTo>
                    <a:lnTo>
                      <a:pt x="90" y="100"/>
                    </a:lnTo>
                    <a:lnTo>
                      <a:pt x="159" y="106"/>
                    </a:lnTo>
                    <a:lnTo>
                      <a:pt x="139" y="0"/>
                    </a:lnTo>
                    <a:lnTo>
                      <a:pt x="13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675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  <a:gd name="T8" fmla="*/ 47 w 5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677"/>
              <p:cNvSpPr>
                <a:spLocks/>
              </p:cNvSpPr>
              <p:nvPr/>
            </p:nvSpPr>
            <p:spPr bwMode="auto">
              <a:xfrm>
                <a:off x="5727700" y="2819400"/>
                <a:ext cx="209550" cy="42863"/>
              </a:xfrm>
              <a:custGeom>
                <a:avLst/>
                <a:gdLst>
                  <a:gd name="T0" fmla="*/ 0 w 132"/>
                  <a:gd name="T1" fmla="*/ 20 h 27"/>
                  <a:gd name="T2" fmla="*/ 43 w 132"/>
                  <a:gd name="T3" fmla="*/ 27 h 27"/>
                  <a:gd name="T4" fmla="*/ 108 w 132"/>
                  <a:gd name="T5" fmla="*/ 9 h 27"/>
                  <a:gd name="T6" fmla="*/ 128 w 132"/>
                  <a:gd name="T7" fmla="*/ 16 h 27"/>
                  <a:gd name="T8" fmla="*/ 132 w 132"/>
                  <a:gd name="T9" fmla="*/ 8 h 27"/>
                  <a:gd name="T10" fmla="*/ 108 w 132"/>
                  <a:gd name="T11" fmla="*/ 0 h 27"/>
                  <a:gd name="T12" fmla="*/ 43 w 132"/>
                  <a:gd name="T13" fmla="*/ 17 h 27"/>
                  <a:gd name="T14" fmla="*/ 1 w 132"/>
                  <a:gd name="T15" fmla="*/ 10 h 27"/>
                  <a:gd name="T16" fmla="*/ 0 w 132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27">
                    <a:moveTo>
                      <a:pt x="0" y="20"/>
                    </a:moveTo>
                    <a:lnTo>
                      <a:pt x="43" y="27"/>
                    </a:lnTo>
                    <a:lnTo>
                      <a:pt x="108" y="9"/>
                    </a:lnTo>
                    <a:lnTo>
                      <a:pt x="128" y="16"/>
                    </a:lnTo>
                    <a:lnTo>
                      <a:pt x="132" y="8"/>
                    </a:lnTo>
                    <a:lnTo>
                      <a:pt x="108" y="0"/>
                    </a:lnTo>
                    <a:lnTo>
                      <a:pt x="43" y="17"/>
                    </a:lnTo>
                    <a:lnTo>
                      <a:pt x="1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678"/>
              <p:cNvSpPr>
                <a:spLocks/>
              </p:cNvSpPr>
              <p:nvPr/>
            </p:nvSpPr>
            <p:spPr bwMode="auto">
              <a:xfrm>
                <a:off x="5722938" y="2582863"/>
                <a:ext cx="433388" cy="263525"/>
              </a:xfrm>
              <a:custGeom>
                <a:avLst/>
                <a:gdLst>
                  <a:gd name="T0" fmla="*/ 6 w 273"/>
                  <a:gd name="T1" fmla="*/ 166 h 166"/>
                  <a:gd name="T2" fmla="*/ 61 w 273"/>
                  <a:gd name="T3" fmla="*/ 130 h 166"/>
                  <a:gd name="T4" fmla="*/ 84 w 273"/>
                  <a:gd name="T5" fmla="*/ 97 h 166"/>
                  <a:gd name="T6" fmla="*/ 104 w 273"/>
                  <a:gd name="T7" fmla="*/ 57 h 166"/>
                  <a:gd name="T8" fmla="*/ 136 w 273"/>
                  <a:gd name="T9" fmla="*/ 16 h 166"/>
                  <a:gd name="T10" fmla="*/ 217 w 273"/>
                  <a:gd name="T11" fmla="*/ 16 h 166"/>
                  <a:gd name="T12" fmla="*/ 238 w 273"/>
                  <a:gd name="T13" fmla="*/ 9 h 166"/>
                  <a:gd name="T14" fmla="*/ 273 w 273"/>
                  <a:gd name="T15" fmla="*/ 9 h 166"/>
                  <a:gd name="T16" fmla="*/ 273 w 273"/>
                  <a:gd name="T17" fmla="*/ 0 h 166"/>
                  <a:gd name="T18" fmla="*/ 236 w 273"/>
                  <a:gd name="T19" fmla="*/ 0 h 166"/>
                  <a:gd name="T20" fmla="*/ 216 w 273"/>
                  <a:gd name="T21" fmla="*/ 7 h 166"/>
                  <a:gd name="T22" fmla="*/ 131 w 273"/>
                  <a:gd name="T23" fmla="*/ 7 h 166"/>
                  <a:gd name="T24" fmla="*/ 97 w 273"/>
                  <a:gd name="T25" fmla="*/ 51 h 166"/>
                  <a:gd name="T26" fmla="*/ 75 w 273"/>
                  <a:gd name="T27" fmla="*/ 93 h 166"/>
                  <a:gd name="T28" fmla="*/ 54 w 273"/>
                  <a:gd name="T29" fmla="*/ 122 h 166"/>
                  <a:gd name="T30" fmla="*/ 0 w 273"/>
                  <a:gd name="T31" fmla="*/ 158 h 166"/>
                  <a:gd name="T32" fmla="*/ 6 w 273"/>
                  <a:gd name="T3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166">
                    <a:moveTo>
                      <a:pt x="6" y="166"/>
                    </a:moveTo>
                    <a:lnTo>
                      <a:pt x="61" y="130"/>
                    </a:lnTo>
                    <a:lnTo>
                      <a:pt x="84" y="97"/>
                    </a:lnTo>
                    <a:lnTo>
                      <a:pt x="104" y="57"/>
                    </a:lnTo>
                    <a:lnTo>
                      <a:pt x="136" y="16"/>
                    </a:lnTo>
                    <a:lnTo>
                      <a:pt x="217" y="16"/>
                    </a:lnTo>
                    <a:lnTo>
                      <a:pt x="238" y="9"/>
                    </a:lnTo>
                    <a:lnTo>
                      <a:pt x="273" y="9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216" y="7"/>
                    </a:lnTo>
                    <a:lnTo>
                      <a:pt x="131" y="7"/>
                    </a:lnTo>
                    <a:lnTo>
                      <a:pt x="97" y="51"/>
                    </a:lnTo>
                    <a:lnTo>
                      <a:pt x="75" y="93"/>
                    </a:lnTo>
                    <a:lnTo>
                      <a:pt x="54" y="122"/>
                    </a:lnTo>
                    <a:lnTo>
                      <a:pt x="0" y="158"/>
                    </a:lnTo>
                    <a:lnTo>
                      <a:pt x="6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679"/>
              <p:cNvSpPr>
                <a:spLocks noChangeArrowheads="1"/>
              </p:cNvSpPr>
              <p:nvPr/>
            </p:nvSpPr>
            <p:spPr bwMode="auto">
              <a:xfrm>
                <a:off x="6057900" y="2600325"/>
                <a:ext cx="158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681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  <a:gd name="T8" fmla="*/ 32 w 32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683"/>
              <p:cNvSpPr>
                <a:spLocks/>
              </p:cNvSpPr>
              <p:nvPr/>
            </p:nvSpPr>
            <p:spPr bwMode="auto">
              <a:xfrm>
                <a:off x="6003925" y="2484438"/>
                <a:ext cx="160338" cy="61913"/>
              </a:xfrm>
              <a:custGeom>
                <a:avLst/>
                <a:gdLst>
                  <a:gd name="T0" fmla="*/ 8 w 101"/>
                  <a:gd name="T1" fmla="*/ 39 h 39"/>
                  <a:gd name="T2" fmla="*/ 26 w 101"/>
                  <a:gd name="T3" fmla="*/ 13 h 39"/>
                  <a:gd name="T4" fmla="*/ 101 w 101"/>
                  <a:gd name="T5" fmla="*/ 9 h 39"/>
                  <a:gd name="T6" fmla="*/ 101 w 101"/>
                  <a:gd name="T7" fmla="*/ 0 h 39"/>
                  <a:gd name="T8" fmla="*/ 21 w 101"/>
                  <a:gd name="T9" fmla="*/ 3 h 39"/>
                  <a:gd name="T10" fmla="*/ 0 w 101"/>
                  <a:gd name="T11" fmla="*/ 33 h 39"/>
                  <a:gd name="T12" fmla="*/ 8 w 10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39">
                    <a:moveTo>
                      <a:pt x="8" y="39"/>
                    </a:moveTo>
                    <a:lnTo>
                      <a:pt x="26" y="13"/>
                    </a:lnTo>
                    <a:lnTo>
                      <a:pt x="101" y="9"/>
                    </a:lnTo>
                    <a:lnTo>
                      <a:pt x="101" y="0"/>
                    </a:lnTo>
                    <a:lnTo>
                      <a:pt x="21" y="3"/>
                    </a:lnTo>
                    <a:lnTo>
                      <a:pt x="0" y="33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54" name="Freeform 653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B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657" name="Freeform 656"/>
          <p:cNvSpPr/>
          <p:nvPr userDrawn="1"/>
        </p:nvSpPr>
        <p:spPr>
          <a:xfrm>
            <a:off x="3987209" y="4457694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E31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37469" y="445366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65" name="Text Placeholder 664"/>
          <p:cNvSpPr>
            <a:spLocks noGrp="1"/>
          </p:cNvSpPr>
          <p:nvPr>
            <p:ph type="body" sz="quarter" idx="10" hasCustomPrompt="1"/>
          </p:nvPr>
        </p:nvSpPr>
        <p:spPr>
          <a:xfrm>
            <a:off x="6837470" y="5343752"/>
            <a:ext cx="4910938" cy="862012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6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9926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" y="1053193"/>
            <a:ext cx="11440886" cy="51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7A8B5B-7707-43F6-8558-5D12BEED6735}"/>
              </a:ext>
            </a:extLst>
          </p:cNvPr>
          <p:cNvSpPr txBox="1">
            <a:spLocks/>
          </p:cNvSpPr>
          <p:nvPr userDrawn="1"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EFDD7-0056-41CA-94D0-D83A1360D930}"/>
              </a:ext>
            </a:extLst>
          </p:cNvPr>
          <p:cNvSpPr/>
          <p:nvPr userDrawn="1"/>
        </p:nvSpPr>
        <p:spPr>
          <a:xfrm>
            <a:off x="7949443" y="6356350"/>
            <a:ext cx="340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Gill Sans Nova" panose="020B0602020104020203" pitchFamily="34" charset="0"/>
              </a:rPr>
              <a:t>RFC User Satisfaction Survey 2021 I RFC1 Report I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" y="1053193"/>
            <a:ext cx="11440886" cy="51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7A8B5B-7707-43F6-8558-5D12BEED6735}"/>
              </a:ext>
            </a:extLst>
          </p:cNvPr>
          <p:cNvSpPr txBox="1">
            <a:spLocks/>
          </p:cNvSpPr>
          <p:nvPr userDrawn="1"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EFDD7-0056-41CA-94D0-D83A1360D930}"/>
              </a:ext>
            </a:extLst>
          </p:cNvPr>
          <p:cNvSpPr/>
          <p:nvPr userDrawn="1"/>
        </p:nvSpPr>
        <p:spPr>
          <a:xfrm>
            <a:off x="7949443" y="6356350"/>
            <a:ext cx="3445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Gill Sans Nova" panose="020B0602020104020203" pitchFamily="34" charset="0"/>
              </a:rPr>
              <a:t>RFC User Satisfaction Survey 2020 I RFC 1 Report I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3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microsoft.com/office/2018/10/relationships/comments" Target="../comments/modernComment_1BC_9A89BB7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C353A71-168B-4856-A3B3-51169FF3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71" y="955047"/>
            <a:ext cx="4507460" cy="3580377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BF873D"/>
              </a:buClr>
            </a:pPr>
            <a:r>
              <a:rPr lang="en-GB" dirty="0">
                <a:solidFill>
                  <a:srgbClr val="779FC1"/>
                </a:solidFill>
                <a:latin typeface="Gill Sans Nova" panose="020B0602020104020203" pitchFamily="34" charset="0"/>
              </a:rPr>
              <a:t>The RFC Network </a:t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3000" dirty="0">
                <a:solidFill>
                  <a:srgbClr val="52728E"/>
                </a:solidFill>
                <a:latin typeface="Gill Sans Nova" panose="020B0602020104020203" pitchFamily="34" charset="0"/>
              </a:rPr>
              <a:t>User Satisfaction </a:t>
            </a:r>
            <a:br>
              <a:rPr lang="en-GB" dirty="0">
                <a:solidFill>
                  <a:srgbClr val="52728E"/>
                </a:solidFill>
                <a:latin typeface="Gill Sans Nova" panose="020B0602020104020203" pitchFamily="34" charset="0"/>
              </a:rPr>
            </a:br>
            <a:r>
              <a:rPr lang="en-GB" sz="7300" dirty="0">
                <a:solidFill>
                  <a:srgbClr val="52728E"/>
                </a:solidFill>
                <a:latin typeface="Gill Sans Nova" panose="020B0602020104020203" pitchFamily="34" charset="0"/>
              </a:rPr>
              <a:t>Survey</a:t>
            </a:r>
            <a:r>
              <a:rPr lang="en-GB" dirty="0">
                <a:solidFill>
                  <a:srgbClr val="52728E"/>
                </a:solidFill>
                <a:latin typeface="Gill Sans Nova" panose="020B0602020104020203" pitchFamily="34" charset="0"/>
              </a:rPr>
              <a:t> </a:t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10700" dirty="0">
                <a:solidFill>
                  <a:srgbClr val="E31215"/>
                </a:solidFill>
                <a:latin typeface="Gill Sans Nova" panose="020B0602020104020203" pitchFamily="34" charset="0"/>
              </a:rPr>
              <a:t>2021</a:t>
            </a:r>
            <a:br>
              <a:rPr lang="en-GB" sz="10700" dirty="0">
                <a:solidFill>
                  <a:srgbClr val="81A39E"/>
                </a:solidFill>
                <a:latin typeface="Gill Sans Nova" panose="020B0602020104020203" pitchFamily="34" charset="0"/>
              </a:rPr>
            </a:br>
            <a:r>
              <a:rPr lang="en-GB" sz="3300" dirty="0">
                <a:solidFill>
                  <a:srgbClr val="779FC1"/>
                </a:solidFill>
                <a:latin typeface="Gill Sans Nova" panose="020B0602020104020203" pitchFamily="34" charset="0"/>
              </a:rPr>
              <a:t>Report for RFC RALP</a:t>
            </a:r>
            <a:endParaRPr lang="en-GB" sz="3300" dirty="0">
              <a:solidFill>
                <a:srgbClr val="779FC1"/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97A7BF5-B72C-4FFA-9C0A-51C9A7520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3" y="6295018"/>
            <a:ext cx="2529697" cy="44320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6D3EE0E-5DF2-44A0-BA03-FC43C9894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4" y="528999"/>
            <a:ext cx="1971374" cy="4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43427" y="1718938"/>
            <a:ext cx="7447165" cy="25577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381663" y="1445423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73156" y="530779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17291" y="2046905"/>
            <a:ext cx="6940809" cy="173452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The RFC USS 2021 is based on the relaunched version from 2020 which was optimized to better suit the needs of the invitees and the RFC Network.</a:t>
            </a:r>
            <a:br>
              <a:rPr lang="en-US" sz="1100" dirty="0"/>
            </a:br>
            <a:r>
              <a:rPr lang="en-US" sz="1100" dirty="0"/>
              <a:t>Only the annual and RFC-specific questions were changed to be up to date focusing on current topics.</a:t>
            </a:r>
            <a:br>
              <a:rPr lang="en-US" sz="1100" dirty="0"/>
            </a:br>
            <a:r>
              <a:rPr lang="en-US" sz="1100" dirty="0"/>
              <a:t>To stay comparable to the past surveys, the general questions covered the same topics. 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Though this new survey does focus on concrete proposals for improvement.</a:t>
            </a:r>
            <a:br>
              <a:rPr lang="en-US" sz="1100" dirty="0"/>
            </a:br>
            <a:r>
              <a:rPr lang="en-US" sz="1100" dirty="0"/>
              <a:t>The participant could answer each topic with ‘generally satisfied’ or/and would appreciate improvement in … (select certain concrete measures).</a:t>
            </a:r>
            <a:br>
              <a:rPr lang="en-US" sz="1100" dirty="0"/>
            </a:br>
            <a:r>
              <a:rPr lang="en-US" sz="1100" dirty="0"/>
              <a:t>Also, in the survey each topic offered the opportunity to give an open answer under ‘other’. Therefor the participants were able to communicate their opinion even better to the RFC Network.</a:t>
            </a:r>
            <a:br>
              <a:rPr lang="en-US" sz="1100" dirty="0"/>
            </a:br>
            <a:r>
              <a:rPr lang="en-US" sz="1100" dirty="0"/>
              <a:t>The percentage indicates what percentage of participants think that topic needs improvement.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B32B0-8BC1-4F9D-B8EE-16FB62C84933}"/>
              </a:ext>
            </a:extLst>
          </p:cNvPr>
          <p:cNvSpPr txBox="1"/>
          <p:nvPr/>
        </p:nvSpPr>
        <p:spPr>
          <a:xfrm>
            <a:off x="457200" y="6137913"/>
            <a:ext cx="41285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*RFC Rhine Danube participated for the first time in the RFC USS. </a:t>
            </a:r>
            <a:endParaRPr lang="en-GB" sz="1200" i="1" dirty="0">
              <a:solidFill>
                <a:schemeClr val="bg1">
                  <a:lumMod val="6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RFC RALP</a:t>
            </a: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Overall, how satisfied are you as a user of the RFC? 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424153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93%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73257" y="5002941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4D486-BC36-46AC-9C04-ED23A3FB9EF9}"/>
              </a:ext>
            </a:extLst>
          </p:cNvPr>
          <p:cNvSpPr txBox="1"/>
          <p:nvPr/>
        </p:nvSpPr>
        <p:spPr>
          <a:xfrm>
            <a:off x="869740" y="5477063"/>
            <a:ext cx="1981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/>
                </a:solidFill>
              </a:rPr>
              <a:t>*Answers given were very satisfied, satisfied and slightly satisfied.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CA16C9-C572-4F23-A6F7-8C8C21E2C428}"/>
              </a:ext>
            </a:extLst>
          </p:cNvPr>
          <p:cNvGrpSpPr/>
          <p:nvPr/>
        </p:nvGrpSpPr>
        <p:grpSpPr>
          <a:xfrm>
            <a:off x="5781772" y="1846093"/>
            <a:ext cx="5699761" cy="4295875"/>
            <a:chOff x="5781772" y="1846093"/>
            <a:chExt cx="5699761" cy="429587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42B5327D-03AE-4DDE-A67F-6B0EB04D46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8881434"/>
                </p:ext>
              </p:extLst>
            </p:nvPr>
          </p:nvGraphicFramePr>
          <p:xfrm>
            <a:off x="5781772" y="1846093"/>
            <a:ext cx="5699761" cy="4295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5D0AC21-333B-4D08-86C3-C36A8FFBC2E3}"/>
                </a:ext>
              </a:extLst>
            </p:cNvPr>
            <p:cNvSpPr/>
            <p:nvPr/>
          </p:nvSpPr>
          <p:spPr>
            <a:xfrm>
              <a:off x="10856069" y="2056025"/>
              <a:ext cx="77821" cy="77821"/>
            </a:xfrm>
            <a:prstGeom prst="rect">
              <a:avLst/>
            </a:prstGeom>
            <a:solidFill>
              <a:srgbClr val="8DD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Diagonal Corners Snipped 4">
            <a:extLst>
              <a:ext uri="{FF2B5EF4-FFF2-40B4-BE49-F238E27FC236}">
                <a16:creationId xmlns:a16="http://schemas.microsoft.com/office/drawing/2014/main" id="{DE342B1E-7376-4C49-BFA9-8A9EA4F44BF8}"/>
              </a:ext>
            </a:extLst>
          </p:cNvPr>
          <p:cNvSpPr/>
          <p:nvPr/>
        </p:nvSpPr>
        <p:spPr>
          <a:xfrm rot="16200000">
            <a:off x="3179144" y="4562271"/>
            <a:ext cx="1606876" cy="1645765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5E349-F7F4-4055-9D86-A994BC902D84}"/>
              </a:ext>
            </a:extLst>
          </p:cNvPr>
          <p:cNvSpPr/>
          <p:nvPr/>
        </p:nvSpPr>
        <p:spPr>
          <a:xfrm>
            <a:off x="3598632" y="4830732"/>
            <a:ext cx="780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spc="300" dirty="0">
                <a:solidFill>
                  <a:schemeClr val="bg1"/>
                </a:solidFill>
              </a:rPr>
              <a:t>7%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919761-FB32-47FE-9CEE-16F6110D5596}"/>
              </a:ext>
            </a:extLst>
          </p:cNvPr>
          <p:cNvSpPr/>
          <p:nvPr/>
        </p:nvSpPr>
        <p:spPr>
          <a:xfrm>
            <a:off x="3399857" y="5292397"/>
            <a:ext cx="1298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Decrease of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25927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18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414792"/>
              </p:ext>
            </p:extLst>
          </p:nvPr>
        </p:nvGraphicFramePr>
        <p:xfrm>
          <a:off x="5781772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8453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Infrastructure parameters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Measures to improve 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infrastructure standards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54AD6-A5A8-4FC8-99A8-EEDEA6E73136}"/>
              </a:ext>
            </a:extLst>
          </p:cNvPr>
          <p:cNvSpPr/>
          <p:nvPr/>
        </p:nvSpPr>
        <p:spPr>
          <a:xfrm>
            <a:off x="736842" y="5491750"/>
            <a:ext cx="2247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6%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14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55660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RALP: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Interoperability border crossings / infra standards + availability on re-routings / proactive coordination, information, consultation on TCRs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Arrangements of incoming/outgoing train services of the RFC with the neighboring IM (NE).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Work on contingency routing and capacity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Reliability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22946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66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TCR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areas of the coordination of planned temporary capacity restrictions (TCR) on the RFC are the priority areas for improvement according to your opinion? 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319633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396450" y="4463958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42746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64E71B-15C3-429B-AAB9-8AC10B92EB45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14%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14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8069D-BCCE-41BD-BE7E-474CF856D309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D8F4A-16EA-47D1-98F0-ABEBF56FDDA5}"/>
              </a:ext>
            </a:extLst>
          </p:cNvPr>
          <p:cNvSpPr/>
          <p:nvPr/>
        </p:nvSpPr>
        <p:spPr>
          <a:xfrm>
            <a:off x="3174364" y="4876197"/>
            <a:ext cx="2233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Involvement of customers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Time-table of alternative offers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Quality of alternative offers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RALP: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implementation of annex VII with regard to mandatory consultation of RU / definition of RFC role within the Annex VII process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cross RFC coordination </a:t>
            </a:r>
            <a:r>
              <a:rPr lang="en-US" sz="1100" dirty="0" err="1"/>
              <a:t>Emm</a:t>
            </a:r>
            <a:r>
              <a:rPr lang="en-US" sz="1100" dirty="0"/>
              <a:t>/Venlo - Aachen together with Essen/</a:t>
            </a:r>
            <a:r>
              <a:rPr lang="en-US" sz="1100" dirty="0" err="1"/>
              <a:t>Visé</a:t>
            </a:r>
            <a:r>
              <a:rPr lang="en-US" sz="1100" dirty="0"/>
              <a:t> (3 countries)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We are not involved in these processes as a neighbor IM.</a:t>
            </a:r>
          </a:p>
        </p:txBody>
      </p:sp>
    </p:spTree>
    <p:extLst>
      <p:ext uri="{BB962C8B-B14F-4D97-AF65-F5344CB8AC3E}">
        <p14:creationId xmlns:p14="http://schemas.microsoft.com/office/powerpoint/2010/main" val="21187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IN CAPACITY REQUESTS VIA THE C-OSS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65580202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78%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CF4439-1323-418C-BA8A-5079E2BAF65B}"/>
                </a:ext>
              </a:extLst>
            </p:cNvPr>
            <p:cNvSpPr/>
            <p:nvPr/>
          </p:nvSpPr>
          <p:spPr>
            <a:xfrm>
              <a:off x="634480" y="4472393"/>
              <a:ext cx="2812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Compared to the past year </a:t>
              </a:r>
              <a:b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 has been constant.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EBF718-40FE-433E-8BC7-608E41F61DBA}"/>
              </a:ext>
            </a:extLst>
          </p:cNvPr>
          <p:cNvGrpSpPr/>
          <p:nvPr/>
        </p:nvGrpSpPr>
        <p:grpSpPr>
          <a:xfrm>
            <a:off x="6054996" y="3492424"/>
            <a:ext cx="4651755" cy="1728796"/>
            <a:chOff x="6009276" y="3996574"/>
            <a:chExt cx="4651755" cy="2269818"/>
          </a:xfrm>
        </p:grpSpPr>
        <p:sp>
          <p:nvSpPr>
            <p:cNvPr id="4" name="Rectangle: Diagonal Corners Snipped 4">
              <a:extLst>
                <a:ext uri="{FF2B5EF4-FFF2-40B4-BE49-F238E27FC236}">
                  <a16:creationId xmlns:a16="http://schemas.microsoft.com/office/drawing/2014/main" id="{9E493CF3-5732-4299-B49C-5271899908DD}"/>
                </a:ext>
              </a:extLst>
            </p:cNvPr>
            <p:cNvSpPr/>
            <p:nvPr/>
          </p:nvSpPr>
          <p:spPr>
            <a:xfrm rot="16200000">
              <a:off x="8439915" y="3970018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8DD7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Diagonal Corners Snipped 4">
              <a:extLst>
                <a:ext uri="{FF2B5EF4-FFF2-40B4-BE49-F238E27FC236}">
                  <a16:creationId xmlns:a16="http://schemas.microsoft.com/office/drawing/2014/main" id="{96E43A1B-0C60-4AB6-900C-4994405ECAA0}"/>
                </a:ext>
              </a:extLst>
            </p:cNvPr>
            <p:cNvSpPr/>
            <p:nvPr/>
          </p:nvSpPr>
          <p:spPr>
            <a:xfrm rot="16200000">
              <a:off x="6035832" y="404527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63C08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B4DA8-3950-4DD1-8FDB-6F82CA20635D}"/>
              </a:ext>
            </a:extLst>
          </p:cNvPr>
          <p:cNvGrpSpPr/>
          <p:nvPr/>
        </p:nvGrpSpPr>
        <p:grpSpPr>
          <a:xfrm>
            <a:off x="6054523" y="1766508"/>
            <a:ext cx="4609879" cy="1672654"/>
            <a:chOff x="3635128" y="4104086"/>
            <a:chExt cx="4609879" cy="2230066"/>
          </a:xfrm>
        </p:grpSpPr>
        <p:sp>
          <p:nvSpPr>
            <p:cNvPr id="13" name="Rectangle: Diagonal Corners Snipped 4">
              <a:extLst>
                <a:ext uri="{FF2B5EF4-FFF2-40B4-BE49-F238E27FC236}">
                  <a16:creationId xmlns:a16="http://schemas.microsoft.com/office/drawing/2014/main" id="{87EC26A2-07F0-46C7-BD77-429298F8BBDB}"/>
                </a:ext>
              </a:extLst>
            </p:cNvPr>
            <p:cNvSpPr/>
            <p:nvPr/>
          </p:nvSpPr>
          <p:spPr>
            <a:xfrm rot="16200000">
              <a:off x="3661684" y="411303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37A7B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Diagonal Corners Snipped 4">
              <a:extLst>
                <a:ext uri="{FF2B5EF4-FFF2-40B4-BE49-F238E27FC236}">
                  <a16:creationId xmlns:a16="http://schemas.microsoft.com/office/drawing/2014/main" id="{249B645D-8F87-48EC-8316-0064B7558B5B}"/>
                </a:ext>
              </a:extLst>
            </p:cNvPr>
            <p:cNvSpPr/>
            <p:nvPr/>
          </p:nvSpPr>
          <p:spPr>
            <a:xfrm rot="16200000">
              <a:off x="6023891" y="4077530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239D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6D1425-CBA5-4AAD-B368-D13964006D54}"/>
                </a:ext>
              </a:extLst>
            </p:cNvPr>
            <p:cNvSpPr/>
            <p:nvPr/>
          </p:nvSpPr>
          <p:spPr>
            <a:xfrm>
              <a:off x="3793203" y="4618251"/>
              <a:ext cx="2089597" cy="492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…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BDEDF5B-B9C8-4C78-BB65-FA1CBA006490}"/>
              </a:ext>
            </a:extLst>
          </p:cNvPr>
          <p:cNvSpPr/>
          <p:nvPr/>
        </p:nvSpPr>
        <p:spPr>
          <a:xfrm>
            <a:off x="3597155" y="1790459"/>
            <a:ext cx="2353222" cy="3430761"/>
          </a:xfrm>
          <a:prstGeom prst="rect">
            <a:avLst/>
          </a:prstGeom>
          <a:solidFill>
            <a:srgbClr val="37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A025D9-B335-4B99-B8BD-D20533784A68}"/>
              </a:ext>
            </a:extLst>
          </p:cNvPr>
          <p:cNvSpPr txBox="1"/>
          <p:nvPr/>
        </p:nvSpPr>
        <p:spPr>
          <a:xfrm>
            <a:off x="3597154" y="2038939"/>
            <a:ext cx="234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COMMENTS</a:t>
            </a:r>
            <a:endParaRPr lang="en-US" sz="1600" b="1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7159B70-AD7A-4D26-A08A-E0D33440566D}"/>
              </a:ext>
            </a:extLst>
          </p:cNvPr>
          <p:cNvSpPr/>
          <p:nvPr/>
        </p:nvSpPr>
        <p:spPr>
          <a:xfrm>
            <a:off x="3817762" y="3450015"/>
            <a:ext cx="1230661" cy="742362"/>
          </a:xfrm>
          <a:prstGeom prst="wedgeRoundRectCallout">
            <a:avLst>
              <a:gd name="adj1" fmla="val 32565"/>
              <a:gd name="adj2" fmla="val 72388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. . .</a:t>
            </a:r>
            <a:endParaRPr lang="en-US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945F89E-09B7-425D-9CC4-41CC67309D6D}"/>
              </a:ext>
            </a:extLst>
          </p:cNvPr>
          <p:cNvSpPr/>
          <p:nvPr/>
        </p:nvSpPr>
        <p:spPr>
          <a:xfrm>
            <a:off x="4241759" y="2557107"/>
            <a:ext cx="1392501" cy="957093"/>
          </a:xfrm>
          <a:prstGeom prst="wedgeRoundRectCallout">
            <a:avLst>
              <a:gd name="adj1" fmla="val -32484"/>
              <a:gd name="adj2" fmla="val 69563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/>
              <a:t>..... .. .......</a:t>
            </a:r>
            <a:br>
              <a:rPr lang="de-AT" b="1" dirty="0"/>
            </a:br>
            <a:r>
              <a:rPr lang="de-AT" b="1" dirty="0"/>
              <a:t>.. ........ ....</a:t>
            </a:r>
            <a:br>
              <a:rPr lang="de-AT" b="1" dirty="0"/>
            </a:br>
            <a:r>
              <a:rPr lang="de-AT" b="1" dirty="0"/>
              <a:t>........ ...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D588A-F250-4FE6-91DD-347138BAFCC6}"/>
              </a:ext>
            </a:extLst>
          </p:cNvPr>
          <p:cNvSpPr/>
          <p:nvPr/>
        </p:nvSpPr>
        <p:spPr>
          <a:xfrm>
            <a:off x="3597154" y="4470131"/>
            <a:ext cx="2342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000" dirty="0">
                <a:solidFill>
                  <a:schemeClr val="bg1"/>
                </a:solidFill>
              </a:rPr>
              <a:t>R</a:t>
            </a:r>
            <a:r>
              <a:rPr lang="en-US" sz="1000" dirty="0" err="1">
                <a:solidFill>
                  <a:schemeClr val="bg1"/>
                </a:solidFill>
              </a:rPr>
              <a:t>easons</a:t>
            </a:r>
            <a:r>
              <a:rPr lang="en-US" sz="1000" dirty="0">
                <a:solidFill>
                  <a:schemeClr val="bg1"/>
                </a:solidFill>
              </a:rPr>
              <a:t> for not ordering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                                via the C-OSS: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634479" y="532007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767557" y="550974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Were you involved in a request for corridor capacity via the C-OSS as a leading or participating applicant/RU?</a:t>
            </a:r>
          </a:p>
          <a:p>
            <a:r>
              <a:rPr lang="en-US" sz="1100" dirty="0"/>
              <a:t>Answered by: RUs/non-RUs</a:t>
            </a:r>
          </a:p>
        </p:txBody>
      </p:sp>
      <p:sp>
        <p:nvSpPr>
          <p:cNvPr id="27" name="Stichprobengroesse">
            <a:extLst>
              <a:ext uri="{FF2B5EF4-FFF2-40B4-BE49-F238E27FC236}">
                <a16:creationId xmlns:a16="http://schemas.microsoft.com/office/drawing/2014/main" id="{5328472D-D480-4D37-8B71-EEF3E42A9C67}"/>
              </a:ext>
            </a:extLst>
          </p:cNvPr>
          <p:cNvSpPr txBox="1">
            <a:spLocks/>
          </p:cNvSpPr>
          <p:nvPr/>
        </p:nvSpPr>
        <p:spPr>
          <a:xfrm>
            <a:off x="767557" y="6266741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9</a:t>
            </a:r>
          </a:p>
        </p:txBody>
      </p:sp>
    </p:spTree>
    <p:extLst>
      <p:ext uri="{BB962C8B-B14F-4D97-AF65-F5344CB8AC3E}">
        <p14:creationId xmlns:p14="http://schemas.microsoft.com/office/powerpoint/2010/main" val="39913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RFC COMMERCIAL OFFER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 (78% of 9)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In the current RFC commercial offer, which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750440"/>
              </p:ext>
            </p:extLst>
          </p:nvPr>
        </p:nvGraphicFramePr>
        <p:xfrm>
          <a:off x="5637492" y="1747513"/>
          <a:ext cx="6113905" cy="439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171295" y="4885818"/>
            <a:ext cx="2236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Parameters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Protection of </a:t>
            </a:r>
            <a:r>
              <a:rPr lang="en-GB" sz="1000" b="1" dirty="0" err="1">
                <a:solidFill>
                  <a:schemeClr val="bg1"/>
                </a:solidFill>
              </a:rPr>
              <a:t>PaPs</a:t>
            </a:r>
            <a:r>
              <a:rPr lang="en-GB" sz="1000" b="1" dirty="0">
                <a:solidFill>
                  <a:schemeClr val="bg1"/>
                </a:solidFill>
              </a:rPr>
              <a:t> from TCRs</a:t>
            </a:r>
            <a:br>
              <a:rPr lang="en-GB" sz="1000" b="1" dirty="0">
                <a:solidFill>
                  <a:schemeClr val="bg1"/>
                </a:solidFill>
              </a:rPr>
            </a:br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83D72B-FBD1-4E4D-A9FC-B9E0F5B13336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an 32%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9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37371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RALP: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For orders for TT 2022, we had troubles with some border points in PCS: please be so kind to refresh them for the TT 2023.</a:t>
            </a:r>
          </a:p>
        </p:txBody>
      </p:sp>
    </p:spTree>
    <p:extLst>
      <p:ext uri="{BB962C8B-B14F-4D97-AF65-F5344CB8AC3E}">
        <p14:creationId xmlns:p14="http://schemas.microsoft.com/office/powerpoint/2010/main" val="33936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446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TPM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Train Performance Management (TPM) activities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992371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204895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Efficiency of measures taken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   to improve punctuality</a:t>
            </a:r>
            <a:br>
              <a:rPr lang="en-GB" sz="1000" b="1" dirty="0">
                <a:solidFill>
                  <a:schemeClr val="bg1"/>
                </a:solidFill>
              </a:rPr>
            </a:b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2 RU/terminal improvement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30BE7A-B43A-49EE-81CA-184E58DBE544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1%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14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54D9C-58FC-4F73-B6FF-D1E7152B5A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48B31-8CA0-4DB0-85AC-B2176D64452C}" type="datetime3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March 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5DF41-C8EA-4FE1-846E-39B85A3E2E99}"/>
              </a:ext>
            </a:extLst>
          </p:cNvPr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779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15B5-35D5-4E58-8BB9-78C4A6944CE3}"/>
              </a:ext>
            </a:extLst>
          </p:cNvPr>
          <p:cNvGrpSpPr/>
          <p:nvPr/>
        </p:nvGrpSpPr>
        <p:grpSpPr>
          <a:xfrm>
            <a:off x="311183" y="2138382"/>
            <a:ext cx="4241986" cy="1164653"/>
            <a:chOff x="535118" y="1587876"/>
            <a:chExt cx="4241986" cy="11646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3144E5-DA90-48F6-A9BD-D640AE225858}"/>
                </a:ext>
              </a:extLst>
            </p:cNvPr>
            <p:cNvSpPr/>
            <p:nvPr/>
          </p:nvSpPr>
          <p:spPr>
            <a:xfrm>
              <a:off x="535118" y="1834097"/>
              <a:ext cx="4241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Nova" panose="020B0602020104020203" pitchFamily="34" charset="0"/>
                  <a:ea typeface="+mn-ea"/>
                  <a:cs typeface="+mn-cs"/>
                </a:rPr>
                <a:t>CONTENT</a:t>
              </a:r>
              <a:endPara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C1AB4-F94C-4846-92AE-9F13B1B0AF47}"/>
                </a:ext>
              </a:extLst>
            </p:cNvPr>
            <p:cNvSpPr/>
            <p:nvPr/>
          </p:nvSpPr>
          <p:spPr>
            <a:xfrm>
              <a:off x="544449" y="1587876"/>
              <a:ext cx="35236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Nova" panose="020B0602020104020203" pitchFamily="34" charset="0"/>
                  <a:ea typeface="+mn-ea"/>
                  <a:cs typeface="+mn-cs"/>
                </a:rPr>
                <a:t>RFC USER SATISFACTION SURVEY 2021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6511CB-1014-4B53-9E47-53D5F8E0A60F}"/>
                </a:ext>
              </a:extLst>
            </p:cNvPr>
            <p:cNvCxnSpPr/>
            <p:nvPr/>
          </p:nvCxnSpPr>
          <p:spPr>
            <a:xfrm>
              <a:off x="625150" y="2752529"/>
              <a:ext cx="46653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05EA2-BFA9-4B86-A72B-E041CEAA4A89}"/>
              </a:ext>
            </a:extLst>
          </p:cNvPr>
          <p:cNvCxnSpPr>
            <a:cxnSpLocks/>
          </p:cNvCxnSpPr>
          <p:nvPr/>
        </p:nvCxnSpPr>
        <p:spPr>
          <a:xfrm>
            <a:off x="815028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76E11505-1AE6-4E22-9E15-2C3E50FBB8AB}"/>
              </a:ext>
            </a:extLst>
          </p:cNvPr>
          <p:cNvSpPr txBox="1">
            <a:spLocks/>
          </p:cNvSpPr>
          <p:nvPr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9BB6B-2035-4745-9798-23A31AD4F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F7C72F-BC91-4E5F-AD6F-E146389430F6}"/>
              </a:ext>
            </a:extLst>
          </p:cNvPr>
          <p:cNvSpPr/>
          <p:nvPr/>
        </p:nvSpPr>
        <p:spPr>
          <a:xfrm>
            <a:off x="8318529" y="113584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Study Design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1DAADB-B83C-4969-91BD-13ABB599A379}"/>
              </a:ext>
            </a:extLst>
          </p:cNvPr>
          <p:cNvSpPr/>
          <p:nvPr/>
        </p:nvSpPr>
        <p:spPr>
          <a:xfrm>
            <a:off x="8244791" y="783102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2E537E-B54E-41C1-BA68-2ED81CF5D298}"/>
              </a:ext>
            </a:extLst>
          </p:cNvPr>
          <p:cNvSpPr/>
          <p:nvPr/>
        </p:nvSpPr>
        <p:spPr>
          <a:xfrm>
            <a:off x="8244791" y="210775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5D7752-C965-4669-A3F1-C98412CDB6AC}"/>
              </a:ext>
            </a:extLst>
          </p:cNvPr>
          <p:cNvSpPr/>
          <p:nvPr/>
        </p:nvSpPr>
        <p:spPr>
          <a:xfrm>
            <a:off x="8318529" y="2448226"/>
            <a:ext cx="315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Satisfaction with the RFC RALP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5BD15-DC61-4594-9483-0750B990476E}"/>
              </a:ext>
            </a:extLst>
          </p:cNvPr>
          <p:cNvSpPr/>
          <p:nvPr/>
        </p:nvSpPr>
        <p:spPr>
          <a:xfrm>
            <a:off x="8318529" y="4001287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Sample Description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ACFF3C-FDF9-4654-8E0B-74BF5BA9072D}"/>
              </a:ext>
            </a:extLst>
          </p:cNvPr>
          <p:cNvSpPr/>
          <p:nvPr/>
        </p:nvSpPr>
        <p:spPr>
          <a:xfrm>
            <a:off x="8244791" y="3638056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32F3BC-CEFB-402E-9FB7-EB0504CBE377}"/>
              </a:ext>
            </a:extLst>
          </p:cNvPr>
          <p:cNvCxnSpPr>
            <a:cxnSpLocks/>
          </p:cNvCxnSpPr>
          <p:nvPr/>
        </p:nvCxnSpPr>
        <p:spPr>
          <a:xfrm flipH="1">
            <a:off x="8054525" y="105993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60C810-1F1A-4A24-B767-9841A5A07FC2}"/>
              </a:ext>
            </a:extLst>
          </p:cNvPr>
          <p:cNvCxnSpPr>
            <a:cxnSpLocks/>
          </p:cNvCxnSpPr>
          <p:nvPr/>
        </p:nvCxnSpPr>
        <p:spPr>
          <a:xfrm flipH="1">
            <a:off x="8054525" y="234862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B5E8A0-3391-4013-8EFE-35E4D508032F}"/>
              </a:ext>
            </a:extLst>
          </p:cNvPr>
          <p:cNvCxnSpPr>
            <a:cxnSpLocks/>
          </p:cNvCxnSpPr>
          <p:nvPr/>
        </p:nvCxnSpPr>
        <p:spPr>
          <a:xfrm flipH="1">
            <a:off x="8054525" y="3884202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EFE870F-DE58-4879-BC85-3F58F462A579}"/>
              </a:ext>
            </a:extLst>
          </p:cNvPr>
          <p:cNvSpPr/>
          <p:nvPr/>
        </p:nvSpPr>
        <p:spPr>
          <a:xfrm>
            <a:off x="8318529" y="5703110"/>
            <a:ext cx="10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0108A2-FC37-4BA2-AA43-6E022FC6EDA7}"/>
              </a:ext>
            </a:extLst>
          </p:cNvPr>
          <p:cNvSpPr/>
          <p:nvPr/>
        </p:nvSpPr>
        <p:spPr>
          <a:xfrm>
            <a:off x="8244791" y="5358929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06CF6-FE49-4DC1-A612-103B17601E85}"/>
              </a:ext>
            </a:extLst>
          </p:cNvPr>
          <p:cNvCxnSpPr>
            <a:cxnSpLocks/>
          </p:cNvCxnSpPr>
          <p:nvPr/>
        </p:nvCxnSpPr>
        <p:spPr>
          <a:xfrm flipH="1">
            <a:off x="8054525" y="5643175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17545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RALP: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RU involvement preferable on RFC level instead of bilateral working groups as only this could lead to concrete measures </a:t>
            </a:r>
          </a:p>
        </p:txBody>
      </p:sp>
    </p:spTree>
    <p:extLst>
      <p:ext uri="{BB962C8B-B14F-4D97-AF65-F5344CB8AC3E}">
        <p14:creationId xmlns:p14="http://schemas.microsoft.com/office/powerpoint/2010/main" val="30515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26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9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Regarding the implementation of the process outlined in the International Contingency Management (ICM) handbook which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833827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6962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Quality and usability of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re-routing scenarios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22%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36BB81-1E52-496C-9D1D-350DD78A3989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22%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9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83091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RALP: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Further work on RU-ICM-handbook and merge into a sector handbook</a:t>
            </a:r>
          </a:p>
          <a:p>
            <a:pPr marL="0" indent="0">
              <a:buClr>
                <a:srgbClr val="37A7B5"/>
              </a:buClr>
              <a:buNone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2188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45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RU/TERMINAL ADVISORY GROUP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RU Advisory Group/Terminal Advisory Group (RAG/TAG)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128075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2117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consideration of AG’s opinion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In the </a:t>
            </a:r>
            <a:r>
              <a:rPr lang="en-GB" sz="1000" b="1" dirty="0" err="1">
                <a:solidFill>
                  <a:schemeClr val="bg1"/>
                </a:solidFill>
              </a:rPr>
              <a:t>ExB</a:t>
            </a:r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consideration of AG’s opinion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In the MB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RAG/TAG meetings useful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31%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636AAA-D9CE-43C3-971E-17F3E94D071D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5%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14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7A2BA-7428-4F1F-B629-14FCF5EDB93C}"/>
              </a:ext>
            </a:extLst>
          </p:cNvPr>
          <p:cNvSpPr txBox="1"/>
          <p:nvPr/>
        </p:nvSpPr>
        <p:spPr>
          <a:xfrm>
            <a:off x="8101584" y="3438144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commenting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5038539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RALP: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After the meetings, we need more feedbacks to understand if our requests will evolve into a good phase.</a:t>
            </a:r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4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PARTICIPATION IN RAG TAG MEETINGS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72875135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60%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CF4439-1323-418C-BA8A-5079E2BAF65B}"/>
                </a:ext>
              </a:extLst>
            </p:cNvPr>
            <p:cNvSpPr/>
            <p:nvPr/>
          </p:nvSpPr>
          <p:spPr>
            <a:xfrm>
              <a:off x="634480" y="4472393"/>
              <a:ext cx="2812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Compared to the past year </a:t>
              </a:r>
              <a:b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 has been a 33% decrease.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3651056" y="395306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3784134" y="414273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regularly attend RAG/TAG meetings?</a:t>
            </a:r>
          </a:p>
          <a:p>
            <a:r>
              <a:rPr lang="en-US" sz="1100" dirty="0"/>
              <a:t>Answered by: RUs/non-RUs , Terminals/Ports </a:t>
            </a:r>
          </a:p>
          <a:p>
            <a:r>
              <a:rPr lang="en-US" sz="1100" dirty="0"/>
              <a:t>sample size = 15</a:t>
            </a:r>
          </a:p>
        </p:txBody>
      </p:sp>
    </p:spTree>
    <p:extLst>
      <p:ext uri="{BB962C8B-B14F-4D97-AF65-F5344CB8AC3E}">
        <p14:creationId xmlns:p14="http://schemas.microsoft.com/office/powerpoint/2010/main" val="4225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of the following statements on the communication services of the RFC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654993"/>
              </p:ext>
            </p:extLst>
          </p:nvPr>
        </p:nvGraphicFramePr>
        <p:xfrm>
          <a:off x="5787800" y="1846093"/>
          <a:ext cx="584122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20120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information on RFC website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information provided on CIP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20%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F2B44A-8FEE-4CC6-8DBA-3EDF79CD53A6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9%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14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56B80-B78D-4605-A767-0104ED60B9D7}"/>
              </a:ext>
            </a:extLst>
          </p:cNvPr>
          <p:cNvSpPr txBox="1"/>
          <p:nvPr/>
        </p:nvSpPr>
        <p:spPr>
          <a:xfrm>
            <a:off x="8280693" y="526481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569717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RALP: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TCR Tool (2x)</a:t>
            </a:r>
          </a:p>
        </p:txBody>
      </p:sp>
    </p:spTree>
    <p:extLst>
      <p:ext uri="{BB962C8B-B14F-4D97-AF65-F5344CB8AC3E}">
        <p14:creationId xmlns:p14="http://schemas.microsoft.com/office/powerpoint/2010/main" val="22855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Current topic 1: Which aspects of the Customer Information Platform (CIP) services are the priority areas for improvement according to your opinion?</a:t>
            </a:r>
          </a:p>
          <a:p>
            <a:r>
              <a:rPr lang="en-US" sz="1100" dirty="0"/>
              <a:t>Answered by: RUs/non-RUs, ports and terminals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993857"/>
              </p:ext>
            </p:extLst>
          </p:nvPr>
        </p:nvGraphicFramePr>
        <p:xfrm>
          <a:off x="5787800" y="1846093"/>
          <a:ext cx="5841221" cy="42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33%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618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4362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1: Customer Information Platform (CIP)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743AD-B856-44D3-8881-FB1F71E66F31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EFA943-0BEC-4EFB-B3AE-E64A44A598B5}"/>
              </a:ext>
            </a:extLst>
          </p:cNvPr>
          <p:cNvSpPr txBox="1"/>
          <p:nvPr/>
        </p:nvSpPr>
        <p:spPr>
          <a:xfrm>
            <a:off x="8271266" y="4869928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BB0BAF-DEA1-4C42-9A9D-CA04DF387F84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9%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14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9" name="Rectangle: Diagonal Corners Snipped 4">
            <a:extLst>
              <a:ext uri="{FF2B5EF4-FFF2-40B4-BE49-F238E27FC236}">
                <a16:creationId xmlns:a16="http://schemas.microsoft.com/office/drawing/2014/main" id="{009E3816-E946-4B7E-992C-3556BCDEE328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C4F811-8821-412C-A661-30B17DC3E1BF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91E3E5-B600-4C2C-B72A-D4B79789621E}"/>
              </a:ext>
            </a:extLst>
          </p:cNvPr>
          <p:cNvSpPr/>
          <p:nvPr/>
        </p:nvSpPr>
        <p:spPr>
          <a:xfrm>
            <a:off x="3429960" y="4885818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information documents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interactive map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route planning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2" y="1343973"/>
            <a:ext cx="10722550" cy="426130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RALP: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Completeness reliability data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Filling gaps where info available on request 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Info on available capacity designed </a:t>
            </a:r>
            <a:r>
              <a:rPr lang="en-US" sz="1100" dirty="0" err="1"/>
              <a:t>PaPs</a:t>
            </a:r>
            <a:r>
              <a:rPr lang="en-US" sz="1100" dirty="0"/>
              <a:t> 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route compatibility check</a:t>
            </a:r>
          </a:p>
        </p:txBody>
      </p:sp>
    </p:spTree>
    <p:extLst>
      <p:ext uri="{BB962C8B-B14F-4D97-AF65-F5344CB8AC3E}">
        <p14:creationId xmlns:p14="http://schemas.microsoft.com/office/powerpoint/2010/main" val="38463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6093C3-C444-4A9F-B9EA-57E944C99CC5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9684770-E62F-43C6-A4E9-FA5842F932F4}"/>
              </a:ext>
            </a:extLst>
          </p:cNvPr>
          <p:cNvSpPr/>
          <p:nvPr/>
        </p:nvSpPr>
        <p:spPr>
          <a:xfrm>
            <a:off x="292708" y="2388391"/>
            <a:ext cx="4706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01 STUDY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CC4AC-69A2-44F6-87EB-FDF6265A5A61}"/>
              </a:ext>
            </a:extLst>
          </p:cNvPr>
          <p:cNvSpPr/>
          <p:nvPr/>
        </p:nvSpPr>
        <p:spPr>
          <a:xfrm>
            <a:off x="292708" y="2850056"/>
            <a:ext cx="27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HOW THE SURVEY WAS SET UP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9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face capacity bottlenecks along the RFC </a:t>
            </a:r>
            <a:br>
              <a:rPr lang="en-US" sz="1100" dirty="0"/>
            </a:br>
            <a:r>
              <a:rPr lang="en-US" sz="1100" dirty="0"/>
              <a:t>(e.g. on lines / in nodes / in terminals / on borders)? 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690685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78%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BOTTLENECKS ALONG THE RFC - 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3320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2: asked to RUs/Non-RUs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See several concrete problems listed on following slides.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43B43-A2E9-4F25-83DE-B9339D782EBA}"/>
              </a:ext>
            </a:extLst>
          </p:cNvPr>
          <p:cNvSpPr/>
          <p:nvPr/>
        </p:nvSpPr>
        <p:spPr>
          <a:xfrm>
            <a:off x="901852" y="5087843"/>
            <a:ext cx="1824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satisfied,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no problems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6C554-4870-436D-B4BA-CC666DD7FEF0}"/>
              </a:ext>
            </a:extLst>
          </p:cNvPr>
          <p:cNvSpPr txBox="1"/>
          <p:nvPr/>
        </p:nvSpPr>
        <p:spPr>
          <a:xfrm>
            <a:off x="8289554" y="575616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EE8278-9DBA-40BC-A6B7-BDBA15D1D7C6}"/>
              </a:ext>
            </a:extLst>
          </p:cNvPr>
          <p:cNvSpPr txBox="1"/>
          <p:nvPr/>
        </p:nvSpPr>
        <p:spPr>
          <a:xfrm>
            <a:off x="8289554" y="4378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EA1E5-53AC-43AE-9344-D8E1F51AF110}"/>
              </a:ext>
            </a:extLst>
          </p:cNvPr>
          <p:cNvSpPr txBox="1"/>
          <p:nvPr/>
        </p:nvSpPr>
        <p:spPr>
          <a:xfrm>
            <a:off x="8289554" y="3020929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masterTextbox2">
            <a:extLst>
              <a:ext uri="{FF2B5EF4-FFF2-40B4-BE49-F238E27FC236}">
                <a16:creationId xmlns:a16="http://schemas.microsoft.com/office/drawing/2014/main" id="{BBF24CA9-9C07-42C1-A562-80EB3E94C90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437461" y="440505"/>
            <a:ext cx="3564295" cy="943762"/>
          </a:xfrm>
          <a:prstGeom prst="rect">
            <a:avLst/>
          </a:prstGeom>
          <a:solidFill>
            <a:schemeClr val="accent2"/>
          </a:solidFill>
          <a:ln w="15875">
            <a:noFill/>
            <a:prstDash val="solid"/>
          </a:ln>
        </p:spPr>
        <p:txBody>
          <a:bodyPr vert="horz" lIns="72000" tIns="72000" rIns="72000" bIns="7200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None/>
            </a:pPr>
            <a:r>
              <a:rPr lang="de-DE" i="1" dirty="0">
                <a:solidFill>
                  <a:schemeClr val="bg1"/>
                </a:solidFill>
              </a:rPr>
              <a:t>Multiple </a:t>
            </a:r>
            <a:r>
              <a:rPr lang="de-DE" i="1" dirty="0" err="1">
                <a:solidFill>
                  <a:schemeClr val="bg1"/>
                </a:solidFill>
              </a:rPr>
              <a:t>answers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were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allowed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for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this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question</a:t>
            </a:r>
            <a:r>
              <a:rPr lang="de-DE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0159372A-7896-4424-8090-07C8B4B68C83}"/>
              </a:ext>
            </a:extLst>
          </p:cNvPr>
          <p:cNvSpPr txBox="1">
            <a:spLocks/>
          </p:cNvSpPr>
          <p:nvPr/>
        </p:nvSpPr>
        <p:spPr>
          <a:xfrm>
            <a:off x="552002" y="1343972"/>
            <a:ext cx="10740838" cy="4398459"/>
          </a:xfrm>
          <a:prstGeom prst="rect">
            <a:avLst/>
          </a:prstGeom>
        </p:spPr>
        <p:txBody>
          <a:bodyPr numCol="2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SLIGHT PROBLEMS: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harmonisation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border / transit times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Length restriction in Venlo for trains which are changing direction (max. 650m instead of 690m). Due to this fact we have two unprofitable traffics...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Basel is often full...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Marshalling capacity in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Chiasso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reaching the limit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endParaRPr lang="en-US" sz="1050" b="1" dirty="0">
              <a:solidFill>
                <a:srgbClr val="363636"/>
              </a:solidFill>
              <a:latin typeface="Helvetica Neue LT W02_55 Roman"/>
            </a:endParaRP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b="1" dirty="0"/>
              <a:t>SEVERE PROBLEMS: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>
                <a:solidFill>
                  <a:srgbClr val="363636"/>
                </a:solidFill>
                <a:latin typeface="Helvetica Neue LT W02_55 Roman"/>
              </a:rPr>
              <a:t>Italy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: too much reserved capacity for maintenance (IPO). Main bottlenecks: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Chiasso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- Milano and Domo - Novara via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Borgomanero</a:t>
            </a:r>
            <a:endParaRPr lang="en-US" sz="1050" dirty="0">
              <a:solidFill>
                <a:srgbClr val="363636"/>
              </a:solidFill>
              <a:latin typeface="Helvetica Neue LT W02_55 Roman"/>
            </a:endParaRP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Capacity + parameters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Kaldenkirchen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-Venlo, capacity + parameters Southern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rhine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valley,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Chiasso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- Milano, Domo -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Borgomanero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- Novara, Milano node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Basel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</p:spTree>
    <p:extLst>
      <p:ext uri="{BB962C8B-B14F-4D97-AF65-F5344CB8AC3E}">
        <p14:creationId xmlns:p14="http://schemas.microsoft.com/office/powerpoint/2010/main" val="136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6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face capacity bottlenecks on lines / handover stations leading to terminals and ports? </a:t>
            </a:r>
          </a:p>
          <a:p>
            <a:r>
              <a:rPr lang="en-US" sz="1100" dirty="0"/>
              <a:t>Answered by: ports and terminals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844914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33%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BOTTLENECKS ALONG THE RFC -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370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2: asked to ports and terminals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43B43-A2E9-4F25-83DE-B9339D782EBA}"/>
              </a:ext>
            </a:extLst>
          </p:cNvPr>
          <p:cNvSpPr/>
          <p:nvPr/>
        </p:nvSpPr>
        <p:spPr>
          <a:xfrm>
            <a:off x="901852" y="5087843"/>
            <a:ext cx="1824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satisfied,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no problems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33482-6015-4619-A2A3-8FAF18A41C26}"/>
              </a:ext>
            </a:extLst>
          </p:cNvPr>
          <p:cNvSpPr/>
          <p:nvPr/>
        </p:nvSpPr>
        <p:spPr>
          <a:xfrm>
            <a:off x="3144772" y="4269605"/>
            <a:ext cx="2261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See several concrete problems listed on following slides.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BCD85-3F60-4E09-9B0A-D2A656A3A225}"/>
              </a:ext>
            </a:extLst>
          </p:cNvPr>
          <p:cNvSpPr txBox="1"/>
          <p:nvPr/>
        </p:nvSpPr>
        <p:spPr>
          <a:xfrm>
            <a:off x="8289554" y="575616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64A26-174D-4B7C-A7E8-83A563AEAD42}"/>
              </a:ext>
            </a:extLst>
          </p:cNvPr>
          <p:cNvSpPr txBox="1"/>
          <p:nvPr/>
        </p:nvSpPr>
        <p:spPr>
          <a:xfrm>
            <a:off x="8289554" y="4378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95C51-B2CC-4C87-8928-392FFB0EFD4B}"/>
              </a:ext>
            </a:extLst>
          </p:cNvPr>
          <p:cNvSpPr txBox="1"/>
          <p:nvPr/>
        </p:nvSpPr>
        <p:spPr>
          <a:xfrm>
            <a:off x="8289554" y="3020929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0159372A-7896-4424-8090-07C8B4B68C83}"/>
              </a:ext>
            </a:extLst>
          </p:cNvPr>
          <p:cNvSpPr txBox="1">
            <a:spLocks/>
          </p:cNvSpPr>
          <p:nvPr/>
        </p:nvSpPr>
        <p:spPr>
          <a:xfrm>
            <a:off x="552002" y="1343972"/>
            <a:ext cx="10740838" cy="4398459"/>
          </a:xfrm>
          <a:prstGeom prst="rect">
            <a:avLst/>
          </a:prstGeom>
        </p:spPr>
        <p:txBody>
          <a:bodyPr numCol="2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SLIGHT PROBLEMS: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On handover stations for dangerous goods due to permit issues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bundle capacity (capacity management in bundles)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it-IT" sz="1050" dirty="0">
                <a:solidFill>
                  <a:srgbClr val="363636"/>
                </a:solidFill>
                <a:latin typeface="Helvetica Neue LT W02_55 Roman"/>
              </a:rPr>
              <a:t>Terzo Valico dei Giovi, Pavia/Milano rail line, shunting yards in the port</a:t>
            </a:r>
            <a:br>
              <a:rPr lang="en-US" sz="1050" dirty="0">
                <a:solidFill>
                  <a:srgbClr val="363636"/>
                </a:solidFill>
                <a:latin typeface="Helvetica Neue LT W02_55 Roman"/>
              </a:rPr>
            </a:br>
            <a:endParaRPr lang="en-US" sz="1050" dirty="0">
              <a:solidFill>
                <a:srgbClr val="363636"/>
              </a:solidFill>
              <a:latin typeface="Helvetica Neue LT W02_55 Roman"/>
            </a:endParaRPr>
          </a:p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SEVERE PROBLEMS: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Active capacity management of handover stations and coordination with port operations missing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endParaRPr lang="en-US" sz="1050" dirty="0">
              <a:solidFill>
                <a:srgbClr val="363636"/>
              </a:solidFill>
              <a:latin typeface="Helvetica Neue LT W02_55 Roman"/>
            </a:endParaRPr>
          </a:p>
          <a:p>
            <a:pPr marL="0" indent="0">
              <a:buClr>
                <a:srgbClr val="37A7B5"/>
              </a:buClr>
              <a:buNone/>
            </a:pPr>
            <a:r>
              <a:rPr lang="en-US" sz="1050" b="1" dirty="0"/>
              <a:t>ADDITIONAL COMMENTS: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More active role required for IM in coordination of logistics processes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</p:spTree>
    <p:extLst>
      <p:ext uri="{BB962C8B-B14F-4D97-AF65-F5344CB8AC3E}">
        <p14:creationId xmlns:p14="http://schemas.microsoft.com/office/powerpoint/2010/main" val="20944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04 SUMMARY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SATISFACTION RATING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289874"/>
              </p:ext>
            </p:extLst>
          </p:nvPr>
        </p:nvGraphicFramePr>
        <p:xfrm>
          <a:off x="5665510" y="1820115"/>
          <a:ext cx="5970138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General satisfaction</a:t>
            </a:r>
          </a:p>
          <a:p>
            <a:r>
              <a:rPr lang="en-US" sz="1100" dirty="0"/>
              <a:t>This question was not asked in all topics of the survey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 </a:t>
            </a:r>
          </a:p>
        </p:txBody>
      </p:sp>
    </p:spTree>
    <p:extLst>
      <p:ext uri="{BB962C8B-B14F-4D97-AF65-F5344CB8AC3E}">
        <p14:creationId xmlns:p14="http://schemas.microsoft.com/office/powerpoint/2010/main" val="860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747513"/>
            <a:ext cx="6751883" cy="45511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956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TOP 10 FOCUS TOPICS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3462295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 lowest 10 topics of the survey which </a:t>
            </a:r>
            <a:br>
              <a:rPr lang="en-US" sz="1100" dirty="0"/>
            </a:br>
            <a:r>
              <a:rPr lang="en-US" sz="1100" dirty="0"/>
              <a:t>the participants had the most wish for improvement.</a:t>
            </a:r>
            <a:br>
              <a:rPr lang="en-US" sz="1100" dirty="0"/>
            </a:br>
            <a:r>
              <a:rPr lang="en-US" sz="1100" dirty="0"/>
              <a:t>They were least satisfied with these 10 topics and the RFCs will focus on improving those.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topic, there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82B67F3-E25E-4A63-B58F-9963B4E57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582500"/>
              </p:ext>
            </p:extLst>
          </p:nvPr>
        </p:nvGraphicFramePr>
        <p:xfrm>
          <a:off x="4550099" y="1747512"/>
          <a:ext cx="6751883" cy="455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EF38DE1-963B-4732-9F4A-04F02C168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984408"/>
              </p:ext>
            </p:extLst>
          </p:nvPr>
        </p:nvGraphicFramePr>
        <p:xfrm>
          <a:off x="4770511" y="1907991"/>
          <a:ext cx="6438507" cy="413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14E144-E0D8-4429-BE5C-C5B89F2ED9DB}"/>
              </a:ext>
            </a:extLst>
          </p:cNvPr>
          <p:cNvSpPr txBox="1"/>
          <p:nvPr/>
        </p:nvSpPr>
        <p:spPr>
          <a:xfrm>
            <a:off x="9255657" y="1783958"/>
            <a:ext cx="20463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239DCC"/>
                </a:solidFill>
              </a:rPr>
              <a:t>most wish for improvement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A748AC-8770-4DD4-8780-7D18CD13BE1B}"/>
              </a:ext>
            </a:extLst>
          </p:cNvPr>
          <p:cNvSpPr txBox="1"/>
          <p:nvPr/>
        </p:nvSpPr>
        <p:spPr>
          <a:xfrm>
            <a:off x="9255657" y="5959494"/>
            <a:ext cx="20463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5BBCE3"/>
                </a:solidFill>
              </a:rPr>
              <a:t>less wish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22525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03 SAMPLE DESCRIPTION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SAMPLE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C591-C376-42FF-9639-68342375DFA6}"/>
              </a:ext>
            </a:extLst>
          </p:cNvPr>
          <p:cNvSpPr/>
          <p:nvPr/>
        </p:nvSpPr>
        <p:spPr>
          <a:xfrm>
            <a:off x="349858" y="935531"/>
            <a:ext cx="111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Target group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9C0463-2D9A-4CAD-B6CE-586A55BC5173}"/>
              </a:ext>
            </a:extLst>
          </p:cNvPr>
          <p:cNvSpPr txBox="1">
            <a:spLocks/>
          </p:cNvSpPr>
          <p:nvPr/>
        </p:nvSpPr>
        <p:spPr>
          <a:xfrm>
            <a:off x="629546" y="5967703"/>
            <a:ext cx="4116189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“To which of the following type of target groups does your company belong?"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954B2-1490-4937-AF32-CFB876BCC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1526"/>
              </p:ext>
            </p:extLst>
          </p:nvPr>
        </p:nvGraphicFramePr>
        <p:xfrm>
          <a:off x="691630" y="1676777"/>
          <a:ext cx="8128000" cy="42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tichprobengroesse">
            <a:extLst>
              <a:ext uri="{FF2B5EF4-FFF2-40B4-BE49-F238E27FC236}">
                <a16:creationId xmlns:a16="http://schemas.microsoft.com/office/drawing/2014/main" id="{3C2F3D88-C180-4EC6-A1DA-F91BA0DB576E}"/>
              </a:ext>
            </a:extLst>
          </p:cNvPr>
          <p:cNvSpPr txBox="1">
            <a:spLocks/>
          </p:cNvSpPr>
          <p:nvPr/>
        </p:nvSpPr>
        <p:spPr>
          <a:xfrm>
            <a:off x="629547" y="6112906"/>
            <a:ext cx="4512763" cy="1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800" dirty="0"/>
              <a:t>sample size = 14; 15;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0C80CC54-6255-4C26-A737-A4DABFE931A9}"/>
              </a:ext>
            </a:extLst>
          </p:cNvPr>
          <p:cNvSpPr txBox="1">
            <a:spLocks/>
          </p:cNvSpPr>
          <p:nvPr/>
        </p:nvSpPr>
        <p:spPr>
          <a:xfrm>
            <a:off x="629545" y="6290464"/>
            <a:ext cx="4811135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One respondent is counted multiple times if his/her organization uses multiple corridors</a:t>
            </a:r>
          </a:p>
        </p:txBody>
      </p:sp>
    </p:spTree>
    <p:extLst>
      <p:ext uri="{BB962C8B-B14F-4D97-AF65-F5344CB8AC3E}">
        <p14:creationId xmlns:p14="http://schemas.microsoft.com/office/powerpoint/2010/main" val="1271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STUDY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CAF7-773E-43A0-9D86-C8BBFA8810D2}"/>
              </a:ext>
            </a:extLst>
          </p:cNvPr>
          <p:cNvSpPr/>
          <p:nvPr/>
        </p:nvSpPr>
        <p:spPr>
          <a:xfrm>
            <a:off x="4595316" y="1881878"/>
            <a:ext cx="6795495" cy="325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11 respondents II 15 evaluations*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Computer Aided Web Interviews (using the online tool Survio)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Contacts (e-mail address) delivered by RFCs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61 invitations sent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Field Phase: 26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th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August to 8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th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October 2021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  <a:t>* One respondent is counted multiple times if his/her organisation uses multiple corridors.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294C9A4-61FC-401E-B7A3-A5C33B55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3" y="1836821"/>
            <a:ext cx="2554184" cy="22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&amp; PARTICIPATION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653E91-DE37-4D42-AD03-CE3619A3B8C9}"/>
              </a:ext>
            </a:extLst>
          </p:cNvPr>
          <p:cNvSpPr/>
          <p:nvPr/>
        </p:nvSpPr>
        <p:spPr>
          <a:xfrm>
            <a:off x="616546" y="3799964"/>
            <a:ext cx="2812808" cy="2469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8BA182-C931-4738-933B-537E27009EDB}"/>
              </a:ext>
            </a:extLst>
          </p:cNvPr>
          <p:cNvSpPr/>
          <p:nvPr/>
        </p:nvSpPr>
        <p:spPr>
          <a:xfrm>
            <a:off x="1549102" y="4231110"/>
            <a:ext cx="947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spc="300" dirty="0">
                <a:solidFill>
                  <a:srgbClr val="4B5A73"/>
                </a:solidFill>
              </a:rPr>
              <a:t>11</a:t>
            </a:r>
            <a:endParaRPr lang="en-US" sz="4800" dirty="0">
              <a:solidFill>
                <a:srgbClr val="4B5A7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832605-1E39-4B00-9179-8A9D0E25BC9F}"/>
              </a:ext>
            </a:extLst>
          </p:cNvPr>
          <p:cNvSpPr/>
          <p:nvPr/>
        </p:nvSpPr>
        <p:spPr>
          <a:xfrm>
            <a:off x="1415281" y="4894258"/>
            <a:ext cx="1197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E790EF-F28E-4AE0-88A6-5EEC4FF4350E}"/>
              </a:ext>
            </a:extLst>
          </p:cNvPr>
          <p:cNvSpPr/>
          <p:nvPr/>
        </p:nvSpPr>
        <p:spPr>
          <a:xfrm>
            <a:off x="616546" y="5404494"/>
            <a:ext cx="2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constant compared to the previous year (11 participants in 2020).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37B16-0040-4D7B-AB3C-9DB0E8FF40F6}"/>
              </a:ext>
            </a:extLst>
          </p:cNvPr>
          <p:cNvSpPr/>
          <p:nvPr/>
        </p:nvSpPr>
        <p:spPr>
          <a:xfrm>
            <a:off x="3563175" y="1598435"/>
            <a:ext cx="8012279" cy="46711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058B03-8BA1-4E09-9DB2-5A2CB3035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304568"/>
              </p:ext>
            </p:extLst>
          </p:nvPr>
        </p:nvGraphicFramePr>
        <p:xfrm>
          <a:off x="5621789" y="1495874"/>
          <a:ext cx="5127868" cy="34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BD90FE-2FB3-42D0-AE18-F00F18EFC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312961"/>
              </p:ext>
            </p:extLst>
          </p:nvPr>
        </p:nvGraphicFramePr>
        <p:xfrm>
          <a:off x="8655720" y="4657680"/>
          <a:ext cx="2350225" cy="173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6A7CC19-C68F-45D3-98F8-594B9BBC3041}"/>
              </a:ext>
            </a:extLst>
          </p:cNvPr>
          <p:cNvSpPr txBox="1"/>
          <p:nvPr/>
        </p:nvSpPr>
        <p:spPr>
          <a:xfrm>
            <a:off x="9082683" y="4657680"/>
            <a:ext cx="809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B5A73"/>
                </a:solidFill>
              </a:rPr>
              <a:t>2020</a:t>
            </a:r>
            <a:endParaRPr lang="en-US" sz="1600" b="1" dirty="0">
              <a:solidFill>
                <a:srgbClr val="4B5A7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8DD64-2A80-4924-AA0C-3E9CFF0532AE}"/>
              </a:ext>
            </a:extLst>
          </p:cNvPr>
          <p:cNvSpPr txBox="1"/>
          <p:nvPr/>
        </p:nvSpPr>
        <p:spPr>
          <a:xfrm>
            <a:off x="10029823" y="5546354"/>
            <a:ext cx="19522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Undertaking (RU)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A0905-B63F-4968-901C-3A6DB8409082}"/>
              </a:ext>
            </a:extLst>
          </p:cNvPr>
          <p:cNvSpPr txBox="1"/>
          <p:nvPr/>
        </p:nvSpPr>
        <p:spPr>
          <a:xfrm>
            <a:off x="6854665" y="4510115"/>
            <a:ext cx="1465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Non-RU applicant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9791F-2A83-4755-A211-BFE4FA4ECE8B}"/>
              </a:ext>
            </a:extLst>
          </p:cNvPr>
          <p:cNvSpPr txBox="1"/>
          <p:nvPr/>
        </p:nvSpPr>
        <p:spPr>
          <a:xfrm>
            <a:off x="6280308" y="3237605"/>
            <a:ext cx="1394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 operator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6B349-39CB-4C54-8F2D-596ED536CF15}"/>
              </a:ext>
            </a:extLst>
          </p:cNvPr>
          <p:cNvSpPr txBox="1"/>
          <p:nvPr/>
        </p:nvSpPr>
        <p:spPr>
          <a:xfrm>
            <a:off x="7002758" y="2303619"/>
            <a:ext cx="1168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 authority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805234-CE23-414C-B99F-006F7E8DF9FE}"/>
              </a:ext>
            </a:extLst>
          </p:cNvPr>
          <p:cNvSpPr txBox="1"/>
          <p:nvPr/>
        </p:nvSpPr>
        <p:spPr>
          <a:xfrm>
            <a:off x="7674768" y="5906412"/>
            <a:ext cx="14650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Non-RU applicant</a:t>
            </a:r>
            <a:endParaRPr lang="en-US" sz="11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05E51E-D397-4FC3-9EB1-F6CB8829C020}"/>
              </a:ext>
            </a:extLst>
          </p:cNvPr>
          <p:cNvSpPr txBox="1"/>
          <p:nvPr/>
        </p:nvSpPr>
        <p:spPr>
          <a:xfrm>
            <a:off x="7607167" y="5621091"/>
            <a:ext cx="14650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 operator</a:t>
            </a:r>
            <a:endParaRPr 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0DD9E4-564B-4C62-922B-28D3189494C0}"/>
              </a:ext>
            </a:extLst>
          </p:cNvPr>
          <p:cNvSpPr txBox="1"/>
          <p:nvPr/>
        </p:nvSpPr>
        <p:spPr>
          <a:xfrm>
            <a:off x="10029823" y="3376104"/>
            <a:ext cx="1952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Undertaking (RU)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E488A8-98ED-4DE4-A1BE-25DCD31FBD2C}"/>
              </a:ext>
            </a:extLst>
          </p:cNvPr>
          <p:cNvSpPr txBox="1"/>
          <p:nvPr/>
        </p:nvSpPr>
        <p:spPr>
          <a:xfrm>
            <a:off x="7705591" y="5051090"/>
            <a:ext cx="1114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 authority</a:t>
            </a:r>
            <a:endParaRPr lang="en-US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1A0A82-2885-4BA8-BD22-99ED391DF0E9}"/>
              </a:ext>
            </a:extLst>
          </p:cNvPr>
          <p:cNvSpPr/>
          <p:nvPr/>
        </p:nvSpPr>
        <p:spPr>
          <a:xfrm>
            <a:off x="624643" y="1598434"/>
            <a:ext cx="2812808" cy="2106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9B3F79-CDD0-47B5-8970-9715F9407127}"/>
              </a:ext>
            </a:extLst>
          </p:cNvPr>
          <p:cNvSpPr/>
          <p:nvPr/>
        </p:nvSpPr>
        <p:spPr>
          <a:xfrm>
            <a:off x="1265441" y="1747661"/>
            <a:ext cx="142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spc="300" dirty="0">
                <a:solidFill>
                  <a:srgbClr val="4B5A73"/>
                </a:solidFill>
              </a:rPr>
              <a:t>15</a:t>
            </a:r>
            <a:endParaRPr lang="en-US" sz="4800" dirty="0">
              <a:solidFill>
                <a:srgbClr val="4B5A7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B92875-8609-45F7-A8A3-22286F4B649E}"/>
              </a:ext>
            </a:extLst>
          </p:cNvPr>
          <p:cNvSpPr/>
          <p:nvPr/>
        </p:nvSpPr>
        <p:spPr>
          <a:xfrm>
            <a:off x="1393483" y="2410809"/>
            <a:ext cx="11907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F0BC81-69D0-4AC8-BA52-7AFCB7FFBC39}"/>
              </a:ext>
            </a:extLst>
          </p:cNvPr>
          <p:cNvSpPr/>
          <p:nvPr/>
        </p:nvSpPr>
        <p:spPr>
          <a:xfrm>
            <a:off x="612112" y="2951052"/>
            <a:ext cx="2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an 7% increase compared to </a:t>
            </a:r>
            <a:b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previous year (14 evaluations in 2020).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3564194" y="3788671"/>
            <a:ext cx="2812808" cy="2480916"/>
            <a:chOff x="634480" y="1790461"/>
            <a:chExt cx="2812808" cy="24809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1"/>
              <a:ext cx="2812808" cy="2480916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9609227"/>
                </p:ext>
              </p:extLst>
            </p:nvPr>
          </p:nvGraphicFramePr>
          <p:xfrm>
            <a:off x="755963" y="1846200"/>
            <a:ext cx="2594631" cy="2203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80072" y="2623994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93%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487899" y="3042713"/>
              <a:ext cx="120417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positive feedback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844EEBC-3BAB-4D5C-91CF-3B6A3D0A65E2}"/>
              </a:ext>
            </a:extLst>
          </p:cNvPr>
          <p:cNvSpPr txBox="1"/>
          <p:nvPr/>
        </p:nvSpPr>
        <p:spPr>
          <a:xfrm>
            <a:off x="3704619" y="5779389"/>
            <a:ext cx="2630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>
                    <a:lumMod val="50000"/>
                  </a:schemeClr>
                </a:solidFill>
              </a:rPr>
              <a:t>*Answers given were very satisfied, satisfied and slightly satisfied. This is constant compared to the previous year.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11DE56-9FA4-47DC-A3D6-8DF6D0E25410}"/>
              </a:ext>
            </a:extLst>
          </p:cNvPr>
          <p:cNvSpPr txBox="1"/>
          <p:nvPr/>
        </p:nvSpPr>
        <p:spPr>
          <a:xfrm>
            <a:off x="3724014" y="3876491"/>
            <a:ext cx="2517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B5A73"/>
                </a:solidFill>
              </a:rPr>
              <a:t>Customer satisfaction</a:t>
            </a:r>
            <a:endParaRPr lang="en-US" sz="1600" b="1" dirty="0">
              <a:solidFill>
                <a:srgbClr val="4B5A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RESPONSE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AC79-3B04-4D19-8F3B-621C2BFF894A}"/>
              </a:ext>
            </a:extLst>
          </p:cNvPr>
          <p:cNvSpPr/>
          <p:nvPr/>
        </p:nvSpPr>
        <p:spPr>
          <a:xfrm>
            <a:off x="349858" y="947585"/>
            <a:ext cx="2477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Compared to the previous year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68A0AD3-4F9C-4100-BF9D-0D0A60D4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649864"/>
              </p:ext>
            </p:extLst>
          </p:nvPr>
        </p:nvGraphicFramePr>
        <p:xfrm>
          <a:off x="3510460" y="1402729"/>
          <a:ext cx="5283965" cy="324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058FF5E-2D5C-4C07-A8E0-3A7DDFD88111}"/>
              </a:ext>
            </a:extLst>
          </p:cNvPr>
          <p:cNvSpPr txBox="1"/>
          <p:nvPr/>
        </p:nvSpPr>
        <p:spPr>
          <a:xfrm>
            <a:off x="3810000" y="947585"/>
            <a:ext cx="3333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Invitations vs. Evaluations ratio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1FA344-7C55-4C5D-95BB-3AEF3AA4518A}"/>
              </a:ext>
            </a:extLst>
          </p:cNvPr>
          <p:cNvSpPr/>
          <p:nvPr/>
        </p:nvSpPr>
        <p:spPr>
          <a:xfrm>
            <a:off x="7874608" y="935531"/>
            <a:ext cx="282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Number of responses 2020 vs. 2021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99AD243-DA67-448C-9F24-FD46F0527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119918"/>
              </p:ext>
            </p:extLst>
          </p:nvPr>
        </p:nvGraphicFramePr>
        <p:xfrm>
          <a:off x="7667930" y="2572877"/>
          <a:ext cx="3238488" cy="244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483CD94-9DBE-4A3B-977C-915072D0C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95560"/>
              </p:ext>
            </p:extLst>
          </p:nvPr>
        </p:nvGraphicFramePr>
        <p:xfrm>
          <a:off x="932029" y="2572877"/>
          <a:ext cx="260789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402">
                  <a:extLst>
                    <a:ext uri="{9D8B030D-6E8A-4147-A177-3AD203B41FA5}">
                      <a16:colId xmlns:a16="http://schemas.microsoft.com/office/drawing/2014/main" val="1291281956"/>
                    </a:ext>
                  </a:extLst>
                </a:gridCol>
                <a:gridCol w="525074">
                  <a:extLst>
                    <a:ext uri="{9D8B030D-6E8A-4147-A177-3AD203B41FA5}">
                      <a16:colId xmlns:a16="http://schemas.microsoft.com/office/drawing/2014/main" val="3439680252"/>
                    </a:ext>
                  </a:extLst>
                </a:gridCol>
                <a:gridCol w="583416">
                  <a:extLst>
                    <a:ext uri="{9D8B030D-6E8A-4147-A177-3AD203B41FA5}">
                      <a16:colId xmlns:a16="http://schemas.microsoft.com/office/drawing/2014/main" val="650638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1000" b="1" dirty="0"/>
                        <a:t>Total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b="1" dirty="0"/>
                        <a:t>15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00B050"/>
                          </a:solidFill>
                        </a:rPr>
                        <a:t>(+1)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3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RUs/non-Rus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6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Terminals/Ports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2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Invitations sent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61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00B050"/>
                          </a:solidFill>
                        </a:rPr>
                        <a:t>(+17)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66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b="1" dirty="0"/>
                        <a:t>Response rate overall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b="1" dirty="0"/>
                        <a:t>25%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FF0000"/>
                          </a:solidFill>
                        </a:rPr>
                        <a:t>(-7%)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1862"/>
                  </a:ext>
                </a:extLst>
              </a:tr>
            </a:tbl>
          </a:graphicData>
        </a:graphic>
      </p:graphicFrame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045ABCE-DEA0-4F34-9577-B06B03F9D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6" y="2118589"/>
            <a:ext cx="1148312" cy="2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093509"/>
            <a:ext cx="6751883" cy="52051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WISH FOR IMPROVEMENT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447785"/>
              </p:ext>
            </p:extLst>
          </p:nvPr>
        </p:nvGraphicFramePr>
        <p:xfrm>
          <a:off x="4916853" y="1093509"/>
          <a:ext cx="5699761" cy="520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Focus topics chosen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topic, there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05C67-2C6D-49C7-B24D-279E1C340A5F}"/>
              </a:ext>
            </a:extLst>
          </p:cNvPr>
          <p:cNvSpPr txBox="1"/>
          <p:nvPr/>
        </p:nvSpPr>
        <p:spPr>
          <a:xfrm rot="16200000">
            <a:off x="10315094" y="1609013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1D80A7"/>
                </a:solidFill>
              </a:rPr>
              <a:t>FOCUS TOPICS</a:t>
            </a:r>
            <a:endParaRPr lang="en-US" sz="1200" dirty="0">
              <a:solidFill>
                <a:srgbClr val="1D80A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A8D0A-3C67-4DB9-92AB-2370FAC9E3C5}"/>
              </a:ext>
            </a:extLst>
          </p:cNvPr>
          <p:cNvSpPr txBox="1"/>
          <p:nvPr/>
        </p:nvSpPr>
        <p:spPr>
          <a:xfrm rot="16200000">
            <a:off x="10312369" y="5309285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8CCE20"/>
                </a:solidFill>
              </a:rPr>
              <a:t>LESS URGENT</a:t>
            </a:r>
            <a:endParaRPr lang="en-US" sz="1200" dirty="0">
              <a:solidFill>
                <a:srgbClr val="8CC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381663" y="118536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73156" y="530779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SUMMARY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17291" y="2046905"/>
            <a:ext cx="6940809" cy="173452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1100" dirty="0"/>
            </a:br>
            <a:endParaRPr lang="en-US" sz="1100" dirty="0"/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A64E74D3-1AE1-4EEA-B3F1-88B582C4D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97312"/>
              </p:ext>
            </p:extLst>
          </p:nvPr>
        </p:nvGraphicFramePr>
        <p:xfrm>
          <a:off x="381661" y="1378287"/>
          <a:ext cx="11093048" cy="491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271">
                  <a:extLst>
                    <a:ext uri="{9D8B030D-6E8A-4147-A177-3AD203B41FA5}">
                      <a16:colId xmlns:a16="http://schemas.microsoft.com/office/drawing/2014/main" val="3581560730"/>
                    </a:ext>
                  </a:extLst>
                </a:gridCol>
                <a:gridCol w="1459684">
                  <a:extLst>
                    <a:ext uri="{9D8B030D-6E8A-4147-A177-3AD203B41FA5}">
                      <a16:colId xmlns:a16="http://schemas.microsoft.com/office/drawing/2014/main" val="4282035916"/>
                    </a:ext>
                  </a:extLst>
                </a:gridCol>
                <a:gridCol w="3884103">
                  <a:extLst>
                    <a:ext uri="{9D8B030D-6E8A-4147-A177-3AD203B41FA5}">
                      <a16:colId xmlns:a16="http://schemas.microsoft.com/office/drawing/2014/main" val="3140766749"/>
                    </a:ext>
                  </a:extLst>
                </a:gridCol>
                <a:gridCol w="2422990">
                  <a:extLst>
                    <a:ext uri="{9D8B030D-6E8A-4147-A177-3AD203B41FA5}">
                      <a16:colId xmlns:a16="http://schemas.microsoft.com/office/drawing/2014/main" val="4207008388"/>
                    </a:ext>
                  </a:extLst>
                </a:gridCol>
              </a:tblGrid>
              <a:tr h="353157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EuroStyle" panose="02027200000000000000" pitchFamily="18" charset="2"/>
                        </a:rPr>
                        <a:t>Topic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  <a:latin typeface="EuroStyle" panose="02027200000000000000" pitchFamily="18" charset="2"/>
                        </a:rPr>
                        <a:t>Satisfaction</a:t>
                      </a:r>
                      <a:endParaRPr lang="de-DE" sz="1600" dirty="0">
                        <a:solidFill>
                          <a:schemeClr val="tx1"/>
                        </a:solidFill>
                        <a:latin typeface="EuroStyle" panose="02027200000000000000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EuroStyle" panose="02027200000000000000" pitchFamily="18" charset="2"/>
                        </a:rPr>
                        <a:t>Comment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chemeClr val="tx1"/>
                          </a:solidFill>
                          <a:latin typeface="EuroStyle" panose="02027200000000000000" pitchFamily="18" charset="2"/>
                        </a:rPr>
                        <a:t>Responsibility</a:t>
                      </a:r>
                      <a:endParaRPr lang="de-DE" sz="1600" dirty="0">
                        <a:solidFill>
                          <a:schemeClr val="tx1"/>
                        </a:solidFill>
                        <a:latin typeface="EuroStyle" panose="02027200000000000000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66944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RFC RALP in general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 / EEIG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26450"/>
                  </a:ext>
                </a:extLst>
              </a:tr>
              <a:tr h="43539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Infrastructure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parameters are steered by Member States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ExB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and IMs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94347"/>
                  </a:ext>
                </a:extLst>
              </a:tr>
              <a:tr h="78371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TCR coordination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Annex VII sees IMs in charge of TCR coordination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RFC RALP supports international long-term TCR coordination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92180"/>
                  </a:ext>
                </a:extLst>
              </a:tr>
              <a:tr h="43539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RFC commercial offer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Parameters more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criticised, allocation process significantly less criticised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C-OSS</a:t>
                      </a:r>
                      <a:br>
                        <a:rPr lang="en-GB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parameters: IMs and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ExB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069627"/>
                  </a:ext>
                </a:extLst>
              </a:tr>
              <a:tr h="435399"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Efficiency of measures strongly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criticised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Coordination between TPM and RUs and, if needed, with all involved stakeholders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WG TPM and RUs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73377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ICM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Parameters on re-routing lines were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criticized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ExB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IMs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28383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RAG/TAG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Focus on consideration of AG position in corridor bodies 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MB and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ExB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87504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Communication services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Unclear, what kind of content is missing 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EEIG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66970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CIP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Support material available, tool not yet widely known 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RNE &amp; RFC 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46573"/>
                  </a:ext>
                </a:extLst>
              </a:tr>
              <a:tr h="353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Capacity Bottlenecks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topics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will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adressed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WGs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WG I&amp;T and TCR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4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706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02 SATISFACTION WITH THE RFC RALP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DB 16_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9,24126"/>
  <p:tag name="TOP" val="114,0772"/>
  <p:tag name="BREITE" val="539,9999"/>
  <p:tag name="HOEHE" val="299,9999"/>
</p:tagLst>
</file>

<file path=ppt/theme/theme1.xml><?xml version="1.0" encoding="utf-8"?>
<a:theme xmlns:a="http://schemas.openxmlformats.org/drawingml/2006/main" name="Office Theme">
  <a:themeElements>
    <a:clrScheme name="RNE2016">
      <a:dk1>
        <a:srgbClr val="000000"/>
      </a:dk1>
      <a:lt1>
        <a:sysClr val="window" lastClr="FFFFFF"/>
      </a:lt1>
      <a:dk2>
        <a:srgbClr val="005F20"/>
      </a:dk2>
      <a:lt2>
        <a:srgbClr val="FFFFFF"/>
      </a:lt2>
      <a:accent1>
        <a:srgbClr val="BF873D"/>
      </a:accent1>
      <a:accent2>
        <a:srgbClr val="0B2659"/>
      </a:accent2>
      <a:accent3>
        <a:srgbClr val="005F20"/>
      </a:accent3>
      <a:accent4>
        <a:srgbClr val="E8BC10"/>
      </a:accent4>
      <a:accent5>
        <a:srgbClr val="C00000"/>
      </a:accent5>
      <a:accent6>
        <a:srgbClr val="808080"/>
      </a:accent6>
      <a:hlink>
        <a:srgbClr val="BF873D"/>
      </a:hlink>
      <a:folHlink>
        <a:srgbClr val="BF873D"/>
      </a:folHlink>
    </a:clrScheme>
    <a:fontScheme name="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RNE2016">
      <a:dk1>
        <a:srgbClr val="000000"/>
      </a:dk1>
      <a:lt1>
        <a:sysClr val="window" lastClr="FFFFFF"/>
      </a:lt1>
      <a:dk2>
        <a:srgbClr val="005F20"/>
      </a:dk2>
      <a:lt2>
        <a:srgbClr val="FFFFFF"/>
      </a:lt2>
      <a:accent1>
        <a:srgbClr val="BF873D"/>
      </a:accent1>
      <a:accent2>
        <a:srgbClr val="0B2659"/>
      </a:accent2>
      <a:accent3>
        <a:srgbClr val="005F20"/>
      </a:accent3>
      <a:accent4>
        <a:srgbClr val="E8BC10"/>
      </a:accent4>
      <a:accent5>
        <a:srgbClr val="C00000"/>
      </a:accent5>
      <a:accent6>
        <a:srgbClr val="808080"/>
      </a:accent6>
      <a:hlink>
        <a:srgbClr val="BF873D"/>
      </a:hlink>
      <a:folHlink>
        <a:srgbClr val="BF873D"/>
      </a:folHlink>
    </a:clrScheme>
    <a:fontScheme name="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EB99E78F84EE4980F4580E839FAD39" ma:contentTypeVersion="14" ma:contentTypeDescription="Ein neues Dokument erstellen." ma:contentTypeScope="" ma:versionID="64ac8794896ed99e67b0375d23e0bba6">
  <xsd:schema xmlns:xsd="http://www.w3.org/2001/XMLSchema" xmlns:xs="http://www.w3.org/2001/XMLSchema" xmlns:p="http://schemas.microsoft.com/office/2006/metadata/properties" xmlns:ns2="99af6933-f38f-4bcb-89d7-b64a961cfd44" xmlns:ns3="ab4fb044-0bab-4a8e-a0a6-5986f1bd9a0d" targetNamespace="http://schemas.microsoft.com/office/2006/metadata/properties" ma:root="true" ma:fieldsID="1ed9cd857e4e8b56981a73b2ded63dbd" ns2:_="" ns3:_="">
    <xsd:import namespace="99af6933-f38f-4bcb-89d7-b64a961cfd44"/>
    <xsd:import namespace="ab4fb044-0bab-4a8e-a0a6-5986f1bd9a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Urhebe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f6933-f38f-4bcb-89d7-b64a961cf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rheber" ma:index="20" nillable="true" ma:displayName="Urheber" ma:format="Dropdown" ma:internalName="Urheber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fb044-0bab-4a8e-a0a6-5986f1bd9a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heber xmlns="99af6933-f38f-4bcb-89d7-b64a961cfd44" xsi:nil="true"/>
    <SharedWithUsers xmlns="ab4fb044-0bab-4a8e-a0a6-5986f1bd9a0d">
      <UserInfo>
        <DisplayName>Marc M Adler</DisplayName>
        <AccountId>286</AccountId>
        <AccountType/>
      </UserInfo>
      <UserInfo>
        <DisplayName>Alessandro Fattorini -Extern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F0715CF-C4DF-4300-BE28-EFF9E55D6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1F45DA-AF49-4A80-A5D2-5FD7E856A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f6933-f38f-4bcb-89d7-b64a961cfd44"/>
    <ds:schemaRef ds:uri="ab4fb044-0bab-4a8e-a0a6-5986f1bd9a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5AE125-1D4B-4FE9-9932-392A093DF938}">
  <ds:schemaRefs>
    <ds:schemaRef ds:uri="http://purl.org/dc/elements/1.1/"/>
    <ds:schemaRef ds:uri="http://schemas.microsoft.com/office/2006/metadata/properties"/>
    <ds:schemaRef ds:uri="f48793fd-e9c2-4526-b218-eed57f52478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99af6933-f38f-4bcb-89d7-b64a961cfd44"/>
    <ds:schemaRef ds:uri="ab4fb044-0bab-4a8e-a0a6-5986f1bd9a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2224</Words>
  <Application>Microsoft Office PowerPoint</Application>
  <PresentationFormat>Widescreen</PresentationFormat>
  <Paragraphs>379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DB Sans</vt:lpstr>
      <vt:lpstr>EuroStyle</vt:lpstr>
      <vt:lpstr>Gill Sans MT</vt:lpstr>
      <vt:lpstr>Gill Sans Nova</vt:lpstr>
      <vt:lpstr>Helvetica Neue LT W02_55 Roman</vt:lpstr>
      <vt:lpstr>Wingdings</vt:lpstr>
      <vt:lpstr>Office Theme</vt:lpstr>
      <vt:lpstr>2_Office Theme</vt:lpstr>
      <vt:lpstr>The RFC Network  User Satisfaction  Survey  2021 Report for RFC RALP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RFC User Satisfaction Survey 2019 Kick-off meeting</dc:title>
  <dc:creator>Susanne Kopfer</dc:creator>
  <cp:lastModifiedBy>Philipp Hansel</cp:lastModifiedBy>
  <cp:revision>119</cp:revision>
  <cp:lastPrinted>2020-10-09T08:44:02Z</cp:lastPrinted>
  <dcterms:created xsi:type="dcterms:W3CDTF">2019-03-21T15:48:16Z</dcterms:created>
  <dcterms:modified xsi:type="dcterms:W3CDTF">2022-03-15T13:11:40Z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0x01010001EB99E78F84EE4980F4580E839FAD39</vt:lpwstr>
  </property>
</Properties>
</file>